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7.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8.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notesSlides/notesSlide3.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notesSlides/notesSlide4.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notesSlides/notesSlide5.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drawings/drawing1.xml" ContentType="application/vnd.openxmlformats-officedocument.drawingml.chartshapes+xml"/>
  <Override PartName="/ppt/charts/chart35.xml" ContentType="application/vnd.openxmlformats-officedocument.drawingml.chart+xml"/>
  <Override PartName="/ppt/theme/themeOverride35.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6.xml" ContentType="application/vnd.openxmlformats-officedocument.drawingml.chart+xml"/>
  <Override PartName="/ppt/theme/themeOverride36.xml" ContentType="application/vnd.openxmlformats-officedocument.themeOverride+xml"/>
  <Override PartName="/ppt/charts/chart37.xml" ContentType="application/vnd.openxmlformats-officedocument.drawingml.chart+xml"/>
  <Override PartName="/ppt/theme/themeOverride37.xml" ContentType="application/vnd.openxmlformats-officedocument.themeOverride+xml"/>
  <Override PartName="/ppt/drawings/drawing3.xml" ContentType="application/vnd.openxmlformats-officedocument.drawingml.chartshapes+xml"/>
  <Override PartName="/ppt/charts/chart38.xml" ContentType="application/vnd.openxmlformats-officedocument.drawingml.chart+xml"/>
  <Override PartName="/ppt/theme/themeOverride38.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691" r:id="rId4"/>
    <p:sldMasterId id="2147483694" r:id="rId5"/>
    <p:sldMasterId id="2147483730" r:id="rId6"/>
    <p:sldMasterId id="2147483766" r:id="rId7"/>
    <p:sldMasterId id="2147483775" r:id="rId8"/>
    <p:sldMasterId id="2147483784" r:id="rId9"/>
    <p:sldMasterId id="2147483802" r:id="rId10"/>
    <p:sldMasterId id="2147483811" r:id="rId11"/>
    <p:sldMasterId id="2147483820" r:id="rId12"/>
    <p:sldMasterId id="2147483829" r:id="rId13"/>
    <p:sldMasterId id="2147483838" r:id="rId14"/>
    <p:sldMasterId id="2147483847" r:id="rId15"/>
    <p:sldMasterId id="2147483856" r:id="rId16"/>
    <p:sldMasterId id="2147483865" r:id="rId17"/>
    <p:sldMasterId id="2147483874" r:id="rId18"/>
    <p:sldMasterId id="2147483883" r:id="rId19"/>
  </p:sldMasterIdLst>
  <p:notesMasterIdLst>
    <p:notesMasterId r:id="rId65"/>
  </p:notesMasterIdLst>
  <p:sldIdLst>
    <p:sldId id="257" r:id="rId20"/>
    <p:sldId id="319" r:id="rId21"/>
    <p:sldId id="363" r:id="rId22"/>
    <p:sldId id="258" r:id="rId23"/>
    <p:sldId id="613" r:id="rId24"/>
    <p:sldId id="310" r:id="rId25"/>
    <p:sldId id="370" r:id="rId26"/>
    <p:sldId id="620" r:id="rId27"/>
    <p:sldId id="309" r:id="rId28"/>
    <p:sldId id="355" r:id="rId29"/>
    <p:sldId id="330" r:id="rId30"/>
    <p:sldId id="331" r:id="rId31"/>
    <p:sldId id="332" r:id="rId32"/>
    <p:sldId id="259" r:id="rId33"/>
    <p:sldId id="335" r:id="rId34"/>
    <p:sldId id="333" r:id="rId35"/>
    <p:sldId id="346" r:id="rId36"/>
    <p:sldId id="334" r:id="rId37"/>
    <p:sldId id="336" r:id="rId38"/>
    <p:sldId id="345" r:id="rId39"/>
    <p:sldId id="338" r:id="rId40"/>
    <p:sldId id="337" r:id="rId41"/>
    <p:sldId id="339" r:id="rId42"/>
    <p:sldId id="340" r:id="rId43"/>
    <p:sldId id="329" r:id="rId44"/>
    <p:sldId id="328" r:id="rId45"/>
    <p:sldId id="350" r:id="rId46"/>
    <p:sldId id="321" r:id="rId47"/>
    <p:sldId id="322" r:id="rId48"/>
    <p:sldId id="261" r:id="rId49"/>
    <p:sldId id="356" r:id="rId50"/>
    <p:sldId id="612" r:id="rId51"/>
    <p:sldId id="262" r:id="rId52"/>
    <p:sldId id="347" r:id="rId53"/>
    <p:sldId id="619" r:id="rId54"/>
    <p:sldId id="603" r:id="rId55"/>
    <p:sldId id="614" r:id="rId56"/>
    <p:sldId id="615" r:id="rId57"/>
    <p:sldId id="315" r:id="rId58"/>
    <p:sldId id="616" r:id="rId59"/>
    <p:sldId id="617" r:id="rId60"/>
    <p:sldId id="316" r:id="rId61"/>
    <p:sldId id="618" r:id="rId62"/>
    <p:sldId id="444" r:id="rId63"/>
    <p:sldId id="317" r:id="rId64"/>
  </p:sldIdLst>
  <p:sldSz cx="12192000" cy="6858000"/>
  <p:notesSz cx="6858000" cy="9144000"/>
  <p:defaultTextStyle>
    <a:defPPr>
      <a:defRPr lang="en-US"/>
    </a:defPPr>
    <a:lvl1pPr marL="0" algn="l" defTabSz="911598" rtl="0" eaLnBrk="1" latinLnBrk="0" hangingPunct="1">
      <a:defRPr sz="1800" kern="1200">
        <a:solidFill>
          <a:schemeClr val="tx1"/>
        </a:solidFill>
        <a:latin typeface="+mn-lt"/>
        <a:ea typeface="+mn-ea"/>
        <a:cs typeface="+mn-cs"/>
      </a:defRPr>
    </a:lvl1pPr>
    <a:lvl2pPr marL="455802" algn="l" defTabSz="911598" rtl="0" eaLnBrk="1" latinLnBrk="0" hangingPunct="1">
      <a:defRPr sz="1800" kern="1200">
        <a:solidFill>
          <a:schemeClr val="tx1"/>
        </a:solidFill>
        <a:latin typeface="+mn-lt"/>
        <a:ea typeface="+mn-ea"/>
        <a:cs typeface="+mn-cs"/>
      </a:defRPr>
    </a:lvl2pPr>
    <a:lvl3pPr marL="911598" algn="l" defTabSz="911598" rtl="0" eaLnBrk="1" latinLnBrk="0" hangingPunct="1">
      <a:defRPr sz="1800" kern="1200">
        <a:solidFill>
          <a:schemeClr val="tx1"/>
        </a:solidFill>
        <a:latin typeface="+mn-lt"/>
        <a:ea typeface="+mn-ea"/>
        <a:cs typeface="+mn-cs"/>
      </a:defRPr>
    </a:lvl3pPr>
    <a:lvl4pPr marL="1367398" algn="l" defTabSz="911598" rtl="0" eaLnBrk="1" latinLnBrk="0" hangingPunct="1">
      <a:defRPr sz="1800" kern="1200">
        <a:solidFill>
          <a:schemeClr val="tx1"/>
        </a:solidFill>
        <a:latin typeface="+mn-lt"/>
        <a:ea typeface="+mn-ea"/>
        <a:cs typeface="+mn-cs"/>
      </a:defRPr>
    </a:lvl4pPr>
    <a:lvl5pPr marL="1823173" algn="l" defTabSz="911598" rtl="0" eaLnBrk="1" latinLnBrk="0" hangingPunct="1">
      <a:defRPr sz="1800" kern="1200">
        <a:solidFill>
          <a:schemeClr val="tx1"/>
        </a:solidFill>
        <a:latin typeface="+mn-lt"/>
        <a:ea typeface="+mn-ea"/>
        <a:cs typeface="+mn-cs"/>
      </a:defRPr>
    </a:lvl5pPr>
    <a:lvl6pPr marL="2278988" algn="l" defTabSz="911598" rtl="0" eaLnBrk="1" latinLnBrk="0" hangingPunct="1">
      <a:defRPr sz="1800" kern="1200">
        <a:solidFill>
          <a:schemeClr val="tx1"/>
        </a:solidFill>
        <a:latin typeface="+mn-lt"/>
        <a:ea typeface="+mn-ea"/>
        <a:cs typeface="+mn-cs"/>
      </a:defRPr>
    </a:lvl6pPr>
    <a:lvl7pPr marL="2734797" algn="l" defTabSz="911598" rtl="0" eaLnBrk="1" latinLnBrk="0" hangingPunct="1">
      <a:defRPr sz="1800" kern="1200">
        <a:solidFill>
          <a:schemeClr val="tx1"/>
        </a:solidFill>
        <a:latin typeface="+mn-lt"/>
        <a:ea typeface="+mn-ea"/>
        <a:cs typeface="+mn-cs"/>
      </a:defRPr>
    </a:lvl7pPr>
    <a:lvl8pPr marL="3190579" algn="l" defTabSz="911598" rtl="0" eaLnBrk="1" latinLnBrk="0" hangingPunct="1">
      <a:defRPr sz="1800" kern="1200">
        <a:solidFill>
          <a:schemeClr val="tx1"/>
        </a:solidFill>
        <a:latin typeface="+mn-lt"/>
        <a:ea typeface="+mn-ea"/>
        <a:cs typeface="+mn-cs"/>
      </a:defRPr>
    </a:lvl8pPr>
    <a:lvl9pPr marL="3646352" algn="l" defTabSz="91159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A99A"/>
    <a:srgbClr val="FF9933"/>
    <a:srgbClr val="00AEEF"/>
    <a:srgbClr val="F78F20"/>
    <a:srgbClr val="FF7C80"/>
    <a:srgbClr val="FF19FF"/>
    <a:srgbClr val="FF99FF"/>
    <a:srgbClr val="FFFFFF"/>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0361" autoAdjust="0"/>
  </p:normalViewPr>
  <p:slideViewPr>
    <p:cSldViewPr>
      <p:cViewPr varScale="1">
        <p:scale>
          <a:sx n="87" d="100"/>
          <a:sy n="87" d="100"/>
        </p:scale>
        <p:origin x="924" y="64"/>
      </p:cViewPr>
      <p:guideLst>
        <p:guide orient="horz" pos="2160"/>
        <p:guide pos="3840"/>
      </p:guideLst>
    </p:cSldViewPr>
  </p:slideViewPr>
  <p:notesTextViewPr>
    <p:cViewPr>
      <p:scale>
        <a:sx n="1" d="1"/>
        <a:sy n="1" d="1"/>
      </p:scale>
      <p:origin x="0" y="0"/>
    </p:cViewPr>
  </p:notesTextViewPr>
  <p:sorterViewPr>
    <p:cViewPr varScale="1">
      <p:scale>
        <a:sx n="1" d="1"/>
        <a:sy n="1" d="1"/>
      </p:scale>
      <p:origin x="0" y="-124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viewProps" Target="viewProp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NULL" TargetMode="External"/><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NULL" TargetMode="External"/><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8.xml"/></Relationships>
</file>

<file path=ppt/charts/_rels/chart4.xml.rels><?xml version="1.0" encoding="UTF-8" standalone="yes"?>
<Relationships xmlns="http://schemas.openxmlformats.org/package/2006/relationships"><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PLHIV_NI_Deaths!$D$2</c:f>
              <c:strCache>
                <c:ptCount val="1"/>
                <c:pt idx="0">
                  <c:v> People living with HIV </c:v>
                </c:pt>
              </c:strCache>
            </c:strRef>
          </c:tx>
          <c:spPr>
            <a:ln w="38100">
              <a:solidFill>
                <a:srgbClr val="63CDF6"/>
              </a:solidFill>
            </a:ln>
          </c:spPr>
          <c:marker>
            <c:symbol val="none"/>
          </c:marker>
          <c:dLbls>
            <c:dLbl>
              <c:idx val="31"/>
              <c:layout>
                <c:manualLayout>
                  <c:x val="1.5046296296296295E-2"/>
                  <c:y val="-1.4811169254345096E-2"/>
                </c:manualLayout>
              </c:layout>
              <c:tx>
                <c:rich>
                  <a:bodyPr/>
                  <a:lstStyle/>
                  <a:p>
                    <a:r>
                      <a:rPr lang="en-US" dirty="0"/>
                      <a:t>12 000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CBF-47E7-9414-5D18A04118B4}"/>
                </c:ext>
              </c:extLst>
            </c:dLbl>
            <c:spPr>
              <a:noFill/>
              <a:ln>
                <a:noFill/>
              </a:ln>
              <a:effectLst/>
            </c:spPr>
            <c:txPr>
              <a:bodyPr wrap="square" lIns="38100" tIns="19050" rIns="38100" bIns="19050" anchor="ctr">
                <a:spAutoFit/>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PLHIV_NI_Deaths!$D$3:$D$35</c:f>
              <c:numCache>
                <c:formatCode>_-* #,##0_-;\-* #,##0_-;_-* "-"??_-;_-@_-</c:formatCode>
                <c:ptCount val="33"/>
                <c:pt idx="0">
                  <c:v>883</c:v>
                </c:pt>
                <c:pt idx="1">
                  <c:v>1104</c:v>
                </c:pt>
                <c:pt idx="2">
                  <c:v>1388</c:v>
                </c:pt>
                <c:pt idx="3">
                  <c:v>1710</c:v>
                </c:pt>
                <c:pt idx="4">
                  <c:v>2063</c:v>
                </c:pt>
                <c:pt idx="5">
                  <c:v>2407</c:v>
                </c:pt>
                <c:pt idx="6">
                  <c:v>2733</c:v>
                </c:pt>
                <c:pt idx="7">
                  <c:v>3021</c:v>
                </c:pt>
                <c:pt idx="8">
                  <c:v>3350</c:v>
                </c:pt>
                <c:pt idx="9">
                  <c:v>3734</c:v>
                </c:pt>
                <c:pt idx="10">
                  <c:v>4129</c:v>
                </c:pt>
                <c:pt idx="11">
                  <c:v>4578</c:v>
                </c:pt>
                <c:pt idx="12">
                  <c:v>5113</c:v>
                </c:pt>
                <c:pt idx="13">
                  <c:v>5629</c:v>
                </c:pt>
                <c:pt idx="14">
                  <c:v>6084</c:v>
                </c:pt>
                <c:pt idx="15">
                  <c:v>6466</c:v>
                </c:pt>
                <c:pt idx="16">
                  <c:v>6815</c:v>
                </c:pt>
                <c:pt idx="17">
                  <c:v>7138</c:v>
                </c:pt>
                <c:pt idx="18">
                  <c:v>7416</c:v>
                </c:pt>
                <c:pt idx="19">
                  <c:v>7680</c:v>
                </c:pt>
                <c:pt idx="20">
                  <c:v>7991</c:v>
                </c:pt>
                <c:pt idx="21">
                  <c:v>8353</c:v>
                </c:pt>
                <c:pt idx="22">
                  <c:v>8776</c:v>
                </c:pt>
                <c:pt idx="23">
                  <c:v>9187</c:v>
                </c:pt>
                <c:pt idx="24">
                  <c:v>9604</c:v>
                </c:pt>
                <c:pt idx="25">
                  <c:v>9985</c:v>
                </c:pt>
                <c:pt idx="26">
                  <c:v>10311</c:v>
                </c:pt>
                <c:pt idx="27">
                  <c:v>10591</c:v>
                </c:pt>
                <c:pt idx="28">
                  <c:v>10905</c:v>
                </c:pt>
                <c:pt idx="29">
                  <c:v>11258</c:v>
                </c:pt>
                <c:pt idx="30">
                  <c:v>11569</c:v>
                </c:pt>
                <c:pt idx="31">
                  <c:v>11900</c:v>
                </c:pt>
                <c:pt idx="32">
                  <c:v>12298</c:v>
                </c:pt>
              </c:numCache>
            </c:numRef>
          </c:val>
          <c:smooth val="0"/>
          <c:extLst>
            <c:ext xmlns:c16="http://schemas.microsoft.com/office/drawing/2014/chart" uri="{C3380CC4-5D6E-409C-BE32-E72D297353CC}">
              <c16:uniqueId val="{00000001-7CBF-47E7-9414-5D18A04118B4}"/>
            </c:ext>
          </c:extLst>
        </c:ser>
        <c:ser>
          <c:idx val="1"/>
          <c:order val="1"/>
          <c:tx>
            <c:strRef>
              <c:f>PLHIV_NI_Deaths!$E$2</c:f>
              <c:strCache>
                <c:ptCount val="1"/>
                <c:pt idx="0">
                  <c:v> PLHIV Lower bound </c:v>
                </c:pt>
              </c:strCache>
            </c:strRef>
          </c:tx>
          <c:spPr>
            <a:ln w="22225">
              <a:solidFill>
                <a:srgbClr val="63CDF6"/>
              </a:solidFill>
              <a:prstDash val="sysDot"/>
            </a:ln>
          </c:spPr>
          <c:marker>
            <c:symbol val="none"/>
          </c:marker>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PLHIV_NI_Deaths!$E$3:$E$35</c:f>
              <c:numCache>
                <c:formatCode>_-* #,##0_-;\-* #,##0_-;_-* "-"??_-;_-@_-</c:formatCode>
                <c:ptCount val="33"/>
                <c:pt idx="0">
                  <c:v>264</c:v>
                </c:pt>
                <c:pt idx="1">
                  <c:v>327</c:v>
                </c:pt>
                <c:pt idx="2">
                  <c:v>404</c:v>
                </c:pt>
                <c:pt idx="3">
                  <c:v>564</c:v>
                </c:pt>
                <c:pt idx="4">
                  <c:v>696</c:v>
                </c:pt>
                <c:pt idx="5">
                  <c:v>826</c:v>
                </c:pt>
                <c:pt idx="6">
                  <c:v>940</c:v>
                </c:pt>
                <c:pt idx="7">
                  <c:v>1102</c:v>
                </c:pt>
                <c:pt idx="8">
                  <c:v>1289</c:v>
                </c:pt>
                <c:pt idx="9">
                  <c:v>1547</c:v>
                </c:pt>
                <c:pt idx="10">
                  <c:v>1701</c:v>
                </c:pt>
                <c:pt idx="11">
                  <c:v>1878</c:v>
                </c:pt>
                <c:pt idx="12">
                  <c:v>2163</c:v>
                </c:pt>
                <c:pt idx="13">
                  <c:v>2311</c:v>
                </c:pt>
                <c:pt idx="14">
                  <c:v>2479</c:v>
                </c:pt>
                <c:pt idx="15">
                  <c:v>2594</c:v>
                </c:pt>
                <c:pt idx="16">
                  <c:v>2770</c:v>
                </c:pt>
                <c:pt idx="17">
                  <c:v>2817</c:v>
                </c:pt>
                <c:pt idx="18">
                  <c:v>2988</c:v>
                </c:pt>
                <c:pt idx="19">
                  <c:v>3177</c:v>
                </c:pt>
                <c:pt idx="20">
                  <c:v>3245</c:v>
                </c:pt>
                <c:pt idx="21">
                  <c:v>3306</c:v>
                </c:pt>
                <c:pt idx="22">
                  <c:v>3360</c:v>
                </c:pt>
                <c:pt idx="23">
                  <c:v>3513</c:v>
                </c:pt>
                <c:pt idx="24">
                  <c:v>3593</c:v>
                </c:pt>
                <c:pt idx="25">
                  <c:v>3816</c:v>
                </c:pt>
                <c:pt idx="26">
                  <c:v>3968</c:v>
                </c:pt>
                <c:pt idx="27">
                  <c:v>4177</c:v>
                </c:pt>
                <c:pt idx="28">
                  <c:v>4327</c:v>
                </c:pt>
                <c:pt idx="29">
                  <c:v>4407</c:v>
                </c:pt>
                <c:pt idx="30">
                  <c:v>4709</c:v>
                </c:pt>
                <c:pt idx="31">
                  <c:v>4880</c:v>
                </c:pt>
                <c:pt idx="32">
                  <c:v>4700</c:v>
                </c:pt>
              </c:numCache>
            </c:numRef>
          </c:val>
          <c:smooth val="0"/>
          <c:extLst>
            <c:ext xmlns:c16="http://schemas.microsoft.com/office/drawing/2014/chart" uri="{C3380CC4-5D6E-409C-BE32-E72D297353CC}">
              <c16:uniqueId val="{00000002-7CBF-47E7-9414-5D18A04118B4}"/>
            </c:ext>
          </c:extLst>
        </c:ser>
        <c:ser>
          <c:idx val="2"/>
          <c:order val="2"/>
          <c:tx>
            <c:strRef>
              <c:f>PLHIV_NI_Deaths!$F$2</c:f>
              <c:strCache>
                <c:ptCount val="1"/>
                <c:pt idx="0">
                  <c:v> PLHIV Upper bound </c:v>
                </c:pt>
              </c:strCache>
            </c:strRef>
          </c:tx>
          <c:spPr>
            <a:ln w="22225">
              <a:solidFill>
                <a:srgbClr val="63CDF6"/>
              </a:solidFill>
              <a:prstDash val="sysDot"/>
            </a:ln>
          </c:spPr>
          <c:marker>
            <c:symbol val="none"/>
          </c:marker>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PLHIV_NI_Deaths!$F$3:$F$35</c:f>
              <c:numCache>
                <c:formatCode>_-* #,##0_-;\-* #,##0_-;_-* "-"??_-;_-@_-</c:formatCode>
                <c:ptCount val="33"/>
                <c:pt idx="0">
                  <c:v>1576</c:v>
                </c:pt>
                <c:pt idx="1">
                  <c:v>1856</c:v>
                </c:pt>
                <c:pt idx="2">
                  <c:v>2274</c:v>
                </c:pt>
                <c:pt idx="3">
                  <c:v>2922</c:v>
                </c:pt>
                <c:pt idx="4">
                  <c:v>3627</c:v>
                </c:pt>
                <c:pt idx="5">
                  <c:v>4391</c:v>
                </c:pt>
                <c:pt idx="6">
                  <c:v>4826</c:v>
                </c:pt>
                <c:pt idx="7">
                  <c:v>5416</c:v>
                </c:pt>
                <c:pt idx="8">
                  <c:v>6404</c:v>
                </c:pt>
                <c:pt idx="9">
                  <c:v>7687</c:v>
                </c:pt>
                <c:pt idx="10">
                  <c:v>9152</c:v>
                </c:pt>
                <c:pt idx="11">
                  <c:v>10091</c:v>
                </c:pt>
                <c:pt idx="12">
                  <c:v>12500</c:v>
                </c:pt>
                <c:pt idx="13">
                  <c:v>14600</c:v>
                </c:pt>
                <c:pt idx="14">
                  <c:v>17701</c:v>
                </c:pt>
                <c:pt idx="15">
                  <c:v>19381</c:v>
                </c:pt>
                <c:pt idx="16">
                  <c:v>20831</c:v>
                </c:pt>
                <c:pt idx="17">
                  <c:v>23884</c:v>
                </c:pt>
                <c:pt idx="18">
                  <c:v>27214</c:v>
                </c:pt>
                <c:pt idx="19">
                  <c:v>28217</c:v>
                </c:pt>
                <c:pt idx="20">
                  <c:v>29639</c:v>
                </c:pt>
                <c:pt idx="21">
                  <c:v>32444</c:v>
                </c:pt>
                <c:pt idx="22">
                  <c:v>32661</c:v>
                </c:pt>
                <c:pt idx="23">
                  <c:v>33185</c:v>
                </c:pt>
                <c:pt idx="24">
                  <c:v>34507</c:v>
                </c:pt>
                <c:pt idx="25">
                  <c:v>36580</c:v>
                </c:pt>
                <c:pt idx="26">
                  <c:v>37774</c:v>
                </c:pt>
                <c:pt idx="27">
                  <c:v>37965</c:v>
                </c:pt>
                <c:pt idx="28">
                  <c:v>41019</c:v>
                </c:pt>
                <c:pt idx="29">
                  <c:v>40718</c:v>
                </c:pt>
                <c:pt idx="30">
                  <c:v>45135</c:v>
                </c:pt>
                <c:pt idx="31">
                  <c:v>47160</c:v>
                </c:pt>
                <c:pt idx="32">
                  <c:v>49507</c:v>
                </c:pt>
              </c:numCache>
            </c:numRef>
          </c:val>
          <c:smooth val="0"/>
          <c:extLst>
            <c:ext xmlns:c16="http://schemas.microsoft.com/office/drawing/2014/chart" uri="{C3380CC4-5D6E-409C-BE32-E72D297353CC}">
              <c16:uniqueId val="{00000003-7CBF-47E7-9414-5D18A04118B4}"/>
            </c:ext>
          </c:extLst>
        </c:ser>
        <c:ser>
          <c:idx val="3"/>
          <c:order val="3"/>
          <c:tx>
            <c:strRef>
              <c:f>PLHIV_NI_Deaths!$G$2</c:f>
              <c:strCache>
                <c:ptCount val="1"/>
                <c:pt idx="0">
                  <c:v> New HIV infections </c:v>
                </c:pt>
              </c:strCache>
            </c:strRef>
          </c:tx>
          <c:spPr>
            <a:ln w="38100">
              <a:solidFill>
                <a:srgbClr val="F26B73"/>
              </a:solidFill>
            </a:ln>
          </c:spPr>
          <c:marker>
            <c:symbol val="none"/>
          </c:marker>
          <c:dLbls>
            <c:dLbl>
              <c:idx val="30"/>
              <c:layout>
                <c:manualLayout>
                  <c:x val="4.7453703703703706E-2"/>
                  <c:y val="-2.6660104657821173E-2"/>
                </c:manualLayout>
              </c:layout>
              <c:tx>
                <c:rich>
                  <a:bodyPr/>
                  <a:lstStyle/>
                  <a:p>
                    <a:r>
                      <a:rPr lang="en-US" dirty="0"/>
                      <a:t>1 300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CBF-47E7-9414-5D18A04118B4}"/>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PLHIV_NI_Deaths!$G$3:$G$35</c:f>
              <c:numCache>
                <c:formatCode>_-* #,##0_-;\-* #,##0_-;_-* "-"??_-;_-@_-</c:formatCode>
                <c:ptCount val="33"/>
                <c:pt idx="0">
                  <c:v>168</c:v>
                </c:pt>
                <c:pt idx="1">
                  <c:v>213</c:v>
                </c:pt>
                <c:pt idx="2">
                  <c:v>278</c:v>
                </c:pt>
                <c:pt idx="3">
                  <c:v>337</c:v>
                </c:pt>
                <c:pt idx="4">
                  <c:v>413</c:v>
                </c:pt>
                <c:pt idx="5">
                  <c:v>474</c:v>
                </c:pt>
                <c:pt idx="6">
                  <c:v>523</c:v>
                </c:pt>
                <c:pt idx="7">
                  <c:v>533</c:v>
                </c:pt>
                <c:pt idx="8">
                  <c:v>601</c:v>
                </c:pt>
                <c:pt idx="9">
                  <c:v>656</c:v>
                </c:pt>
                <c:pt idx="10">
                  <c:v>641</c:v>
                </c:pt>
                <c:pt idx="11">
                  <c:v>686</c:v>
                </c:pt>
                <c:pt idx="12">
                  <c:v>791</c:v>
                </c:pt>
                <c:pt idx="13">
                  <c:v>822</c:v>
                </c:pt>
                <c:pt idx="14">
                  <c:v>845</c:v>
                </c:pt>
                <c:pt idx="15">
                  <c:v>877</c:v>
                </c:pt>
                <c:pt idx="16">
                  <c:v>929</c:v>
                </c:pt>
                <c:pt idx="17">
                  <c:v>959</c:v>
                </c:pt>
                <c:pt idx="18">
                  <c:v>935</c:v>
                </c:pt>
                <c:pt idx="19">
                  <c:v>905</c:v>
                </c:pt>
                <c:pt idx="20">
                  <c:v>911</c:v>
                </c:pt>
                <c:pt idx="21">
                  <c:v>936</c:v>
                </c:pt>
                <c:pt idx="22">
                  <c:v>997</c:v>
                </c:pt>
                <c:pt idx="23">
                  <c:v>1012</c:v>
                </c:pt>
                <c:pt idx="24">
                  <c:v>1066</c:v>
                </c:pt>
                <c:pt idx="25">
                  <c:v>1091</c:v>
                </c:pt>
                <c:pt idx="26">
                  <c:v>1080</c:v>
                </c:pt>
                <c:pt idx="27">
                  <c:v>1049</c:v>
                </c:pt>
                <c:pt idx="28">
                  <c:v>1103</c:v>
                </c:pt>
                <c:pt idx="29">
                  <c:v>1165</c:v>
                </c:pt>
                <c:pt idx="30">
                  <c:v>1144</c:v>
                </c:pt>
                <c:pt idx="31">
                  <c:v>1190</c:v>
                </c:pt>
                <c:pt idx="32">
                  <c:v>1285</c:v>
                </c:pt>
              </c:numCache>
            </c:numRef>
          </c:val>
          <c:smooth val="0"/>
          <c:extLst>
            <c:ext xmlns:c16="http://schemas.microsoft.com/office/drawing/2014/chart" uri="{C3380CC4-5D6E-409C-BE32-E72D297353CC}">
              <c16:uniqueId val="{00000005-7CBF-47E7-9414-5D18A04118B4}"/>
            </c:ext>
          </c:extLst>
        </c:ser>
        <c:ser>
          <c:idx val="4"/>
          <c:order val="4"/>
          <c:tx>
            <c:strRef>
              <c:f>PLHIV_NI_Deaths!$H$2</c:f>
              <c:strCache>
                <c:ptCount val="1"/>
                <c:pt idx="0">
                  <c:v> New HIV infections Lower bound </c:v>
                </c:pt>
              </c:strCache>
            </c:strRef>
          </c:tx>
          <c:spPr>
            <a:ln w="22225">
              <a:solidFill>
                <a:srgbClr val="E31837"/>
              </a:solidFill>
              <a:prstDash val="sysDot"/>
            </a:ln>
          </c:spPr>
          <c:marker>
            <c:symbol val="none"/>
          </c:marker>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PLHIV_NI_Deaths!$H$3:$H$35</c:f>
              <c:numCache>
                <c:formatCode>_-* #,##0_-;\-* #,##0_-;_-* "-"??_-;_-@_-</c:formatCode>
                <c:ptCount val="33"/>
                <c:pt idx="0">
                  <c:v>51</c:v>
                </c:pt>
                <c:pt idx="1">
                  <c:v>68</c:v>
                </c:pt>
                <c:pt idx="2">
                  <c:v>85</c:v>
                </c:pt>
                <c:pt idx="3">
                  <c:v>107</c:v>
                </c:pt>
                <c:pt idx="4">
                  <c:v>143</c:v>
                </c:pt>
                <c:pt idx="5">
                  <c:v>165</c:v>
                </c:pt>
                <c:pt idx="6">
                  <c:v>199</c:v>
                </c:pt>
                <c:pt idx="7">
                  <c:v>216</c:v>
                </c:pt>
                <c:pt idx="8">
                  <c:v>231</c:v>
                </c:pt>
                <c:pt idx="9">
                  <c:v>252</c:v>
                </c:pt>
                <c:pt idx="10">
                  <c:v>242</c:v>
                </c:pt>
                <c:pt idx="11">
                  <c:v>257</c:v>
                </c:pt>
                <c:pt idx="12">
                  <c:v>294</c:v>
                </c:pt>
                <c:pt idx="13">
                  <c:v>318</c:v>
                </c:pt>
                <c:pt idx="14">
                  <c:v>309</c:v>
                </c:pt>
                <c:pt idx="15">
                  <c:v>326</c:v>
                </c:pt>
                <c:pt idx="16">
                  <c:v>327</c:v>
                </c:pt>
                <c:pt idx="17">
                  <c:v>318</c:v>
                </c:pt>
                <c:pt idx="18">
                  <c:v>305</c:v>
                </c:pt>
                <c:pt idx="19">
                  <c:v>303</c:v>
                </c:pt>
                <c:pt idx="20">
                  <c:v>323</c:v>
                </c:pt>
                <c:pt idx="21">
                  <c:v>344</c:v>
                </c:pt>
                <c:pt idx="22">
                  <c:v>381</c:v>
                </c:pt>
                <c:pt idx="23">
                  <c:v>363</c:v>
                </c:pt>
                <c:pt idx="24">
                  <c:v>383</c:v>
                </c:pt>
                <c:pt idx="25">
                  <c:v>403</c:v>
                </c:pt>
                <c:pt idx="26">
                  <c:v>389</c:v>
                </c:pt>
                <c:pt idx="27">
                  <c:v>348</c:v>
                </c:pt>
                <c:pt idx="28">
                  <c:v>340</c:v>
                </c:pt>
                <c:pt idx="29">
                  <c:v>345</c:v>
                </c:pt>
                <c:pt idx="30">
                  <c:v>351</c:v>
                </c:pt>
                <c:pt idx="31">
                  <c:v>367</c:v>
                </c:pt>
                <c:pt idx="32">
                  <c:v>411</c:v>
                </c:pt>
              </c:numCache>
            </c:numRef>
          </c:val>
          <c:smooth val="0"/>
          <c:extLst>
            <c:ext xmlns:c16="http://schemas.microsoft.com/office/drawing/2014/chart" uri="{C3380CC4-5D6E-409C-BE32-E72D297353CC}">
              <c16:uniqueId val="{00000006-7CBF-47E7-9414-5D18A04118B4}"/>
            </c:ext>
          </c:extLst>
        </c:ser>
        <c:ser>
          <c:idx val="5"/>
          <c:order val="5"/>
          <c:tx>
            <c:strRef>
              <c:f>PLHIV_NI_Deaths!$I$2</c:f>
              <c:strCache>
                <c:ptCount val="1"/>
                <c:pt idx="0">
                  <c:v> New HIV infections Upper bound </c:v>
                </c:pt>
              </c:strCache>
            </c:strRef>
          </c:tx>
          <c:spPr>
            <a:ln w="22225">
              <a:solidFill>
                <a:srgbClr val="F26B73"/>
              </a:solidFill>
              <a:prstDash val="sysDot"/>
            </a:ln>
          </c:spPr>
          <c:marker>
            <c:symbol val="none"/>
          </c:marker>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PLHIV_NI_Deaths!$I$3:$I$35</c:f>
              <c:numCache>
                <c:formatCode>_-* #,##0_-;\-* #,##0_-;_-* "-"??_-;_-@_-</c:formatCode>
                <c:ptCount val="33"/>
                <c:pt idx="0">
                  <c:v>322</c:v>
                </c:pt>
                <c:pt idx="1">
                  <c:v>373</c:v>
                </c:pt>
                <c:pt idx="2">
                  <c:v>513</c:v>
                </c:pt>
                <c:pt idx="3">
                  <c:v>716</c:v>
                </c:pt>
                <c:pt idx="4">
                  <c:v>808</c:v>
                </c:pt>
                <c:pt idx="5">
                  <c:v>901</c:v>
                </c:pt>
                <c:pt idx="6">
                  <c:v>1094</c:v>
                </c:pt>
                <c:pt idx="7">
                  <c:v>1166</c:v>
                </c:pt>
                <c:pt idx="8">
                  <c:v>1480</c:v>
                </c:pt>
                <c:pt idx="9">
                  <c:v>1784</c:v>
                </c:pt>
                <c:pt idx="10">
                  <c:v>1918</c:v>
                </c:pt>
                <c:pt idx="11">
                  <c:v>2349</c:v>
                </c:pt>
                <c:pt idx="12">
                  <c:v>2804</c:v>
                </c:pt>
                <c:pt idx="13">
                  <c:v>2929</c:v>
                </c:pt>
                <c:pt idx="14">
                  <c:v>3478</c:v>
                </c:pt>
                <c:pt idx="15">
                  <c:v>3332</c:v>
                </c:pt>
                <c:pt idx="16">
                  <c:v>3738</c:v>
                </c:pt>
                <c:pt idx="17">
                  <c:v>4070</c:v>
                </c:pt>
                <c:pt idx="18">
                  <c:v>3978</c:v>
                </c:pt>
                <c:pt idx="19">
                  <c:v>3709</c:v>
                </c:pt>
                <c:pt idx="20">
                  <c:v>3534</c:v>
                </c:pt>
                <c:pt idx="21">
                  <c:v>3498</c:v>
                </c:pt>
                <c:pt idx="22">
                  <c:v>3647</c:v>
                </c:pt>
                <c:pt idx="23">
                  <c:v>3723</c:v>
                </c:pt>
                <c:pt idx="24">
                  <c:v>4000</c:v>
                </c:pt>
                <c:pt idx="25">
                  <c:v>4238</c:v>
                </c:pt>
                <c:pt idx="26">
                  <c:v>4184</c:v>
                </c:pt>
                <c:pt idx="27">
                  <c:v>4281</c:v>
                </c:pt>
                <c:pt idx="28">
                  <c:v>4841</c:v>
                </c:pt>
                <c:pt idx="29">
                  <c:v>5425</c:v>
                </c:pt>
                <c:pt idx="30">
                  <c:v>5837</c:v>
                </c:pt>
                <c:pt idx="31">
                  <c:v>6486</c:v>
                </c:pt>
                <c:pt idx="32">
                  <c:v>7485</c:v>
                </c:pt>
              </c:numCache>
            </c:numRef>
          </c:val>
          <c:smooth val="0"/>
          <c:extLst>
            <c:ext xmlns:c16="http://schemas.microsoft.com/office/drawing/2014/chart" uri="{C3380CC4-5D6E-409C-BE32-E72D297353CC}">
              <c16:uniqueId val="{00000007-7CBF-47E7-9414-5D18A04118B4}"/>
            </c:ext>
          </c:extLst>
        </c:ser>
        <c:ser>
          <c:idx val="6"/>
          <c:order val="6"/>
          <c:tx>
            <c:strRef>
              <c:f>PLHIV_NI_Deaths!$J$2</c:f>
              <c:strCache>
                <c:ptCount val="1"/>
                <c:pt idx="0">
                  <c:v> AIDS-related deaths </c:v>
                </c:pt>
              </c:strCache>
            </c:strRef>
          </c:tx>
          <c:spPr>
            <a:ln w="38100">
              <a:solidFill>
                <a:srgbClr val="00A99A"/>
              </a:solidFill>
            </a:ln>
          </c:spPr>
          <c:marker>
            <c:symbol val="none"/>
          </c:marker>
          <c:dLbls>
            <c:dLbl>
              <c:idx val="30"/>
              <c:layout>
                <c:manualLayout>
                  <c:x val="4.2824074074074077E-2"/>
                  <c:y val="2.9622338508690192E-3"/>
                </c:manualLayout>
              </c:layout>
              <c:tx>
                <c:rich>
                  <a:bodyPr/>
                  <a:lstStyle/>
                  <a:p>
                    <a:r>
                      <a:rPr lang="en-US" dirty="0"/>
                      <a:t>&lt;1000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7CBF-47E7-9414-5D18A04118B4}"/>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PLHIV_NI_Deaths!$J$3:$J$35</c:f>
              <c:numCache>
                <c:formatCode>_-* #,##0_-;\-* #,##0_-;_-* "-"??_-;_-@_-</c:formatCode>
                <c:ptCount val="33"/>
                <c:pt idx="0">
                  <c:v>33</c:v>
                </c:pt>
                <c:pt idx="1">
                  <c:v>43</c:v>
                </c:pt>
                <c:pt idx="2">
                  <c:v>57</c:v>
                </c:pt>
                <c:pt idx="3">
                  <c:v>74</c:v>
                </c:pt>
                <c:pt idx="4">
                  <c:v>94</c:v>
                </c:pt>
                <c:pt idx="5">
                  <c:v>115</c:v>
                </c:pt>
                <c:pt idx="6">
                  <c:v>137</c:v>
                </c:pt>
                <c:pt idx="7">
                  <c:v>158</c:v>
                </c:pt>
                <c:pt idx="8">
                  <c:v>180</c:v>
                </c:pt>
                <c:pt idx="9">
                  <c:v>203</c:v>
                </c:pt>
                <c:pt idx="10">
                  <c:v>229</c:v>
                </c:pt>
                <c:pt idx="11">
                  <c:v>258</c:v>
                </c:pt>
                <c:pt idx="12">
                  <c:v>292</c:v>
                </c:pt>
                <c:pt idx="13">
                  <c:v>329</c:v>
                </c:pt>
                <c:pt idx="14">
                  <c:v>366</c:v>
                </c:pt>
                <c:pt idx="15">
                  <c:v>402</c:v>
                </c:pt>
                <c:pt idx="16">
                  <c:v>436</c:v>
                </c:pt>
                <c:pt idx="17">
                  <c:v>467</c:v>
                </c:pt>
                <c:pt idx="18">
                  <c:v>495</c:v>
                </c:pt>
                <c:pt idx="19">
                  <c:v>517</c:v>
                </c:pt>
                <c:pt idx="20">
                  <c:v>535</c:v>
                </c:pt>
                <c:pt idx="21">
                  <c:v>554</c:v>
                </c:pt>
                <c:pt idx="22">
                  <c:v>577</c:v>
                </c:pt>
                <c:pt idx="23">
                  <c:v>604</c:v>
                </c:pt>
                <c:pt idx="24">
                  <c:v>631</c:v>
                </c:pt>
                <c:pt idx="25">
                  <c:v>654</c:v>
                </c:pt>
                <c:pt idx="26">
                  <c:v>664</c:v>
                </c:pt>
                <c:pt idx="27">
                  <c:v>658</c:v>
                </c:pt>
                <c:pt idx="28">
                  <c:v>667</c:v>
                </c:pt>
                <c:pt idx="29">
                  <c:v>689</c:v>
                </c:pt>
                <c:pt idx="30">
                  <c:v>717</c:v>
                </c:pt>
                <c:pt idx="31">
                  <c:v>748</c:v>
                </c:pt>
                <c:pt idx="32">
                  <c:v>779</c:v>
                </c:pt>
              </c:numCache>
            </c:numRef>
          </c:val>
          <c:smooth val="0"/>
          <c:extLst>
            <c:ext xmlns:c16="http://schemas.microsoft.com/office/drawing/2014/chart" uri="{C3380CC4-5D6E-409C-BE32-E72D297353CC}">
              <c16:uniqueId val="{00000009-7CBF-47E7-9414-5D18A04118B4}"/>
            </c:ext>
          </c:extLst>
        </c:ser>
        <c:ser>
          <c:idx val="7"/>
          <c:order val="7"/>
          <c:tx>
            <c:strRef>
              <c:f>PLHIV_NI_Deaths!$K$2</c:f>
              <c:strCache>
                <c:ptCount val="1"/>
                <c:pt idx="0">
                  <c:v> AIDS-related deaths Lower bound </c:v>
                </c:pt>
              </c:strCache>
            </c:strRef>
          </c:tx>
          <c:spPr>
            <a:ln w="22225">
              <a:solidFill>
                <a:srgbClr val="00A99A"/>
              </a:solidFill>
              <a:prstDash val="sysDot"/>
            </a:ln>
          </c:spPr>
          <c:marker>
            <c:symbol val="none"/>
          </c:marker>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PLHIV_NI_Deaths!$K$3:$K$35</c:f>
              <c:numCache>
                <c:formatCode>_-* #,##0_-;\-* #,##0_-;_-* "-"??_-;_-@_-</c:formatCode>
                <c:ptCount val="33"/>
                <c:pt idx="0">
                  <c:v>7</c:v>
                </c:pt>
                <c:pt idx="1">
                  <c:v>11</c:v>
                </c:pt>
                <c:pt idx="2">
                  <c:v>15</c:v>
                </c:pt>
                <c:pt idx="3">
                  <c:v>20</c:v>
                </c:pt>
                <c:pt idx="4">
                  <c:v>28</c:v>
                </c:pt>
                <c:pt idx="5">
                  <c:v>38</c:v>
                </c:pt>
                <c:pt idx="6">
                  <c:v>43</c:v>
                </c:pt>
                <c:pt idx="7">
                  <c:v>50</c:v>
                </c:pt>
                <c:pt idx="8">
                  <c:v>65</c:v>
                </c:pt>
                <c:pt idx="9">
                  <c:v>78</c:v>
                </c:pt>
                <c:pt idx="10">
                  <c:v>90</c:v>
                </c:pt>
                <c:pt idx="11">
                  <c:v>103</c:v>
                </c:pt>
                <c:pt idx="12">
                  <c:v>119</c:v>
                </c:pt>
                <c:pt idx="13">
                  <c:v>136</c:v>
                </c:pt>
                <c:pt idx="14">
                  <c:v>149</c:v>
                </c:pt>
                <c:pt idx="15">
                  <c:v>166</c:v>
                </c:pt>
                <c:pt idx="16">
                  <c:v>175</c:v>
                </c:pt>
                <c:pt idx="17">
                  <c:v>189</c:v>
                </c:pt>
                <c:pt idx="18">
                  <c:v>201</c:v>
                </c:pt>
                <c:pt idx="19">
                  <c:v>210</c:v>
                </c:pt>
                <c:pt idx="20">
                  <c:v>214</c:v>
                </c:pt>
                <c:pt idx="21">
                  <c:v>212</c:v>
                </c:pt>
                <c:pt idx="22">
                  <c:v>219</c:v>
                </c:pt>
                <c:pt idx="23">
                  <c:v>229</c:v>
                </c:pt>
                <c:pt idx="24">
                  <c:v>238</c:v>
                </c:pt>
                <c:pt idx="25">
                  <c:v>235</c:v>
                </c:pt>
                <c:pt idx="26">
                  <c:v>226</c:v>
                </c:pt>
                <c:pt idx="27">
                  <c:v>202</c:v>
                </c:pt>
                <c:pt idx="28">
                  <c:v>203</c:v>
                </c:pt>
                <c:pt idx="29">
                  <c:v>209</c:v>
                </c:pt>
                <c:pt idx="30">
                  <c:v>224</c:v>
                </c:pt>
                <c:pt idx="31">
                  <c:v>240</c:v>
                </c:pt>
                <c:pt idx="32">
                  <c:v>258</c:v>
                </c:pt>
              </c:numCache>
            </c:numRef>
          </c:val>
          <c:smooth val="0"/>
          <c:extLst>
            <c:ext xmlns:c16="http://schemas.microsoft.com/office/drawing/2014/chart" uri="{C3380CC4-5D6E-409C-BE32-E72D297353CC}">
              <c16:uniqueId val="{0000000A-7CBF-47E7-9414-5D18A04118B4}"/>
            </c:ext>
          </c:extLst>
        </c:ser>
        <c:ser>
          <c:idx val="8"/>
          <c:order val="8"/>
          <c:tx>
            <c:strRef>
              <c:f>PLHIV_NI_Deaths!$L$2</c:f>
              <c:strCache>
                <c:ptCount val="1"/>
                <c:pt idx="0">
                  <c:v> AIDS-related deaths Upper bound </c:v>
                </c:pt>
              </c:strCache>
            </c:strRef>
          </c:tx>
          <c:spPr>
            <a:ln w="22225">
              <a:solidFill>
                <a:srgbClr val="00A99A"/>
              </a:solidFill>
              <a:prstDash val="sysDot"/>
            </a:ln>
          </c:spPr>
          <c:marker>
            <c:symbol val="none"/>
          </c:marker>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PLHIV_NI_Deaths!$L$3:$L$35</c:f>
              <c:numCache>
                <c:formatCode>_-* #,##0_-;\-* #,##0_-;_-* "-"??_-;_-@_-</c:formatCode>
                <c:ptCount val="33"/>
                <c:pt idx="0">
                  <c:v>63</c:v>
                </c:pt>
                <c:pt idx="1">
                  <c:v>81</c:v>
                </c:pt>
                <c:pt idx="2">
                  <c:v>104</c:v>
                </c:pt>
                <c:pt idx="3">
                  <c:v>130</c:v>
                </c:pt>
                <c:pt idx="4">
                  <c:v>158</c:v>
                </c:pt>
                <c:pt idx="5">
                  <c:v>193</c:v>
                </c:pt>
                <c:pt idx="6">
                  <c:v>229</c:v>
                </c:pt>
                <c:pt idx="7">
                  <c:v>268</c:v>
                </c:pt>
                <c:pt idx="8">
                  <c:v>305</c:v>
                </c:pt>
                <c:pt idx="9">
                  <c:v>353</c:v>
                </c:pt>
                <c:pt idx="10">
                  <c:v>412</c:v>
                </c:pt>
                <c:pt idx="11">
                  <c:v>497</c:v>
                </c:pt>
                <c:pt idx="12">
                  <c:v>581</c:v>
                </c:pt>
                <c:pt idx="13">
                  <c:v>710</c:v>
                </c:pt>
                <c:pt idx="14">
                  <c:v>827</c:v>
                </c:pt>
                <c:pt idx="15">
                  <c:v>951</c:v>
                </c:pt>
                <c:pt idx="16">
                  <c:v>1114</c:v>
                </c:pt>
                <c:pt idx="17">
                  <c:v>1250</c:v>
                </c:pt>
                <c:pt idx="18">
                  <c:v>1400</c:v>
                </c:pt>
                <c:pt idx="19">
                  <c:v>1586</c:v>
                </c:pt>
                <c:pt idx="20">
                  <c:v>1721</c:v>
                </c:pt>
                <c:pt idx="21">
                  <c:v>1874</c:v>
                </c:pt>
                <c:pt idx="22">
                  <c:v>2025</c:v>
                </c:pt>
                <c:pt idx="23">
                  <c:v>2172</c:v>
                </c:pt>
                <c:pt idx="24">
                  <c:v>2358</c:v>
                </c:pt>
                <c:pt idx="25">
                  <c:v>2523</c:v>
                </c:pt>
                <c:pt idx="26">
                  <c:v>2559</c:v>
                </c:pt>
                <c:pt idx="27">
                  <c:v>2467</c:v>
                </c:pt>
                <c:pt idx="28">
                  <c:v>2570</c:v>
                </c:pt>
                <c:pt idx="29">
                  <c:v>2691</c:v>
                </c:pt>
                <c:pt idx="30">
                  <c:v>2836</c:v>
                </c:pt>
                <c:pt idx="31">
                  <c:v>2863</c:v>
                </c:pt>
                <c:pt idx="32">
                  <c:v>3163</c:v>
                </c:pt>
              </c:numCache>
            </c:numRef>
          </c:val>
          <c:smooth val="0"/>
          <c:extLst>
            <c:ext xmlns:c16="http://schemas.microsoft.com/office/drawing/2014/chart" uri="{C3380CC4-5D6E-409C-BE32-E72D297353CC}">
              <c16:uniqueId val="{0000000B-7CBF-47E7-9414-5D18A04118B4}"/>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549905560870305E-2"/>
          <c:y val="9.45540904554832E-2"/>
          <c:w val="0.74492800549464022"/>
          <c:h val="0.48814896799536006"/>
        </c:manualLayout>
      </c:layout>
      <c:barChart>
        <c:barDir val="col"/>
        <c:grouping val="clustered"/>
        <c:varyColors val="0"/>
        <c:ser>
          <c:idx val="0"/>
          <c:order val="0"/>
          <c:tx>
            <c:strRef>
              <c:f>STI!$D$3</c:f>
              <c:strCache>
                <c:ptCount val="1"/>
                <c:pt idx="0">
                  <c:v>Hepatitis B</c:v>
                </c:pt>
              </c:strCache>
            </c:strRef>
          </c:tx>
          <c:spPr>
            <a:solidFill>
              <a:srgbClr val="00AEEF"/>
            </a:solidFill>
          </c:spPr>
          <c:invertIfNegative val="0"/>
          <c:dLbls>
            <c:delete val="1"/>
          </c:dLbls>
          <c:cat>
            <c:multiLvlStrRef>
              <c:f>STI!$B$4:$C$11</c:f>
              <c:multiLvlStrCache>
                <c:ptCount val="8"/>
                <c:lvl>
                  <c:pt idx="0">
                    <c:v>Kabul</c:v>
                  </c:pt>
                  <c:pt idx="1">
                    <c:v>Kabul</c:v>
                  </c:pt>
                  <c:pt idx="2">
                    <c:v>Herat</c:v>
                  </c:pt>
                  <c:pt idx="3">
                    <c:v>Mazar-i-Sharif</c:v>
                  </c:pt>
                  <c:pt idx="4">
                    <c:v>Jalalabad</c:v>
                  </c:pt>
                  <c:pt idx="5">
                    <c:v>Charikar</c:v>
                  </c:pt>
                  <c:pt idx="6">
                    <c:v>Herat</c:v>
                  </c:pt>
                  <c:pt idx="7">
                    <c:v>Kabul</c:v>
                  </c:pt>
                </c:lvl>
                <c:lvl>
                  <c:pt idx="0">
                    <c:v>MSM </c:v>
                  </c:pt>
                  <c:pt idx="1">
                    <c:v>PWID</c:v>
                  </c:pt>
                  <c:pt idx="6">
                    <c:v>FSW</c:v>
                  </c:pt>
                </c:lvl>
              </c:multiLvlStrCache>
            </c:multiLvlStrRef>
          </c:cat>
          <c:val>
            <c:numRef>
              <c:f>STI!$D$4:$D$11</c:f>
              <c:numCache>
                <c:formatCode>General</c:formatCode>
                <c:ptCount val="8"/>
                <c:pt idx="0">
                  <c:v>1.6</c:v>
                </c:pt>
                <c:pt idx="1">
                  <c:v>7.3</c:v>
                </c:pt>
                <c:pt idx="2">
                  <c:v>4.4000000000000004</c:v>
                </c:pt>
                <c:pt idx="3">
                  <c:v>3.2</c:v>
                </c:pt>
                <c:pt idx="4">
                  <c:v>8.3000000000000007</c:v>
                </c:pt>
                <c:pt idx="5">
                  <c:v>5.4</c:v>
                </c:pt>
                <c:pt idx="6">
                  <c:v>1.8</c:v>
                </c:pt>
                <c:pt idx="7">
                  <c:v>1</c:v>
                </c:pt>
              </c:numCache>
            </c:numRef>
          </c:val>
          <c:extLst>
            <c:ext xmlns:c16="http://schemas.microsoft.com/office/drawing/2014/chart" uri="{C3380CC4-5D6E-409C-BE32-E72D297353CC}">
              <c16:uniqueId val="{00000000-B9C9-4396-AE9B-6DFEA78DFA73}"/>
            </c:ext>
          </c:extLst>
        </c:ser>
        <c:ser>
          <c:idx val="1"/>
          <c:order val="1"/>
          <c:tx>
            <c:strRef>
              <c:f>STI!$E$3</c:f>
              <c:strCache>
                <c:ptCount val="1"/>
                <c:pt idx="0">
                  <c:v>Hepatitis C</c:v>
                </c:pt>
              </c:strCache>
            </c:strRef>
          </c:tx>
          <c:spPr>
            <a:solidFill>
              <a:srgbClr val="E31837"/>
            </a:solidFill>
          </c:spPr>
          <c:invertIfNegative val="0"/>
          <c:dLbls>
            <c:numFmt formatCode="#,##0" sourceLinked="0"/>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STI!$B$4:$C$11</c:f>
              <c:multiLvlStrCache>
                <c:ptCount val="8"/>
                <c:lvl>
                  <c:pt idx="0">
                    <c:v>Kabul</c:v>
                  </c:pt>
                  <c:pt idx="1">
                    <c:v>Kabul</c:v>
                  </c:pt>
                  <c:pt idx="2">
                    <c:v>Herat</c:v>
                  </c:pt>
                  <c:pt idx="3">
                    <c:v>Mazar-i-Sharif</c:v>
                  </c:pt>
                  <c:pt idx="4">
                    <c:v>Jalalabad</c:v>
                  </c:pt>
                  <c:pt idx="5">
                    <c:v>Charikar</c:v>
                  </c:pt>
                  <c:pt idx="6">
                    <c:v>Herat</c:v>
                  </c:pt>
                  <c:pt idx="7">
                    <c:v>Kabul</c:v>
                  </c:pt>
                </c:lvl>
                <c:lvl>
                  <c:pt idx="0">
                    <c:v>MSM </c:v>
                  </c:pt>
                  <c:pt idx="1">
                    <c:v>PWID</c:v>
                  </c:pt>
                  <c:pt idx="6">
                    <c:v>FSW</c:v>
                  </c:pt>
                </c:lvl>
              </c:multiLvlStrCache>
            </c:multiLvlStrRef>
          </c:cat>
          <c:val>
            <c:numRef>
              <c:f>STI!$E$4:$E$11</c:f>
              <c:numCache>
                <c:formatCode>General</c:formatCode>
                <c:ptCount val="8"/>
                <c:pt idx="0">
                  <c:v>5.3</c:v>
                </c:pt>
                <c:pt idx="1">
                  <c:v>27.6</c:v>
                </c:pt>
                <c:pt idx="2">
                  <c:v>70</c:v>
                </c:pt>
                <c:pt idx="3">
                  <c:v>18.8</c:v>
                </c:pt>
                <c:pt idx="4">
                  <c:v>9.5</c:v>
                </c:pt>
                <c:pt idx="5">
                  <c:v>25</c:v>
                </c:pt>
                <c:pt idx="6">
                  <c:v>0.6</c:v>
                </c:pt>
                <c:pt idx="7">
                  <c:v>0</c:v>
                </c:pt>
              </c:numCache>
            </c:numRef>
          </c:val>
          <c:extLst>
            <c:ext xmlns:c16="http://schemas.microsoft.com/office/drawing/2014/chart" uri="{C3380CC4-5D6E-409C-BE32-E72D297353CC}">
              <c16:uniqueId val="{00000001-B9C9-4396-AE9B-6DFEA78DFA73}"/>
            </c:ext>
          </c:extLst>
        </c:ser>
        <c:ser>
          <c:idx val="2"/>
          <c:order val="2"/>
          <c:tx>
            <c:strRef>
              <c:f>STI!$F$3</c:f>
              <c:strCache>
                <c:ptCount val="1"/>
                <c:pt idx="0">
                  <c:v>Syphilis</c:v>
                </c:pt>
              </c:strCache>
            </c:strRef>
          </c:tx>
          <c:spPr>
            <a:solidFill>
              <a:srgbClr val="88C540"/>
            </a:solidFill>
          </c:spPr>
          <c:invertIfNegative val="0"/>
          <c:dLbls>
            <c:delete val="1"/>
          </c:dLbls>
          <c:cat>
            <c:multiLvlStrRef>
              <c:f>STI!$B$4:$C$11</c:f>
              <c:multiLvlStrCache>
                <c:ptCount val="8"/>
                <c:lvl>
                  <c:pt idx="0">
                    <c:v>Kabul</c:v>
                  </c:pt>
                  <c:pt idx="1">
                    <c:v>Kabul</c:v>
                  </c:pt>
                  <c:pt idx="2">
                    <c:v>Herat</c:v>
                  </c:pt>
                  <c:pt idx="3">
                    <c:v>Mazar-i-Sharif</c:v>
                  </c:pt>
                  <c:pt idx="4">
                    <c:v>Jalalabad</c:v>
                  </c:pt>
                  <c:pt idx="5">
                    <c:v>Charikar</c:v>
                  </c:pt>
                  <c:pt idx="6">
                    <c:v>Herat</c:v>
                  </c:pt>
                  <c:pt idx="7">
                    <c:v>Kabul</c:v>
                  </c:pt>
                </c:lvl>
                <c:lvl>
                  <c:pt idx="0">
                    <c:v>MSM </c:v>
                  </c:pt>
                  <c:pt idx="1">
                    <c:v>PWID</c:v>
                  </c:pt>
                  <c:pt idx="6">
                    <c:v>FSW</c:v>
                  </c:pt>
                </c:lvl>
              </c:multiLvlStrCache>
            </c:multiLvlStrRef>
          </c:cat>
          <c:val>
            <c:numRef>
              <c:f>STI!$F$4:$F$11</c:f>
              <c:numCache>
                <c:formatCode>General</c:formatCode>
                <c:ptCount val="8"/>
                <c:pt idx="0">
                  <c:v>10.199999999999999</c:v>
                </c:pt>
                <c:pt idx="1">
                  <c:v>6.2</c:v>
                </c:pt>
                <c:pt idx="2">
                  <c:v>3.3</c:v>
                </c:pt>
                <c:pt idx="3">
                  <c:v>6.9</c:v>
                </c:pt>
                <c:pt idx="4">
                  <c:v>3.8</c:v>
                </c:pt>
                <c:pt idx="5">
                  <c:v>4</c:v>
                </c:pt>
                <c:pt idx="6">
                  <c:v>0.9</c:v>
                </c:pt>
                <c:pt idx="7">
                  <c:v>0</c:v>
                </c:pt>
              </c:numCache>
            </c:numRef>
          </c:val>
          <c:extLst>
            <c:ext xmlns:c16="http://schemas.microsoft.com/office/drawing/2014/chart" uri="{C3380CC4-5D6E-409C-BE32-E72D297353CC}">
              <c16:uniqueId val="{00000002-B9C9-4396-AE9B-6DFEA78DFA73}"/>
            </c:ext>
          </c:extLst>
        </c:ser>
        <c:dLbls>
          <c:dLblPos val="outEnd"/>
          <c:showLegendKey val="0"/>
          <c:showVal val="1"/>
          <c:showCatName val="0"/>
          <c:showSerName val="0"/>
          <c:showPercent val="0"/>
          <c:showBubbleSize val="0"/>
        </c:dLbls>
        <c:gapWidth val="36"/>
        <c:axId val="43012864"/>
        <c:axId val="43015552"/>
      </c:barChart>
      <c:catAx>
        <c:axId val="43012864"/>
        <c:scaling>
          <c:orientation val="minMax"/>
        </c:scaling>
        <c:delete val="0"/>
        <c:axPos val="b"/>
        <c:numFmt formatCode="General" sourceLinked="0"/>
        <c:majorTickMark val="out"/>
        <c:minorTickMark val="none"/>
        <c:tickLblPos val="nextTo"/>
        <c:crossAx val="43015552"/>
        <c:crosses val="autoZero"/>
        <c:auto val="1"/>
        <c:lblAlgn val="ctr"/>
        <c:lblOffset val="100"/>
        <c:noMultiLvlLbl val="0"/>
      </c:catAx>
      <c:valAx>
        <c:axId val="43015552"/>
        <c:scaling>
          <c:orientation val="minMax"/>
        </c:scaling>
        <c:delete val="0"/>
        <c:axPos val="l"/>
        <c:title>
          <c:tx>
            <c:rich>
              <a:bodyPr rot="0" vert="horz"/>
              <a:lstStyle/>
              <a:p>
                <a:pPr>
                  <a:defRPr/>
                </a:pPr>
                <a:r>
                  <a:rPr lang="en-GB" dirty="0"/>
                  <a:t>%</a:t>
                </a:r>
              </a:p>
            </c:rich>
          </c:tx>
          <c:layout>
            <c:manualLayout>
              <c:xMode val="edge"/>
              <c:yMode val="edge"/>
              <c:x val="6.25E-2"/>
              <c:y val="1.6630867935513848E-2"/>
            </c:manualLayout>
          </c:layout>
          <c:overlay val="0"/>
        </c:title>
        <c:numFmt formatCode="General" sourceLinked="1"/>
        <c:majorTickMark val="out"/>
        <c:minorTickMark val="none"/>
        <c:tickLblPos val="nextTo"/>
        <c:crossAx val="43012864"/>
        <c:crosses val="autoZero"/>
        <c:crossBetween val="between"/>
      </c:valAx>
    </c:plotArea>
    <c:legend>
      <c:legendPos val="r"/>
      <c:layout>
        <c:manualLayout>
          <c:xMode val="edge"/>
          <c:yMode val="edge"/>
          <c:x val="0.82079280740313965"/>
          <c:y val="0.26694376873628523"/>
          <c:w val="0.16836708419577634"/>
          <c:h val="0.4348705690487740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743559360905129"/>
          <c:y val="4.1964705189685272E-2"/>
          <c:w val="0.55252605560227297"/>
          <c:h val="0.7881325738538002"/>
        </c:manualLayout>
      </c:layout>
      <c:barChart>
        <c:barDir val="bar"/>
        <c:grouping val="clustered"/>
        <c:varyColors val="0"/>
        <c:ser>
          <c:idx val="0"/>
          <c:order val="0"/>
          <c:tx>
            <c:strRef>
              <c:f>STIs!$C$2</c:f>
              <c:strCache>
                <c:ptCount val="1"/>
                <c:pt idx="0">
                  <c:v>Hepatitis B</c:v>
                </c:pt>
              </c:strCache>
            </c:strRef>
          </c:tx>
          <c:spPr>
            <a:solidFill>
              <a:srgbClr val="00AEE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STIs!$B$3:$B$5</c:f>
              <c:strCache>
                <c:ptCount val="3"/>
                <c:pt idx="0">
                  <c:v>Prisoners (Herat)</c:v>
                </c:pt>
                <c:pt idx="1">
                  <c:v>Prisoners (Kabul)</c:v>
                </c:pt>
                <c:pt idx="2">
                  <c:v>Road transport 
workers/assistants</c:v>
                </c:pt>
              </c:strCache>
            </c:strRef>
          </c:cat>
          <c:val>
            <c:numRef>
              <c:f>STIs!$C$3:$C$5</c:f>
              <c:numCache>
                <c:formatCode>General</c:formatCode>
                <c:ptCount val="3"/>
                <c:pt idx="0">
                  <c:v>4.8</c:v>
                </c:pt>
                <c:pt idx="1">
                  <c:v>6</c:v>
                </c:pt>
                <c:pt idx="2">
                  <c:v>5.3</c:v>
                </c:pt>
              </c:numCache>
            </c:numRef>
          </c:val>
          <c:extLst>
            <c:ext xmlns:c16="http://schemas.microsoft.com/office/drawing/2014/chart" uri="{C3380CC4-5D6E-409C-BE32-E72D297353CC}">
              <c16:uniqueId val="{00000000-3EBE-439A-B614-3193581A1DE8}"/>
            </c:ext>
          </c:extLst>
        </c:ser>
        <c:ser>
          <c:idx val="1"/>
          <c:order val="1"/>
          <c:tx>
            <c:strRef>
              <c:f>STIs!$D$2</c:f>
              <c:strCache>
                <c:ptCount val="1"/>
                <c:pt idx="0">
                  <c:v>Hepatitis C</c:v>
                </c:pt>
              </c:strCache>
            </c:strRef>
          </c:tx>
          <c:spPr>
            <a:solidFill>
              <a:srgbClr val="E31837"/>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STIs!$B$3:$B$5</c:f>
              <c:strCache>
                <c:ptCount val="3"/>
                <c:pt idx="0">
                  <c:v>Prisoners (Herat)</c:v>
                </c:pt>
                <c:pt idx="1">
                  <c:v>Prisoners (Kabul)</c:v>
                </c:pt>
                <c:pt idx="2">
                  <c:v>Road transport 
workers/assistants</c:v>
                </c:pt>
              </c:strCache>
            </c:strRef>
          </c:cat>
          <c:val>
            <c:numRef>
              <c:f>STIs!$D$3:$D$5</c:f>
              <c:numCache>
                <c:formatCode>General</c:formatCode>
                <c:ptCount val="3"/>
                <c:pt idx="0">
                  <c:v>1.4</c:v>
                </c:pt>
                <c:pt idx="1">
                  <c:v>4.5999999999999996</c:v>
                </c:pt>
                <c:pt idx="2">
                  <c:v>1.8</c:v>
                </c:pt>
              </c:numCache>
            </c:numRef>
          </c:val>
          <c:extLst>
            <c:ext xmlns:c16="http://schemas.microsoft.com/office/drawing/2014/chart" uri="{C3380CC4-5D6E-409C-BE32-E72D297353CC}">
              <c16:uniqueId val="{00000001-3EBE-439A-B614-3193581A1DE8}"/>
            </c:ext>
          </c:extLst>
        </c:ser>
        <c:ser>
          <c:idx val="2"/>
          <c:order val="2"/>
          <c:tx>
            <c:strRef>
              <c:f>STIs!$E$2</c:f>
              <c:strCache>
                <c:ptCount val="1"/>
                <c:pt idx="0">
                  <c:v>Syphilis</c:v>
                </c:pt>
              </c:strCache>
            </c:strRef>
          </c:tx>
          <c:spPr>
            <a:solidFill>
              <a:srgbClr val="88C54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STIs!$B$3:$B$5</c:f>
              <c:strCache>
                <c:ptCount val="3"/>
                <c:pt idx="0">
                  <c:v>Prisoners (Herat)</c:v>
                </c:pt>
                <c:pt idx="1">
                  <c:v>Prisoners (Kabul)</c:v>
                </c:pt>
                <c:pt idx="2">
                  <c:v>Road transport 
workers/assistants</c:v>
                </c:pt>
              </c:strCache>
            </c:strRef>
          </c:cat>
          <c:val>
            <c:numRef>
              <c:f>STIs!$E$3:$E$5</c:f>
              <c:numCache>
                <c:formatCode>General</c:formatCode>
                <c:ptCount val="3"/>
                <c:pt idx="0">
                  <c:v>0.8</c:v>
                </c:pt>
                <c:pt idx="1">
                  <c:v>0.8</c:v>
                </c:pt>
                <c:pt idx="2">
                  <c:v>0.3</c:v>
                </c:pt>
              </c:numCache>
            </c:numRef>
          </c:val>
          <c:extLst>
            <c:ext xmlns:c16="http://schemas.microsoft.com/office/drawing/2014/chart" uri="{C3380CC4-5D6E-409C-BE32-E72D297353CC}">
              <c16:uniqueId val="{00000002-3EBE-439A-B614-3193581A1DE8}"/>
            </c:ext>
          </c:extLst>
        </c:ser>
        <c:dLbls>
          <c:dLblPos val="outEnd"/>
          <c:showLegendKey val="0"/>
          <c:showVal val="1"/>
          <c:showCatName val="0"/>
          <c:showSerName val="0"/>
          <c:showPercent val="0"/>
          <c:showBubbleSize val="0"/>
        </c:dLbls>
        <c:gapWidth val="48"/>
        <c:axId val="45326720"/>
        <c:axId val="45329408"/>
      </c:barChart>
      <c:catAx>
        <c:axId val="45326720"/>
        <c:scaling>
          <c:orientation val="minMax"/>
        </c:scaling>
        <c:delete val="0"/>
        <c:axPos val="l"/>
        <c:numFmt formatCode="General" sourceLinked="0"/>
        <c:majorTickMark val="out"/>
        <c:minorTickMark val="none"/>
        <c:tickLblPos val="nextTo"/>
        <c:crossAx val="45329408"/>
        <c:crosses val="autoZero"/>
        <c:auto val="1"/>
        <c:lblAlgn val="ctr"/>
        <c:lblOffset val="100"/>
        <c:noMultiLvlLbl val="0"/>
      </c:catAx>
      <c:valAx>
        <c:axId val="45329408"/>
        <c:scaling>
          <c:orientation val="minMax"/>
        </c:scaling>
        <c:delete val="0"/>
        <c:axPos val="b"/>
        <c:title>
          <c:tx>
            <c:rich>
              <a:bodyPr/>
              <a:lstStyle/>
              <a:p>
                <a:pPr>
                  <a:defRPr/>
                </a:pPr>
                <a:r>
                  <a:rPr lang="en-GB"/>
                  <a:t>%</a:t>
                </a:r>
              </a:p>
            </c:rich>
          </c:tx>
          <c:layout>
            <c:manualLayout>
              <c:xMode val="edge"/>
              <c:yMode val="edge"/>
              <c:x val="0.75777272379787475"/>
              <c:y val="0.93226950354609928"/>
            </c:manualLayout>
          </c:layout>
          <c:overlay val="0"/>
        </c:title>
        <c:numFmt formatCode="General" sourceLinked="1"/>
        <c:majorTickMark val="out"/>
        <c:minorTickMark val="none"/>
        <c:tickLblPos val="nextTo"/>
        <c:crossAx val="45326720"/>
        <c:crosses val="autoZero"/>
        <c:crossBetween val="between"/>
      </c:valAx>
    </c:plotArea>
    <c:legend>
      <c:legendPos val="r"/>
      <c:layout>
        <c:manualLayout>
          <c:xMode val="edge"/>
          <c:yMode val="edge"/>
          <c:x val="0.81684274902530385"/>
          <c:y val="0.25116672093741399"/>
          <c:w val="0.17344851311061846"/>
          <c:h val="0.4724077176523146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88C540"/>
            </a:solidFill>
          </c:spPr>
          <c:invertIfNegative val="0"/>
          <c:dPt>
            <c:idx val="0"/>
            <c:invertIfNegative val="0"/>
            <c:bubble3D val="0"/>
            <c:spPr>
              <a:solidFill>
                <a:srgbClr val="F78E1E"/>
              </a:solidFill>
              <a:ln>
                <a:noFill/>
              </a:ln>
            </c:spPr>
            <c:extLst>
              <c:ext xmlns:c16="http://schemas.microsoft.com/office/drawing/2014/chart" uri="{C3380CC4-5D6E-409C-BE32-E72D297353CC}">
                <c16:uniqueId val="{00000001-F040-4B3B-BE3F-33369CCC1E8F}"/>
              </c:ext>
            </c:extLst>
          </c:dPt>
          <c:dPt>
            <c:idx val="1"/>
            <c:invertIfNegative val="0"/>
            <c:bubble3D val="0"/>
            <c:spPr>
              <a:solidFill>
                <a:srgbClr val="00AEEF"/>
              </a:solidFill>
            </c:spPr>
            <c:extLst>
              <c:ext xmlns:c16="http://schemas.microsoft.com/office/drawing/2014/chart" uri="{C3380CC4-5D6E-409C-BE32-E72D297353CC}">
                <c16:uniqueId val="{00000003-F040-4B3B-BE3F-33369CCC1E8F}"/>
              </c:ext>
            </c:extLst>
          </c:dPt>
          <c:dPt>
            <c:idx val="2"/>
            <c:invertIfNegative val="0"/>
            <c:bubble3D val="0"/>
            <c:spPr>
              <a:solidFill>
                <a:srgbClr val="EC008C"/>
              </a:solidFill>
            </c:spPr>
            <c:extLst>
              <c:ext xmlns:c16="http://schemas.microsoft.com/office/drawing/2014/chart" uri="{C3380CC4-5D6E-409C-BE32-E72D297353CC}">
                <c16:uniqueId val="{00000005-F040-4B3B-BE3F-33369CCC1E8F}"/>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KP'!$B$4:$B$6</c:f>
              <c:strCache>
                <c:ptCount val="3"/>
                <c:pt idx="0">
                  <c:v>MSM</c:v>
                </c:pt>
                <c:pt idx="1">
                  <c:v>PWID</c:v>
                </c:pt>
                <c:pt idx="2">
                  <c:v>FSW</c:v>
                </c:pt>
              </c:strCache>
            </c:strRef>
          </c:cat>
          <c:val>
            <c:numRef>
              <c:f>'Condom use KP'!$C$4:$C$6</c:f>
              <c:numCache>
                <c:formatCode>General</c:formatCode>
                <c:ptCount val="3"/>
                <c:pt idx="0">
                  <c:v>17.39</c:v>
                </c:pt>
              </c:numCache>
            </c:numRef>
          </c:val>
          <c:extLst>
            <c:ext xmlns:c16="http://schemas.microsoft.com/office/drawing/2014/chart" uri="{C3380CC4-5D6E-409C-BE32-E72D297353CC}">
              <c16:uniqueId val="{00000006-F040-4B3B-BE3F-33369CCC1E8F}"/>
            </c:ext>
          </c:extLst>
        </c:ser>
        <c:ser>
          <c:idx val="1"/>
          <c:order val="1"/>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KP'!$B$4:$B$6</c:f>
              <c:strCache>
                <c:ptCount val="3"/>
                <c:pt idx="0">
                  <c:v>MSM</c:v>
                </c:pt>
                <c:pt idx="1">
                  <c:v>PWID</c:v>
                </c:pt>
                <c:pt idx="2">
                  <c:v>FSW</c:v>
                </c:pt>
              </c:strCache>
            </c:strRef>
          </c:cat>
          <c:val>
            <c:numRef>
              <c:f>'Condom use KP'!$D$4:$D$6</c:f>
              <c:numCache>
                <c:formatCode>General</c:formatCode>
                <c:ptCount val="3"/>
                <c:pt idx="1">
                  <c:v>23.37</c:v>
                </c:pt>
              </c:numCache>
            </c:numRef>
          </c:val>
          <c:extLst>
            <c:ext xmlns:c16="http://schemas.microsoft.com/office/drawing/2014/chart" uri="{C3380CC4-5D6E-409C-BE32-E72D297353CC}">
              <c16:uniqueId val="{00000007-F040-4B3B-BE3F-33369CCC1E8F}"/>
            </c:ext>
          </c:extLst>
        </c:ser>
        <c:ser>
          <c:idx val="2"/>
          <c:order val="2"/>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KP'!$B$4:$B$6</c:f>
              <c:strCache>
                <c:ptCount val="3"/>
                <c:pt idx="0">
                  <c:v>MSM</c:v>
                </c:pt>
                <c:pt idx="1">
                  <c:v>PWID</c:v>
                </c:pt>
                <c:pt idx="2">
                  <c:v>FSW</c:v>
                </c:pt>
              </c:strCache>
            </c:strRef>
          </c:cat>
          <c:val>
            <c:numRef>
              <c:f>'Condom use KP'!$E$4:$E$6</c:f>
              <c:numCache>
                <c:formatCode>General</c:formatCode>
                <c:ptCount val="3"/>
                <c:pt idx="2">
                  <c:v>52</c:v>
                </c:pt>
              </c:numCache>
            </c:numRef>
          </c:val>
          <c:extLst>
            <c:ext xmlns:c16="http://schemas.microsoft.com/office/drawing/2014/chart" uri="{C3380CC4-5D6E-409C-BE32-E72D297353CC}">
              <c16:uniqueId val="{00000008-F040-4B3B-BE3F-33369CCC1E8F}"/>
            </c:ext>
          </c:extLst>
        </c:ser>
        <c:dLbls>
          <c:showLegendKey val="0"/>
          <c:showVal val="0"/>
          <c:showCatName val="0"/>
          <c:showSerName val="0"/>
          <c:showPercent val="0"/>
          <c:showBubbleSize val="0"/>
        </c:dLbls>
        <c:gapWidth val="200"/>
        <c:overlap val="100"/>
        <c:axId val="133511040"/>
        <c:axId val="133512576"/>
      </c:barChart>
      <c:scatterChart>
        <c:scatterStyle val="lineMarker"/>
        <c:varyColors val="0"/>
        <c:ser>
          <c:idx val="3"/>
          <c:order val="3"/>
          <c:tx>
            <c:strRef>
              <c:f>'Condom use KP'!$K$2</c:f>
              <c:strCache>
                <c:ptCount val="1"/>
                <c:pt idx="0">
                  <c:v>Tar</c:v>
                </c:pt>
              </c:strCache>
            </c:strRef>
          </c:tx>
          <c:spPr>
            <a:ln w="15875">
              <a:solidFill>
                <a:srgbClr val="E31837"/>
              </a:solidFill>
              <a:prstDash val="dash"/>
            </a:ln>
          </c:spPr>
          <c:marker>
            <c:symbol val="none"/>
          </c:marker>
          <c:xVal>
            <c:numRef>
              <c:f>'Condom use KP'!$J$3:$J$4</c:f>
              <c:numCache>
                <c:formatCode>General</c:formatCode>
                <c:ptCount val="2"/>
                <c:pt idx="0">
                  <c:v>0</c:v>
                </c:pt>
                <c:pt idx="1">
                  <c:v>1</c:v>
                </c:pt>
              </c:numCache>
            </c:numRef>
          </c:xVal>
          <c:yVal>
            <c:numRef>
              <c:f>'Condom use KP'!$K$3:$K$4</c:f>
              <c:numCache>
                <c:formatCode>General</c:formatCode>
                <c:ptCount val="2"/>
                <c:pt idx="0">
                  <c:v>90</c:v>
                </c:pt>
                <c:pt idx="1">
                  <c:v>90</c:v>
                </c:pt>
              </c:numCache>
            </c:numRef>
          </c:yVal>
          <c:smooth val="0"/>
          <c:extLst>
            <c:ext xmlns:c16="http://schemas.microsoft.com/office/drawing/2014/chart" uri="{C3380CC4-5D6E-409C-BE32-E72D297353CC}">
              <c16:uniqueId val="{00000009-F040-4B3B-BE3F-33369CCC1E8F}"/>
            </c:ext>
          </c:extLst>
        </c:ser>
        <c:dLbls>
          <c:showLegendKey val="0"/>
          <c:showVal val="0"/>
          <c:showCatName val="0"/>
          <c:showSerName val="0"/>
          <c:showPercent val="0"/>
          <c:showBubbleSize val="0"/>
        </c:dLbls>
        <c:axId val="133544960"/>
        <c:axId val="133543424"/>
      </c:scatterChart>
      <c:catAx>
        <c:axId val="133511040"/>
        <c:scaling>
          <c:orientation val="minMax"/>
        </c:scaling>
        <c:delete val="0"/>
        <c:axPos val="b"/>
        <c:numFmt formatCode="General" sourceLinked="0"/>
        <c:majorTickMark val="out"/>
        <c:minorTickMark val="none"/>
        <c:tickLblPos val="nextTo"/>
        <c:crossAx val="133512576"/>
        <c:crosses val="autoZero"/>
        <c:auto val="1"/>
        <c:lblAlgn val="ctr"/>
        <c:lblOffset val="100"/>
        <c:noMultiLvlLbl val="0"/>
      </c:catAx>
      <c:valAx>
        <c:axId val="133512576"/>
        <c:scaling>
          <c:orientation val="minMax"/>
          <c:max val="100"/>
        </c:scaling>
        <c:delete val="0"/>
        <c:axPos val="l"/>
        <c:title>
          <c:tx>
            <c:rich>
              <a:bodyPr rot="0" vert="horz"/>
              <a:lstStyle/>
              <a:p>
                <a:pPr>
                  <a:defRPr/>
                </a:pPr>
                <a:r>
                  <a:rPr lang="en-US"/>
                  <a:t>%</a:t>
                </a:r>
              </a:p>
            </c:rich>
          </c:tx>
          <c:layout>
            <c:manualLayout>
              <c:xMode val="edge"/>
              <c:yMode val="edge"/>
              <c:x val="1.1389953480789871E-2"/>
              <c:y val="6.0328086638408128E-3"/>
            </c:manualLayout>
          </c:layout>
          <c:overlay val="0"/>
        </c:title>
        <c:numFmt formatCode="General" sourceLinked="1"/>
        <c:majorTickMark val="out"/>
        <c:minorTickMark val="none"/>
        <c:tickLblPos val="nextTo"/>
        <c:crossAx val="133511040"/>
        <c:crosses val="autoZero"/>
        <c:crossBetween val="between"/>
        <c:majorUnit val="10"/>
      </c:valAx>
      <c:valAx>
        <c:axId val="133543424"/>
        <c:scaling>
          <c:orientation val="minMax"/>
          <c:max val="100"/>
          <c:min val="0"/>
        </c:scaling>
        <c:delete val="1"/>
        <c:axPos val="r"/>
        <c:numFmt formatCode="General" sourceLinked="1"/>
        <c:majorTickMark val="out"/>
        <c:minorTickMark val="none"/>
        <c:tickLblPos val="nextTo"/>
        <c:crossAx val="133544960"/>
        <c:crosses val="max"/>
        <c:crossBetween val="midCat"/>
        <c:majorUnit val="10"/>
      </c:valAx>
      <c:valAx>
        <c:axId val="133544960"/>
        <c:scaling>
          <c:orientation val="minMax"/>
          <c:max val="1"/>
          <c:min val="0"/>
        </c:scaling>
        <c:delete val="1"/>
        <c:axPos val="t"/>
        <c:numFmt formatCode="General" sourceLinked="1"/>
        <c:majorTickMark val="out"/>
        <c:minorTickMark val="none"/>
        <c:tickLblPos val="nextTo"/>
        <c:crossAx val="133543424"/>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49704670000828"/>
          <c:y val="0.11327635327635327"/>
          <c:w val="0.70254031678875961"/>
          <c:h val="0.72062199256342963"/>
        </c:manualLayout>
      </c:layout>
      <c:barChart>
        <c:barDir val="col"/>
        <c:grouping val="clustered"/>
        <c:varyColors val="0"/>
        <c:ser>
          <c:idx val="0"/>
          <c:order val="0"/>
          <c:tx>
            <c:strRef>
              <c:f>'FSW_paid sex acts'!$B$4</c:f>
              <c:strCache>
                <c:ptCount val="1"/>
                <c:pt idx="0">
                  <c:v>Herat</c:v>
                </c:pt>
              </c:strCache>
            </c:strRef>
          </c:tx>
          <c:spPr>
            <a:solidFill>
              <a:srgbClr val="EC008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'FSW_paid sex acts'!$C$3:$F$3</c:f>
              <c:strCache>
                <c:ptCount val="4"/>
                <c:pt idx="0">
                  <c:v>1-2</c:v>
                </c:pt>
                <c:pt idx="1">
                  <c:v>3-4</c:v>
                </c:pt>
                <c:pt idx="2">
                  <c:v>5-7</c:v>
                </c:pt>
                <c:pt idx="3">
                  <c:v>&gt; 7</c:v>
                </c:pt>
              </c:strCache>
            </c:strRef>
          </c:cat>
          <c:val>
            <c:numRef>
              <c:f>'FSW_paid sex acts'!$C$4:$F$4</c:f>
              <c:numCache>
                <c:formatCode>0</c:formatCode>
                <c:ptCount val="4"/>
                <c:pt idx="0" formatCode="General">
                  <c:v>54</c:v>
                </c:pt>
                <c:pt idx="1">
                  <c:v>35.4</c:v>
                </c:pt>
                <c:pt idx="2">
                  <c:v>0.7</c:v>
                </c:pt>
                <c:pt idx="3">
                  <c:v>0.7</c:v>
                </c:pt>
              </c:numCache>
            </c:numRef>
          </c:val>
          <c:extLst>
            <c:ext xmlns:c16="http://schemas.microsoft.com/office/drawing/2014/chart" uri="{C3380CC4-5D6E-409C-BE32-E72D297353CC}">
              <c16:uniqueId val="{00000000-D953-452F-8391-B499863EBF08}"/>
            </c:ext>
          </c:extLst>
        </c:ser>
        <c:ser>
          <c:idx val="1"/>
          <c:order val="1"/>
          <c:tx>
            <c:strRef>
              <c:f>'FSW_paid sex acts'!$B$5</c:f>
              <c:strCache>
                <c:ptCount val="1"/>
                <c:pt idx="0">
                  <c:v>Kabul</c:v>
                </c:pt>
              </c:strCache>
            </c:strRef>
          </c:tx>
          <c:spPr>
            <a:solidFill>
              <a:srgbClr val="00AEE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'FSW_paid sex acts'!$C$3:$F$3</c:f>
              <c:strCache>
                <c:ptCount val="4"/>
                <c:pt idx="0">
                  <c:v>1-2</c:v>
                </c:pt>
                <c:pt idx="1">
                  <c:v>3-4</c:v>
                </c:pt>
                <c:pt idx="2">
                  <c:v>5-7</c:v>
                </c:pt>
                <c:pt idx="3">
                  <c:v>&gt; 7</c:v>
                </c:pt>
              </c:strCache>
            </c:strRef>
          </c:cat>
          <c:val>
            <c:numRef>
              <c:f>'FSW_paid sex acts'!$C$5:$F$5</c:f>
              <c:numCache>
                <c:formatCode>0</c:formatCode>
                <c:ptCount val="4"/>
                <c:pt idx="0">
                  <c:v>47.5</c:v>
                </c:pt>
                <c:pt idx="1">
                  <c:v>37.4</c:v>
                </c:pt>
                <c:pt idx="2">
                  <c:v>10.9</c:v>
                </c:pt>
                <c:pt idx="3">
                  <c:v>0.4</c:v>
                </c:pt>
              </c:numCache>
            </c:numRef>
          </c:val>
          <c:extLst>
            <c:ext xmlns:c16="http://schemas.microsoft.com/office/drawing/2014/chart" uri="{C3380CC4-5D6E-409C-BE32-E72D297353CC}">
              <c16:uniqueId val="{00000001-D953-452F-8391-B499863EBF08}"/>
            </c:ext>
          </c:extLst>
        </c:ser>
        <c:dLbls>
          <c:dLblPos val="outEnd"/>
          <c:showLegendKey val="0"/>
          <c:showVal val="1"/>
          <c:showCatName val="0"/>
          <c:showSerName val="0"/>
          <c:showPercent val="0"/>
          <c:showBubbleSize val="0"/>
        </c:dLbls>
        <c:gapWidth val="150"/>
        <c:axId val="133560960"/>
        <c:axId val="133563136"/>
      </c:barChart>
      <c:catAx>
        <c:axId val="133560960"/>
        <c:scaling>
          <c:orientation val="minMax"/>
        </c:scaling>
        <c:delete val="0"/>
        <c:axPos val="b"/>
        <c:title>
          <c:tx>
            <c:rich>
              <a:bodyPr/>
              <a:lstStyle/>
              <a:p>
                <a:pPr>
                  <a:defRPr/>
                </a:pPr>
                <a:r>
                  <a:rPr lang="en-US"/>
                  <a:t>Number of paid sex acts</a:t>
                </a:r>
              </a:p>
            </c:rich>
          </c:tx>
          <c:overlay val="0"/>
        </c:title>
        <c:numFmt formatCode="General" sourceLinked="0"/>
        <c:majorTickMark val="out"/>
        <c:minorTickMark val="none"/>
        <c:tickLblPos val="nextTo"/>
        <c:crossAx val="133563136"/>
        <c:crosses val="autoZero"/>
        <c:auto val="1"/>
        <c:lblAlgn val="ctr"/>
        <c:lblOffset val="100"/>
        <c:noMultiLvlLbl val="0"/>
      </c:catAx>
      <c:valAx>
        <c:axId val="133563136"/>
        <c:scaling>
          <c:orientation val="minMax"/>
          <c:max val="100"/>
          <c:min val="0"/>
        </c:scaling>
        <c:delete val="0"/>
        <c:axPos val="l"/>
        <c:title>
          <c:tx>
            <c:rich>
              <a:bodyPr rot="0" vert="horz"/>
              <a:lstStyle/>
              <a:p>
                <a:pPr>
                  <a:defRPr/>
                </a:pPr>
                <a:r>
                  <a:rPr lang="en-GB"/>
                  <a:t>%</a:t>
                </a:r>
              </a:p>
            </c:rich>
          </c:tx>
          <c:layout>
            <c:manualLayout>
              <c:xMode val="edge"/>
              <c:yMode val="edge"/>
              <c:x val="2.1323249067550763E-2"/>
              <c:y val="6.1975339020122484E-2"/>
            </c:manualLayout>
          </c:layout>
          <c:overlay val="0"/>
        </c:title>
        <c:numFmt formatCode="General" sourceLinked="1"/>
        <c:majorTickMark val="out"/>
        <c:minorTickMark val="none"/>
        <c:tickLblPos val="nextTo"/>
        <c:crossAx val="133560960"/>
        <c:crosses val="autoZero"/>
        <c:crossBetween val="between"/>
        <c:majorUnit val="20"/>
      </c:valAx>
    </c:plotArea>
    <c:legend>
      <c:legendPos val="r"/>
      <c:layout>
        <c:manualLayout>
          <c:xMode val="edge"/>
          <c:yMode val="edge"/>
          <c:x val="0.85636019378174744"/>
          <c:y val="0.41839064988671287"/>
          <c:w val="0.13037280787662736"/>
          <c:h val="0.32276256066282311"/>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90674872537485"/>
          <c:y val="0.10805429864253394"/>
          <c:w val="0.87223444052252086"/>
          <c:h val="0.7996681749622927"/>
        </c:manualLayout>
      </c:layout>
      <c:barChart>
        <c:barDir val="col"/>
        <c:grouping val="clustered"/>
        <c:varyColors val="0"/>
        <c:ser>
          <c:idx val="0"/>
          <c:order val="0"/>
          <c:spPr>
            <a:solidFill>
              <a:srgbClr val="88C5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'FSW_cndm use any partner'!$B$2:$B$4</c:f>
              <c:strCache>
                <c:ptCount val="3"/>
                <c:pt idx="0">
                  <c:v>Mazar-i-Sharif</c:v>
                </c:pt>
                <c:pt idx="1">
                  <c:v>Kabul</c:v>
                </c:pt>
                <c:pt idx="2">
                  <c:v>Herat</c:v>
                </c:pt>
              </c:strCache>
            </c:strRef>
          </c:cat>
          <c:val>
            <c:numRef>
              <c:f>'FSW_cndm use any partner'!$C$2:$C$4</c:f>
              <c:numCache>
                <c:formatCode>General</c:formatCode>
                <c:ptCount val="3"/>
                <c:pt idx="0" formatCode="0">
                  <c:v>26.1</c:v>
                </c:pt>
                <c:pt idx="1">
                  <c:v>64</c:v>
                </c:pt>
                <c:pt idx="2">
                  <c:v>67</c:v>
                </c:pt>
              </c:numCache>
            </c:numRef>
          </c:val>
          <c:extLst>
            <c:ext xmlns:c16="http://schemas.microsoft.com/office/drawing/2014/chart" uri="{C3380CC4-5D6E-409C-BE32-E72D297353CC}">
              <c16:uniqueId val="{00000000-37C3-4E48-84C8-3DA275BE7F6D}"/>
            </c:ext>
          </c:extLst>
        </c:ser>
        <c:dLbls>
          <c:showLegendKey val="0"/>
          <c:showVal val="0"/>
          <c:showCatName val="0"/>
          <c:showSerName val="0"/>
          <c:showPercent val="0"/>
          <c:showBubbleSize val="0"/>
        </c:dLbls>
        <c:gapWidth val="150"/>
        <c:axId val="133641728"/>
        <c:axId val="133643264"/>
      </c:barChart>
      <c:scatterChart>
        <c:scatterStyle val="lineMarker"/>
        <c:varyColors val="0"/>
        <c:ser>
          <c:idx val="1"/>
          <c:order val="1"/>
          <c:tx>
            <c:strRef>
              <c:f>'FSW_cndm use any partner'!$C$6</c:f>
              <c:strCache>
                <c:ptCount val="1"/>
                <c:pt idx="0">
                  <c:v>Tar</c:v>
                </c:pt>
              </c:strCache>
            </c:strRef>
          </c:tx>
          <c:spPr>
            <a:ln w="15875">
              <a:solidFill>
                <a:srgbClr val="E31837"/>
              </a:solidFill>
              <a:prstDash val="dash"/>
            </a:ln>
          </c:spPr>
          <c:marker>
            <c:symbol val="none"/>
          </c:marker>
          <c:xVal>
            <c:numRef>
              <c:f>'FSW_cndm use any partner'!$B$7:$B$8</c:f>
              <c:numCache>
                <c:formatCode>General</c:formatCode>
                <c:ptCount val="2"/>
                <c:pt idx="0">
                  <c:v>0</c:v>
                </c:pt>
                <c:pt idx="1">
                  <c:v>1</c:v>
                </c:pt>
              </c:numCache>
            </c:numRef>
          </c:xVal>
          <c:yVal>
            <c:numRef>
              <c:f>'FSW_cndm use any partner'!$C$7:$C$8</c:f>
              <c:numCache>
                <c:formatCode>General</c:formatCode>
                <c:ptCount val="2"/>
                <c:pt idx="0">
                  <c:v>90</c:v>
                </c:pt>
                <c:pt idx="1">
                  <c:v>90</c:v>
                </c:pt>
              </c:numCache>
            </c:numRef>
          </c:yVal>
          <c:smooth val="0"/>
          <c:extLst>
            <c:ext xmlns:c16="http://schemas.microsoft.com/office/drawing/2014/chart" uri="{C3380CC4-5D6E-409C-BE32-E72D297353CC}">
              <c16:uniqueId val="{00000001-37C3-4E48-84C8-3DA275BE7F6D}"/>
            </c:ext>
          </c:extLst>
        </c:ser>
        <c:dLbls>
          <c:showLegendKey val="0"/>
          <c:showVal val="0"/>
          <c:showCatName val="0"/>
          <c:showSerName val="0"/>
          <c:showPercent val="0"/>
          <c:showBubbleSize val="0"/>
        </c:dLbls>
        <c:axId val="133651072"/>
        <c:axId val="133649536"/>
      </c:scatterChart>
      <c:catAx>
        <c:axId val="133641728"/>
        <c:scaling>
          <c:orientation val="minMax"/>
        </c:scaling>
        <c:delete val="0"/>
        <c:axPos val="b"/>
        <c:numFmt formatCode="General" sourceLinked="0"/>
        <c:majorTickMark val="out"/>
        <c:minorTickMark val="none"/>
        <c:tickLblPos val="nextTo"/>
        <c:crossAx val="133643264"/>
        <c:crosses val="autoZero"/>
        <c:auto val="1"/>
        <c:lblAlgn val="ctr"/>
        <c:lblOffset val="100"/>
        <c:noMultiLvlLbl val="0"/>
      </c:catAx>
      <c:valAx>
        <c:axId val="133643264"/>
        <c:scaling>
          <c:orientation val="minMax"/>
          <c:max val="100"/>
        </c:scaling>
        <c:delete val="0"/>
        <c:axPos val="l"/>
        <c:title>
          <c:tx>
            <c:rich>
              <a:bodyPr rot="0" vert="horz"/>
              <a:lstStyle/>
              <a:p>
                <a:pPr>
                  <a:defRPr/>
                </a:pPr>
                <a:r>
                  <a:rPr lang="en-GB"/>
                  <a:t>%</a:t>
                </a:r>
              </a:p>
            </c:rich>
          </c:tx>
          <c:layout>
            <c:manualLayout>
              <c:xMode val="edge"/>
              <c:yMode val="edge"/>
              <c:x val="1.3381301475246636E-3"/>
              <c:y val="6.100277311094468E-2"/>
            </c:manualLayout>
          </c:layout>
          <c:overlay val="0"/>
        </c:title>
        <c:numFmt formatCode="0" sourceLinked="1"/>
        <c:majorTickMark val="out"/>
        <c:minorTickMark val="none"/>
        <c:tickLblPos val="nextTo"/>
        <c:crossAx val="133641728"/>
        <c:crosses val="autoZero"/>
        <c:crossBetween val="between"/>
        <c:majorUnit val="10"/>
      </c:valAx>
      <c:valAx>
        <c:axId val="133649536"/>
        <c:scaling>
          <c:orientation val="minMax"/>
          <c:max val="100"/>
          <c:min val="0"/>
        </c:scaling>
        <c:delete val="1"/>
        <c:axPos val="r"/>
        <c:numFmt formatCode="General" sourceLinked="1"/>
        <c:majorTickMark val="out"/>
        <c:minorTickMark val="none"/>
        <c:tickLblPos val="nextTo"/>
        <c:crossAx val="133651072"/>
        <c:crosses val="max"/>
        <c:crossBetween val="midCat"/>
        <c:majorUnit val="10"/>
      </c:valAx>
      <c:valAx>
        <c:axId val="133651072"/>
        <c:scaling>
          <c:orientation val="minMax"/>
          <c:max val="1"/>
          <c:min val="0"/>
        </c:scaling>
        <c:delete val="1"/>
        <c:axPos val="t"/>
        <c:numFmt formatCode="General" sourceLinked="1"/>
        <c:majorTickMark val="out"/>
        <c:minorTickMark val="none"/>
        <c:tickLblPos val="nextTo"/>
        <c:crossAx val="133649536"/>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F78E1E"/>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'RB3'!$B$2:$B$4</c:f>
              <c:strCache>
                <c:ptCount val="3"/>
                <c:pt idx="0">
                  <c:v>Mazar-i-Sharif</c:v>
                </c:pt>
                <c:pt idx="1">
                  <c:v>Kabul</c:v>
                </c:pt>
                <c:pt idx="2">
                  <c:v>Herat</c:v>
                </c:pt>
              </c:strCache>
            </c:strRef>
          </c:cat>
          <c:val>
            <c:numRef>
              <c:f>'RB3'!$C$2:$C$4</c:f>
              <c:numCache>
                <c:formatCode>General</c:formatCode>
                <c:ptCount val="3"/>
                <c:pt idx="0">
                  <c:v>0</c:v>
                </c:pt>
                <c:pt idx="1">
                  <c:v>0.1</c:v>
                </c:pt>
                <c:pt idx="2">
                  <c:v>7.1</c:v>
                </c:pt>
              </c:numCache>
            </c:numRef>
          </c:val>
          <c:extLst>
            <c:ext xmlns:c16="http://schemas.microsoft.com/office/drawing/2014/chart" uri="{C3380CC4-5D6E-409C-BE32-E72D297353CC}">
              <c16:uniqueId val="{00000000-AF4F-4AEF-98FF-74DEF86B1084}"/>
            </c:ext>
          </c:extLst>
        </c:ser>
        <c:dLbls>
          <c:dLblPos val="outEnd"/>
          <c:showLegendKey val="0"/>
          <c:showVal val="1"/>
          <c:showCatName val="0"/>
          <c:showSerName val="0"/>
          <c:showPercent val="0"/>
          <c:showBubbleSize val="0"/>
        </c:dLbls>
        <c:gapWidth val="150"/>
        <c:axId val="133671936"/>
        <c:axId val="133674880"/>
      </c:barChart>
      <c:catAx>
        <c:axId val="133671936"/>
        <c:scaling>
          <c:orientation val="minMax"/>
        </c:scaling>
        <c:delete val="0"/>
        <c:axPos val="l"/>
        <c:numFmt formatCode="General" sourceLinked="0"/>
        <c:majorTickMark val="out"/>
        <c:minorTickMark val="none"/>
        <c:tickLblPos val="nextTo"/>
        <c:crossAx val="133674880"/>
        <c:crosses val="autoZero"/>
        <c:auto val="1"/>
        <c:lblAlgn val="ctr"/>
        <c:lblOffset val="100"/>
        <c:noMultiLvlLbl val="0"/>
      </c:catAx>
      <c:valAx>
        <c:axId val="133674880"/>
        <c:scaling>
          <c:orientation val="minMax"/>
        </c:scaling>
        <c:delete val="0"/>
        <c:axPos val="b"/>
        <c:title>
          <c:tx>
            <c:rich>
              <a:bodyPr/>
              <a:lstStyle/>
              <a:p>
                <a:pPr>
                  <a:defRPr/>
                </a:pPr>
                <a:r>
                  <a:rPr lang="en-GB" dirty="0"/>
                  <a:t>% (Weighted)</a:t>
                </a:r>
              </a:p>
            </c:rich>
          </c:tx>
          <c:layout>
            <c:manualLayout>
              <c:xMode val="edge"/>
              <c:yMode val="edge"/>
              <c:x val="0.42397065393421568"/>
              <c:y val="0.91164298756133744"/>
            </c:manualLayout>
          </c:layout>
          <c:overlay val="0"/>
        </c:title>
        <c:numFmt formatCode="General" sourceLinked="1"/>
        <c:majorTickMark val="out"/>
        <c:minorTickMark val="none"/>
        <c:tickLblPos val="nextTo"/>
        <c:crossAx val="133671936"/>
        <c:crosses val="autoZero"/>
        <c:crossBetween val="between"/>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9686586927758258E-2"/>
          <c:y val="8.1494991697466393E-2"/>
          <c:w val="0.60357025498684347"/>
          <c:h val="0.61384407306229583"/>
        </c:manualLayout>
      </c:layout>
      <c:barChart>
        <c:barDir val="col"/>
        <c:grouping val="stacked"/>
        <c:varyColors val="0"/>
        <c:ser>
          <c:idx val="0"/>
          <c:order val="0"/>
          <c:tx>
            <c:strRef>
              <c:f>'RB4'!$C$2</c:f>
              <c:strCache>
                <c:ptCount val="1"/>
                <c:pt idx="0">
                  <c:v>Less than one year</c:v>
                </c:pt>
              </c:strCache>
            </c:strRef>
          </c:tx>
          <c:spPr>
            <a:solidFill>
              <a:srgbClr val="F78E1E"/>
            </a:solidFill>
          </c:spPr>
          <c:invertIfNegative val="0"/>
          <c:cat>
            <c:strRef>
              <c:f>'RB4'!$B$3:$B$7</c:f>
              <c:strCache>
                <c:ptCount val="5"/>
                <c:pt idx="0">
                  <c:v>Charikar</c:v>
                </c:pt>
                <c:pt idx="1">
                  <c:v>Herat</c:v>
                </c:pt>
                <c:pt idx="2">
                  <c:v>Jalalabad</c:v>
                </c:pt>
                <c:pt idx="3">
                  <c:v>Kabul</c:v>
                </c:pt>
                <c:pt idx="4">
                  <c:v>Mazar-i-Sharif</c:v>
                </c:pt>
              </c:strCache>
            </c:strRef>
          </c:cat>
          <c:val>
            <c:numRef>
              <c:f>'RB4'!$C$3:$C$7</c:f>
              <c:numCache>
                <c:formatCode>0%</c:formatCode>
                <c:ptCount val="5"/>
                <c:pt idx="0">
                  <c:v>0.53200000000000003</c:v>
                </c:pt>
                <c:pt idx="1">
                  <c:v>0.25800000000000001</c:v>
                </c:pt>
                <c:pt idx="2">
                  <c:v>0.24</c:v>
                </c:pt>
                <c:pt idx="3">
                  <c:v>0.436</c:v>
                </c:pt>
                <c:pt idx="4">
                  <c:v>0.189</c:v>
                </c:pt>
              </c:numCache>
            </c:numRef>
          </c:val>
          <c:extLst>
            <c:ext xmlns:c16="http://schemas.microsoft.com/office/drawing/2014/chart" uri="{C3380CC4-5D6E-409C-BE32-E72D297353CC}">
              <c16:uniqueId val="{00000000-6821-444D-8E1D-7D03A7AF8520}"/>
            </c:ext>
          </c:extLst>
        </c:ser>
        <c:ser>
          <c:idx val="1"/>
          <c:order val="1"/>
          <c:tx>
            <c:strRef>
              <c:f>'RB4'!$D$2</c:f>
              <c:strCache>
                <c:ptCount val="1"/>
                <c:pt idx="0">
                  <c:v>1-3 years</c:v>
                </c:pt>
              </c:strCache>
            </c:strRef>
          </c:tx>
          <c:spPr>
            <a:solidFill>
              <a:srgbClr val="00AEEF"/>
            </a:solidFill>
          </c:spPr>
          <c:invertIfNegative val="0"/>
          <c:cat>
            <c:strRef>
              <c:f>'RB4'!$B$3:$B$7</c:f>
              <c:strCache>
                <c:ptCount val="5"/>
                <c:pt idx="0">
                  <c:v>Charikar</c:v>
                </c:pt>
                <c:pt idx="1">
                  <c:v>Herat</c:v>
                </c:pt>
                <c:pt idx="2">
                  <c:v>Jalalabad</c:v>
                </c:pt>
                <c:pt idx="3">
                  <c:v>Kabul</c:v>
                </c:pt>
                <c:pt idx="4">
                  <c:v>Mazar-i-Sharif</c:v>
                </c:pt>
              </c:strCache>
            </c:strRef>
          </c:cat>
          <c:val>
            <c:numRef>
              <c:f>'RB4'!$D$3:$D$7</c:f>
              <c:numCache>
                <c:formatCode>0%</c:formatCode>
                <c:ptCount val="5"/>
                <c:pt idx="0">
                  <c:v>0.41099999999999998</c:v>
                </c:pt>
                <c:pt idx="1">
                  <c:v>0.52400000000000002</c:v>
                </c:pt>
                <c:pt idx="2">
                  <c:v>0.63500000000000001</c:v>
                </c:pt>
                <c:pt idx="3">
                  <c:v>0.50800000000000001</c:v>
                </c:pt>
                <c:pt idx="4">
                  <c:v>0.63200000000000001</c:v>
                </c:pt>
              </c:numCache>
            </c:numRef>
          </c:val>
          <c:extLst>
            <c:ext xmlns:c16="http://schemas.microsoft.com/office/drawing/2014/chart" uri="{C3380CC4-5D6E-409C-BE32-E72D297353CC}">
              <c16:uniqueId val="{00000001-6821-444D-8E1D-7D03A7AF8520}"/>
            </c:ext>
          </c:extLst>
        </c:ser>
        <c:ser>
          <c:idx val="2"/>
          <c:order val="2"/>
          <c:tx>
            <c:strRef>
              <c:f>'RB4'!$E$2</c:f>
              <c:strCache>
                <c:ptCount val="1"/>
                <c:pt idx="0">
                  <c:v>More than 3 years</c:v>
                </c:pt>
              </c:strCache>
            </c:strRef>
          </c:tx>
          <c:spPr>
            <a:solidFill>
              <a:srgbClr val="88C540"/>
            </a:solidFill>
          </c:spPr>
          <c:invertIfNegative val="0"/>
          <c:cat>
            <c:strRef>
              <c:f>'RB4'!$B$3:$B$7</c:f>
              <c:strCache>
                <c:ptCount val="5"/>
                <c:pt idx="0">
                  <c:v>Charikar</c:v>
                </c:pt>
                <c:pt idx="1">
                  <c:v>Herat</c:v>
                </c:pt>
                <c:pt idx="2">
                  <c:v>Jalalabad</c:v>
                </c:pt>
                <c:pt idx="3">
                  <c:v>Kabul</c:v>
                </c:pt>
                <c:pt idx="4">
                  <c:v>Mazar-i-Sharif</c:v>
                </c:pt>
              </c:strCache>
            </c:strRef>
          </c:cat>
          <c:val>
            <c:numRef>
              <c:f>'RB4'!$E$3:$E$7</c:f>
              <c:numCache>
                <c:formatCode>0%</c:formatCode>
                <c:ptCount val="5"/>
                <c:pt idx="0">
                  <c:v>5.7000000000000002E-2</c:v>
                </c:pt>
                <c:pt idx="1">
                  <c:v>0.218</c:v>
                </c:pt>
                <c:pt idx="2">
                  <c:v>0.125</c:v>
                </c:pt>
                <c:pt idx="3">
                  <c:v>5.6000000000000001E-2</c:v>
                </c:pt>
                <c:pt idx="4">
                  <c:v>0.17799999999999999</c:v>
                </c:pt>
              </c:numCache>
            </c:numRef>
          </c:val>
          <c:extLst>
            <c:ext xmlns:c16="http://schemas.microsoft.com/office/drawing/2014/chart" uri="{C3380CC4-5D6E-409C-BE32-E72D297353CC}">
              <c16:uniqueId val="{00000002-6821-444D-8E1D-7D03A7AF8520}"/>
            </c:ext>
          </c:extLst>
        </c:ser>
        <c:dLbls>
          <c:showLegendKey val="0"/>
          <c:showVal val="0"/>
          <c:showCatName val="0"/>
          <c:showSerName val="0"/>
          <c:showPercent val="0"/>
          <c:showBubbleSize val="0"/>
        </c:dLbls>
        <c:gapWidth val="34"/>
        <c:overlap val="100"/>
        <c:axId val="134157824"/>
        <c:axId val="134159360"/>
      </c:barChart>
      <c:catAx>
        <c:axId val="134157824"/>
        <c:scaling>
          <c:orientation val="minMax"/>
        </c:scaling>
        <c:delete val="0"/>
        <c:axPos val="b"/>
        <c:numFmt formatCode="General" sourceLinked="0"/>
        <c:majorTickMark val="out"/>
        <c:minorTickMark val="none"/>
        <c:tickLblPos val="nextTo"/>
        <c:crossAx val="134159360"/>
        <c:crosses val="autoZero"/>
        <c:auto val="1"/>
        <c:lblAlgn val="ctr"/>
        <c:lblOffset val="100"/>
        <c:noMultiLvlLbl val="0"/>
      </c:catAx>
      <c:valAx>
        <c:axId val="134159360"/>
        <c:scaling>
          <c:orientation val="minMax"/>
          <c:max val="1"/>
        </c:scaling>
        <c:delete val="0"/>
        <c:axPos val="l"/>
        <c:numFmt formatCode="0%" sourceLinked="1"/>
        <c:majorTickMark val="out"/>
        <c:minorTickMark val="none"/>
        <c:tickLblPos val="nextTo"/>
        <c:crossAx val="134157824"/>
        <c:crosses val="autoZero"/>
        <c:crossBetween val="between"/>
        <c:majorUnit val="0.2"/>
      </c:valAx>
    </c:plotArea>
    <c:legend>
      <c:legendPos val="r"/>
      <c:layout>
        <c:manualLayout>
          <c:xMode val="edge"/>
          <c:yMode val="edge"/>
          <c:x val="0.71492142681824444"/>
          <c:y val="0.23398516361925348"/>
          <c:w val="0.2727897829071772"/>
          <c:h val="0.43492386981039133"/>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AEEF"/>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'safe injection'!$G$6:$L$6</c:f>
              <c:strCache>
                <c:ptCount val="6"/>
                <c:pt idx="0">
                  <c:v>2007</c:v>
                </c:pt>
                <c:pt idx="1">
                  <c:v>2008</c:v>
                </c:pt>
                <c:pt idx="2">
                  <c:v>2009</c:v>
                </c:pt>
                <c:pt idx="3">
                  <c:v>2010</c:v>
                </c:pt>
                <c:pt idx="4">
                  <c:v>2011</c:v>
                </c:pt>
                <c:pt idx="5">
                  <c:v>2012</c:v>
                </c:pt>
              </c:strCache>
            </c:strRef>
          </c:cat>
          <c:val>
            <c:numRef>
              <c:f>'safe injection'!$G$7:$L$7</c:f>
              <c:numCache>
                <c:formatCode>General</c:formatCode>
                <c:ptCount val="6"/>
                <c:pt idx="0" formatCode="0">
                  <c:v>46</c:v>
                </c:pt>
                <c:pt idx="2" formatCode="0">
                  <c:v>94</c:v>
                </c:pt>
                <c:pt idx="5" formatCode="0">
                  <c:v>78.16</c:v>
                </c:pt>
              </c:numCache>
            </c:numRef>
          </c:val>
          <c:extLst>
            <c:ext xmlns:c16="http://schemas.microsoft.com/office/drawing/2014/chart" uri="{C3380CC4-5D6E-409C-BE32-E72D297353CC}">
              <c16:uniqueId val="{00000000-1CCB-4D25-99C9-E752C39AB346}"/>
            </c:ext>
          </c:extLst>
        </c:ser>
        <c:dLbls>
          <c:showLegendKey val="0"/>
          <c:showVal val="0"/>
          <c:showCatName val="0"/>
          <c:showSerName val="0"/>
          <c:showPercent val="0"/>
          <c:showBubbleSize val="0"/>
        </c:dLbls>
        <c:gapWidth val="30"/>
        <c:axId val="134225280"/>
        <c:axId val="134239360"/>
      </c:barChart>
      <c:scatterChart>
        <c:scatterStyle val="lineMarker"/>
        <c:varyColors val="0"/>
        <c:ser>
          <c:idx val="1"/>
          <c:order val="1"/>
          <c:tx>
            <c:strRef>
              <c:f>'safe injection'!$C$10</c:f>
              <c:strCache>
                <c:ptCount val="1"/>
                <c:pt idx="0">
                  <c:v>Tar</c:v>
                </c:pt>
              </c:strCache>
            </c:strRef>
          </c:tx>
          <c:spPr>
            <a:ln w="15875">
              <a:solidFill>
                <a:srgbClr val="E31837"/>
              </a:solidFill>
              <a:prstDash val="dash"/>
            </a:ln>
          </c:spPr>
          <c:marker>
            <c:symbol val="none"/>
          </c:marker>
          <c:xVal>
            <c:numRef>
              <c:f>'safe injection'!$B$11:$B$12</c:f>
              <c:numCache>
                <c:formatCode>General</c:formatCode>
                <c:ptCount val="2"/>
                <c:pt idx="0">
                  <c:v>0</c:v>
                </c:pt>
                <c:pt idx="1">
                  <c:v>1</c:v>
                </c:pt>
              </c:numCache>
            </c:numRef>
          </c:xVal>
          <c:yVal>
            <c:numRef>
              <c:f>'safe injection'!$C$11:$C$12</c:f>
              <c:numCache>
                <c:formatCode>General</c:formatCode>
                <c:ptCount val="2"/>
                <c:pt idx="0">
                  <c:v>90</c:v>
                </c:pt>
                <c:pt idx="1">
                  <c:v>90</c:v>
                </c:pt>
              </c:numCache>
            </c:numRef>
          </c:yVal>
          <c:smooth val="0"/>
          <c:extLst>
            <c:ext xmlns:c16="http://schemas.microsoft.com/office/drawing/2014/chart" uri="{C3380CC4-5D6E-409C-BE32-E72D297353CC}">
              <c16:uniqueId val="{00000001-1CCB-4D25-99C9-E752C39AB346}"/>
            </c:ext>
          </c:extLst>
        </c:ser>
        <c:dLbls>
          <c:showLegendKey val="0"/>
          <c:showVal val="0"/>
          <c:showCatName val="0"/>
          <c:showSerName val="0"/>
          <c:showPercent val="0"/>
          <c:showBubbleSize val="0"/>
        </c:dLbls>
        <c:axId val="134247168"/>
        <c:axId val="134241280"/>
      </c:scatterChart>
      <c:catAx>
        <c:axId val="134225280"/>
        <c:scaling>
          <c:orientation val="minMax"/>
        </c:scaling>
        <c:delete val="0"/>
        <c:axPos val="b"/>
        <c:numFmt formatCode="General" sourceLinked="0"/>
        <c:majorTickMark val="out"/>
        <c:minorTickMark val="none"/>
        <c:tickLblPos val="nextTo"/>
        <c:crossAx val="134239360"/>
        <c:crosses val="autoZero"/>
        <c:auto val="1"/>
        <c:lblAlgn val="ctr"/>
        <c:lblOffset val="100"/>
        <c:noMultiLvlLbl val="0"/>
      </c:catAx>
      <c:valAx>
        <c:axId val="134239360"/>
        <c:scaling>
          <c:orientation val="minMax"/>
          <c:max val="100"/>
          <c:min val="0"/>
        </c:scaling>
        <c:delete val="0"/>
        <c:axPos val="l"/>
        <c:title>
          <c:tx>
            <c:rich>
              <a:bodyPr rot="0" vert="horz"/>
              <a:lstStyle/>
              <a:p>
                <a:pPr>
                  <a:defRPr/>
                </a:pPr>
                <a:r>
                  <a:rPr lang="en-US"/>
                  <a:t>%</a:t>
                </a:r>
              </a:p>
            </c:rich>
          </c:tx>
          <c:layout>
            <c:manualLayout>
              <c:xMode val="edge"/>
              <c:yMode val="edge"/>
              <c:x val="0"/>
              <c:y val="2.1459314751406947E-2"/>
            </c:manualLayout>
          </c:layout>
          <c:overlay val="0"/>
        </c:title>
        <c:numFmt formatCode="0" sourceLinked="1"/>
        <c:majorTickMark val="out"/>
        <c:minorTickMark val="none"/>
        <c:tickLblPos val="nextTo"/>
        <c:crossAx val="134225280"/>
        <c:crosses val="autoZero"/>
        <c:crossBetween val="between"/>
        <c:majorUnit val="10"/>
      </c:valAx>
      <c:valAx>
        <c:axId val="134241280"/>
        <c:scaling>
          <c:orientation val="minMax"/>
          <c:max val="100"/>
          <c:min val="0"/>
        </c:scaling>
        <c:delete val="1"/>
        <c:axPos val="r"/>
        <c:numFmt formatCode="General" sourceLinked="1"/>
        <c:majorTickMark val="out"/>
        <c:minorTickMark val="none"/>
        <c:tickLblPos val="nextTo"/>
        <c:crossAx val="134247168"/>
        <c:crosses val="max"/>
        <c:crossBetween val="midCat"/>
        <c:majorUnit val="10"/>
      </c:valAx>
      <c:valAx>
        <c:axId val="134247168"/>
        <c:scaling>
          <c:orientation val="minMax"/>
          <c:max val="1"/>
          <c:min val="0"/>
        </c:scaling>
        <c:delete val="1"/>
        <c:axPos val="t"/>
        <c:numFmt formatCode="General" sourceLinked="1"/>
        <c:majorTickMark val="out"/>
        <c:minorTickMark val="none"/>
        <c:tickLblPos val="nextTo"/>
        <c:crossAx val="134241280"/>
        <c:crosses val="max"/>
        <c:crossBetween val="midCat"/>
        <c:majorUnit val="0.2"/>
      </c:valAx>
    </c:plotArea>
    <c:plotVisOnly val="1"/>
    <c:dispBlanksAs val="gap"/>
    <c:showDLblsOverMax val="0"/>
  </c:chart>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807130850216757"/>
          <c:y val="4.0740740740740744E-2"/>
          <c:w val="0.74946149989678257"/>
          <c:h val="0.76040740740740742"/>
        </c:manualLayout>
      </c:layout>
      <c:barChart>
        <c:barDir val="bar"/>
        <c:grouping val="clustered"/>
        <c:varyColors val="0"/>
        <c:ser>
          <c:idx val="0"/>
          <c:order val="0"/>
          <c:spPr>
            <a:solidFill>
              <a:srgbClr val="E31837"/>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'RB5'!$A$2:$A$5</c:f>
              <c:strCache>
                <c:ptCount val="4"/>
                <c:pt idx="0">
                  <c:v>Kabul</c:v>
                </c:pt>
                <c:pt idx="1">
                  <c:v>Charikar</c:v>
                </c:pt>
                <c:pt idx="2">
                  <c:v>Herat</c:v>
                </c:pt>
                <c:pt idx="3">
                  <c:v>Mazar-i-Sharif</c:v>
                </c:pt>
              </c:strCache>
            </c:strRef>
          </c:cat>
          <c:val>
            <c:numRef>
              <c:f>'RB5'!$B$2:$B$5</c:f>
              <c:numCache>
                <c:formatCode>0</c:formatCode>
                <c:ptCount val="4"/>
                <c:pt idx="0" formatCode="General">
                  <c:v>0</c:v>
                </c:pt>
                <c:pt idx="1">
                  <c:v>4.2</c:v>
                </c:pt>
                <c:pt idx="2">
                  <c:v>24.5</c:v>
                </c:pt>
                <c:pt idx="3">
                  <c:v>98</c:v>
                </c:pt>
              </c:numCache>
            </c:numRef>
          </c:val>
          <c:extLst>
            <c:ext xmlns:c16="http://schemas.microsoft.com/office/drawing/2014/chart" uri="{C3380CC4-5D6E-409C-BE32-E72D297353CC}">
              <c16:uniqueId val="{00000000-421E-4088-88C3-76C0D58AC631}"/>
            </c:ext>
          </c:extLst>
        </c:ser>
        <c:dLbls>
          <c:showLegendKey val="0"/>
          <c:showVal val="0"/>
          <c:showCatName val="0"/>
          <c:showSerName val="0"/>
          <c:showPercent val="0"/>
          <c:showBubbleSize val="0"/>
        </c:dLbls>
        <c:gapWidth val="43"/>
        <c:axId val="134291456"/>
        <c:axId val="134292992"/>
      </c:barChart>
      <c:catAx>
        <c:axId val="134291456"/>
        <c:scaling>
          <c:orientation val="minMax"/>
        </c:scaling>
        <c:delete val="0"/>
        <c:axPos val="l"/>
        <c:numFmt formatCode="General" sourceLinked="0"/>
        <c:majorTickMark val="out"/>
        <c:minorTickMark val="none"/>
        <c:tickLblPos val="nextTo"/>
        <c:crossAx val="134292992"/>
        <c:crosses val="autoZero"/>
        <c:auto val="1"/>
        <c:lblAlgn val="ctr"/>
        <c:lblOffset val="100"/>
        <c:noMultiLvlLbl val="0"/>
      </c:catAx>
      <c:valAx>
        <c:axId val="134292992"/>
        <c:scaling>
          <c:orientation val="minMax"/>
          <c:max val="100"/>
        </c:scaling>
        <c:delete val="0"/>
        <c:axPos val="b"/>
        <c:title>
          <c:tx>
            <c:rich>
              <a:bodyPr/>
              <a:lstStyle/>
              <a:p>
                <a:pPr>
                  <a:defRPr/>
                </a:pPr>
                <a:r>
                  <a:rPr lang="en-GB" dirty="0"/>
                  <a:t>% (Weighted)</a:t>
                </a:r>
              </a:p>
            </c:rich>
          </c:tx>
          <c:layout>
            <c:manualLayout>
              <c:xMode val="edge"/>
              <c:yMode val="edge"/>
              <c:x val="0.50523002742634704"/>
              <c:y val="0.92925925925925923"/>
            </c:manualLayout>
          </c:layout>
          <c:overlay val="0"/>
        </c:title>
        <c:numFmt formatCode="General" sourceLinked="1"/>
        <c:majorTickMark val="out"/>
        <c:minorTickMark val="none"/>
        <c:tickLblPos val="nextTo"/>
        <c:crossAx val="134291456"/>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426315563013634E-2"/>
          <c:y val="9.028684470820969E-2"/>
          <c:w val="0.54488240609268102"/>
          <c:h val="0.54784364120657025"/>
        </c:manualLayout>
      </c:layout>
      <c:barChart>
        <c:barDir val="col"/>
        <c:grouping val="clustered"/>
        <c:varyColors val="0"/>
        <c:ser>
          <c:idx val="0"/>
          <c:order val="0"/>
          <c:tx>
            <c:strRef>
              <c:f>'RB6'!$C$2</c:f>
              <c:strCache>
                <c:ptCount val="1"/>
                <c:pt idx="0">
                  <c:v>Ever bought sex from  women</c:v>
                </c:pt>
              </c:strCache>
            </c:strRef>
          </c:tx>
          <c:spPr>
            <a:solidFill>
              <a:srgbClr val="EC008C"/>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'RB6'!$B$3:$B$7</c:f>
              <c:strCache>
                <c:ptCount val="5"/>
                <c:pt idx="0">
                  <c:v>Kabul</c:v>
                </c:pt>
                <c:pt idx="1">
                  <c:v>Charikar</c:v>
                </c:pt>
                <c:pt idx="2">
                  <c:v>Mazar-i-Sharif</c:v>
                </c:pt>
                <c:pt idx="3">
                  <c:v>Jalalabad</c:v>
                </c:pt>
                <c:pt idx="4">
                  <c:v>Herat</c:v>
                </c:pt>
              </c:strCache>
            </c:strRef>
          </c:cat>
          <c:val>
            <c:numRef>
              <c:f>'RB6'!$C$3:$C$7</c:f>
              <c:numCache>
                <c:formatCode>0</c:formatCode>
                <c:ptCount val="5"/>
                <c:pt idx="0">
                  <c:v>29.3</c:v>
                </c:pt>
                <c:pt idx="1">
                  <c:v>35.4</c:v>
                </c:pt>
                <c:pt idx="2">
                  <c:v>44.5</c:v>
                </c:pt>
                <c:pt idx="3">
                  <c:v>55.8</c:v>
                </c:pt>
                <c:pt idx="4">
                  <c:v>73.400000000000006</c:v>
                </c:pt>
              </c:numCache>
            </c:numRef>
          </c:val>
          <c:extLst>
            <c:ext xmlns:c16="http://schemas.microsoft.com/office/drawing/2014/chart" uri="{C3380CC4-5D6E-409C-BE32-E72D297353CC}">
              <c16:uniqueId val="{00000000-C71B-499F-99CD-3E1D7368529E}"/>
            </c:ext>
          </c:extLst>
        </c:ser>
        <c:ser>
          <c:idx val="1"/>
          <c:order val="1"/>
          <c:tx>
            <c:strRef>
              <c:f>'RB6'!$D$2</c:f>
              <c:strCache>
                <c:ptCount val="1"/>
                <c:pt idx="0">
                  <c:v>Paying for sex with boys</c:v>
                </c:pt>
              </c:strCache>
            </c:strRef>
          </c:tx>
          <c:spPr>
            <a:solidFill>
              <a:srgbClr val="88C5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'RB6'!$B$3:$B$7</c:f>
              <c:strCache>
                <c:ptCount val="5"/>
                <c:pt idx="0">
                  <c:v>Kabul</c:v>
                </c:pt>
                <c:pt idx="1">
                  <c:v>Charikar</c:v>
                </c:pt>
                <c:pt idx="2">
                  <c:v>Mazar-i-Sharif</c:v>
                </c:pt>
                <c:pt idx="3">
                  <c:v>Jalalabad</c:v>
                </c:pt>
                <c:pt idx="4">
                  <c:v>Herat</c:v>
                </c:pt>
              </c:strCache>
            </c:strRef>
          </c:cat>
          <c:val>
            <c:numRef>
              <c:f>'RB6'!$D$3:$D$7</c:f>
              <c:numCache>
                <c:formatCode>0</c:formatCode>
                <c:ptCount val="5"/>
                <c:pt idx="0">
                  <c:v>1.9</c:v>
                </c:pt>
                <c:pt idx="1">
                  <c:v>18.899999999999999</c:v>
                </c:pt>
                <c:pt idx="2">
                  <c:v>18.5</c:v>
                </c:pt>
                <c:pt idx="3">
                  <c:v>28.5</c:v>
                </c:pt>
                <c:pt idx="4">
                  <c:v>10.4</c:v>
                </c:pt>
              </c:numCache>
            </c:numRef>
          </c:val>
          <c:extLst>
            <c:ext xmlns:c16="http://schemas.microsoft.com/office/drawing/2014/chart" uri="{C3380CC4-5D6E-409C-BE32-E72D297353CC}">
              <c16:uniqueId val="{00000001-C71B-499F-99CD-3E1D7368529E}"/>
            </c:ext>
          </c:extLst>
        </c:ser>
        <c:dLbls>
          <c:showLegendKey val="0"/>
          <c:showVal val="0"/>
          <c:showCatName val="0"/>
          <c:showSerName val="0"/>
          <c:showPercent val="0"/>
          <c:showBubbleSize val="0"/>
        </c:dLbls>
        <c:gapWidth val="73"/>
        <c:axId val="134452352"/>
        <c:axId val="134453888"/>
      </c:barChart>
      <c:catAx>
        <c:axId val="134452352"/>
        <c:scaling>
          <c:orientation val="minMax"/>
        </c:scaling>
        <c:delete val="0"/>
        <c:axPos val="b"/>
        <c:numFmt formatCode="General" sourceLinked="0"/>
        <c:majorTickMark val="out"/>
        <c:minorTickMark val="none"/>
        <c:tickLblPos val="nextTo"/>
        <c:crossAx val="134453888"/>
        <c:crosses val="autoZero"/>
        <c:auto val="1"/>
        <c:lblAlgn val="ctr"/>
        <c:lblOffset val="100"/>
        <c:noMultiLvlLbl val="0"/>
      </c:catAx>
      <c:valAx>
        <c:axId val="134453888"/>
        <c:scaling>
          <c:orientation val="minMax"/>
          <c:max val="100"/>
        </c:scaling>
        <c:delete val="0"/>
        <c:axPos val="l"/>
        <c:title>
          <c:tx>
            <c:rich>
              <a:bodyPr rot="-5400000" vert="horz"/>
              <a:lstStyle/>
              <a:p>
                <a:pPr>
                  <a:defRPr/>
                </a:pPr>
                <a:r>
                  <a:rPr lang="en-GB" dirty="0"/>
                  <a:t>% (Weighted)</a:t>
                </a:r>
              </a:p>
            </c:rich>
          </c:tx>
          <c:layout>
            <c:manualLayout>
              <c:xMode val="edge"/>
              <c:yMode val="edge"/>
              <c:x val="0"/>
              <c:y val="0.2519928064547487"/>
            </c:manualLayout>
          </c:layout>
          <c:overlay val="0"/>
        </c:title>
        <c:numFmt formatCode="0" sourceLinked="1"/>
        <c:majorTickMark val="out"/>
        <c:minorTickMark val="none"/>
        <c:tickLblPos val="nextTo"/>
        <c:crossAx val="134452352"/>
        <c:crosses val="autoZero"/>
        <c:crossBetween val="between"/>
        <c:majorUnit val="20"/>
      </c:valAx>
    </c:plotArea>
    <c:legend>
      <c:legendPos val="r"/>
      <c:layout>
        <c:manualLayout>
          <c:xMode val="edge"/>
          <c:yMode val="edge"/>
          <c:x val="0.66415025171033948"/>
          <c:y val="0.3537397291213969"/>
          <c:w val="0.32273499419129986"/>
          <c:h val="0.3716498049019836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'Adult &amp; Women 15+'!$D$2</c:f>
              <c:strCache>
                <c:ptCount val="1"/>
                <c:pt idx="0">
                  <c:v> Adults  (15+) living with HIV </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D070-4F67-8BCF-929B10852677}"/>
                </c:ext>
              </c:extLst>
            </c:dLbl>
            <c:dLbl>
              <c:idx val="1"/>
              <c:delete val="1"/>
              <c:extLst>
                <c:ext xmlns:c15="http://schemas.microsoft.com/office/drawing/2012/chart" uri="{CE6537A1-D6FC-4f65-9D91-7224C49458BB}"/>
                <c:ext xmlns:c16="http://schemas.microsoft.com/office/drawing/2014/chart" uri="{C3380CC4-5D6E-409C-BE32-E72D297353CC}">
                  <c16:uniqueId val="{00000001-D070-4F67-8BCF-929B10852677}"/>
                </c:ext>
              </c:extLst>
            </c:dLbl>
            <c:dLbl>
              <c:idx val="2"/>
              <c:delete val="1"/>
              <c:extLst>
                <c:ext xmlns:c15="http://schemas.microsoft.com/office/drawing/2012/chart" uri="{CE6537A1-D6FC-4f65-9D91-7224C49458BB}"/>
                <c:ext xmlns:c16="http://schemas.microsoft.com/office/drawing/2014/chart" uri="{C3380CC4-5D6E-409C-BE32-E72D297353CC}">
                  <c16:uniqueId val="{00000002-D070-4F67-8BCF-929B10852677}"/>
                </c:ext>
              </c:extLst>
            </c:dLbl>
            <c:dLbl>
              <c:idx val="3"/>
              <c:delete val="1"/>
              <c:extLst>
                <c:ext xmlns:c15="http://schemas.microsoft.com/office/drawing/2012/chart" uri="{CE6537A1-D6FC-4f65-9D91-7224C49458BB}"/>
                <c:ext xmlns:c16="http://schemas.microsoft.com/office/drawing/2014/chart" uri="{C3380CC4-5D6E-409C-BE32-E72D297353CC}">
                  <c16:uniqueId val="{00000003-D070-4F67-8BCF-929B10852677}"/>
                </c:ext>
              </c:extLst>
            </c:dLbl>
            <c:dLbl>
              <c:idx val="4"/>
              <c:delete val="1"/>
              <c:extLst>
                <c:ext xmlns:c15="http://schemas.microsoft.com/office/drawing/2012/chart" uri="{CE6537A1-D6FC-4f65-9D91-7224C49458BB}"/>
                <c:ext xmlns:c16="http://schemas.microsoft.com/office/drawing/2014/chart" uri="{C3380CC4-5D6E-409C-BE32-E72D297353CC}">
                  <c16:uniqueId val="{00000004-D070-4F67-8BCF-929B10852677}"/>
                </c:ext>
              </c:extLst>
            </c:dLbl>
            <c:dLbl>
              <c:idx val="5"/>
              <c:delete val="1"/>
              <c:extLst>
                <c:ext xmlns:c15="http://schemas.microsoft.com/office/drawing/2012/chart" uri="{CE6537A1-D6FC-4f65-9D91-7224C49458BB}"/>
                <c:ext xmlns:c16="http://schemas.microsoft.com/office/drawing/2014/chart" uri="{C3380CC4-5D6E-409C-BE32-E72D297353CC}">
                  <c16:uniqueId val="{00000005-D070-4F67-8BCF-929B10852677}"/>
                </c:ext>
              </c:extLst>
            </c:dLbl>
            <c:dLbl>
              <c:idx val="6"/>
              <c:delete val="1"/>
              <c:extLst>
                <c:ext xmlns:c15="http://schemas.microsoft.com/office/drawing/2012/chart" uri="{CE6537A1-D6FC-4f65-9D91-7224C49458BB}"/>
                <c:ext xmlns:c16="http://schemas.microsoft.com/office/drawing/2014/chart" uri="{C3380CC4-5D6E-409C-BE32-E72D297353CC}">
                  <c16:uniqueId val="{00000006-D070-4F67-8BCF-929B10852677}"/>
                </c:ext>
              </c:extLst>
            </c:dLbl>
            <c:dLbl>
              <c:idx val="7"/>
              <c:delete val="1"/>
              <c:extLst>
                <c:ext xmlns:c15="http://schemas.microsoft.com/office/drawing/2012/chart" uri="{CE6537A1-D6FC-4f65-9D91-7224C49458BB}"/>
                <c:ext xmlns:c16="http://schemas.microsoft.com/office/drawing/2014/chart" uri="{C3380CC4-5D6E-409C-BE32-E72D297353CC}">
                  <c16:uniqueId val="{00000007-D070-4F67-8BCF-929B10852677}"/>
                </c:ext>
              </c:extLst>
            </c:dLbl>
            <c:dLbl>
              <c:idx val="8"/>
              <c:delete val="1"/>
              <c:extLst>
                <c:ext xmlns:c15="http://schemas.microsoft.com/office/drawing/2012/chart" uri="{CE6537A1-D6FC-4f65-9D91-7224C49458BB}"/>
                <c:ext xmlns:c16="http://schemas.microsoft.com/office/drawing/2014/chart" uri="{C3380CC4-5D6E-409C-BE32-E72D297353CC}">
                  <c16:uniqueId val="{00000008-D070-4F67-8BCF-929B10852677}"/>
                </c:ext>
              </c:extLst>
            </c:dLbl>
            <c:dLbl>
              <c:idx val="9"/>
              <c:delete val="1"/>
              <c:extLst>
                <c:ext xmlns:c15="http://schemas.microsoft.com/office/drawing/2012/chart" uri="{CE6537A1-D6FC-4f65-9D91-7224C49458BB}"/>
                <c:ext xmlns:c16="http://schemas.microsoft.com/office/drawing/2014/chart" uri="{C3380CC4-5D6E-409C-BE32-E72D297353CC}">
                  <c16:uniqueId val="{00000009-D070-4F67-8BCF-929B10852677}"/>
                </c:ext>
              </c:extLst>
            </c:dLbl>
            <c:dLbl>
              <c:idx val="10"/>
              <c:delete val="1"/>
              <c:extLst>
                <c:ext xmlns:c15="http://schemas.microsoft.com/office/drawing/2012/chart" uri="{CE6537A1-D6FC-4f65-9D91-7224C49458BB}"/>
                <c:ext xmlns:c16="http://schemas.microsoft.com/office/drawing/2014/chart" uri="{C3380CC4-5D6E-409C-BE32-E72D297353CC}">
                  <c16:uniqueId val="{0000000A-D070-4F67-8BCF-929B10852677}"/>
                </c:ext>
              </c:extLst>
            </c:dLbl>
            <c:dLbl>
              <c:idx val="11"/>
              <c:delete val="1"/>
              <c:extLst>
                <c:ext xmlns:c15="http://schemas.microsoft.com/office/drawing/2012/chart" uri="{CE6537A1-D6FC-4f65-9D91-7224C49458BB}"/>
                <c:ext xmlns:c16="http://schemas.microsoft.com/office/drawing/2014/chart" uri="{C3380CC4-5D6E-409C-BE32-E72D297353CC}">
                  <c16:uniqueId val="{0000000B-D070-4F67-8BCF-929B10852677}"/>
                </c:ext>
              </c:extLst>
            </c:dLbl>
            <c:dLbl>
              <c:idx val="12"/>
              <c:delete val="1"/>
              <c:extLst>
                <c:ext xmlns:c15="http://schemas.microsoft.com/office/drawing/2012/chart" uri="{CE6537A1-D6FC-4f65-9D91-7224C49458BB}"/>
                <c:ext xmlns:c16="http://schemas.microsoft.com/office/drawing/2014/chart" uri="{C3380CC4-5D6E-409C-BE32-E72D297353CC}">
                  <c16:uniqueId val="{0000000C-D070-4F67-8BCF-929B10852677}"/>
                </c:ext>
              </c:extLst>
            </c:dLbl>
            <c:dLbl>
              <c:idx val="13"/>
              <c:delete val="1"/>
              <c:extLst>
                <c:ext xmlns:c15="http://schemas.microsoft.com/office/drawing/2012/chart" uri="{CE6537A1-D6FC-4f65-9D91-7224C49458BB}"/>
                <c:ext xmlns:c16="http://schemas.microsoft.com/office/drawing/2014/chart" uri="{C3380CC4-5D6E-409C-BE32-E72D297353CC}">
                  <c16:uniqueId val="{0000000D-D070-4F67-8BCF-929B10852677}"/>
                </c:ext>
              </c:extLst>
            </c:dLbl>
            <c:dLbl>
              <c:idx val="14"/>
              <c:delete val="1"/>
              <c:extLst>
                <c:ext xmlns:c15="http://schemas.microsoft.com/office/drawing/2012/chart" uri="{CE6537A1-D6FC-4f65-9D91-7224C49458BB}"/>
                <c:ext xmlns:c16="http://schemas.microsoft.com/office/drawing/2014/chart" uri="{C3380CC4-5D6E-409C-BE32-E72D297353CC}">
                  <c16:uniqueId val="{0000000E-D070-4F67-8BCF-929B10852677}"/>
                </c:ext>
              </c:extLst>
            </c:dLbl>
            <c:dLbl>
              <c:idx val="15"/>
              <c:delete val="1"/>
              <c:extLst>
                <c:ext xmlns:c15="http://schemas.microsoft.com/office/drawing/2012/chart" uri="{CE6537A1-D6FC-4f65-9D91-7224C49458BB}"/>
                <c:ext xmlns:c16="http://schemas.microsoft.com/office/drawing/2014/chart" uri="{C3380CC4-5D6E-409C-BE32-E72D297353CC}">
                  <c16:uniqueId val="{0000000F-D070-4F67-8BCF-929B10852677}"/>
                </c:ext>
              </c:extLst>
            </c:dLbl>
            <c:dLbl>
              <c:idx val="16"/>
              <c:delete val="1"/>
              <c:extLst>
                <c:ext xmlns:c15="http://schemas.microsoft.com/office/drawing/2012/chart" uri="{CE6537A1-D6FC-4f65-9D91-7224C49458BB}"/>
                <c:ext xmlns:c16="http://schemas.microsoft.com/office/drawing/2014/chart" uri="{C3380CC4-5D6E-409C-BE32-E72D297353CC}">
                  <c16:uniqueId val="{00000010-D070-4F67-8BCF-929B10852677}"/>
                </c:ext>
              </c:extLst>
            </c:dLbl>
            <c:dLbl>
              <c:idx val="17"/>
              <c:delete val="1"/>
              <c:extLst>
                <c:ext xmlns:c15="http://schemas.microsoft.com/office/drawing/2012/chart" uri="{CE6537A1-D6FC-4f65-9D91-7224C49458BB}"/>
                <c:ext xmlns:c16="http://schemas.microsoft.com/office/drawing/2014/chart" uri="{C3380CC4-5D6E-409C-BE32-E72D297353CC}">
                  <c16:uniqueId val="{00000011-D070-4F67-8BCF-929B10852677}"/>
                </c:ext>
              </c:extLst>
            </c:dLbl>
            <c:dLbl>
              <c:idx val="18"/>
              <c:delete val="1"/>
              <c:extLst>
                <c:ext xmlns:c15="http://schemas.microsoft.com/office/drawing/2012/chart" uri="{CE6537A1-D6FC-4f65-9D91-7224C49458BB}"/>
                <c:ext xmlns:c16="http://schemas.microsoft.com/office/drawing/2014/chart" uri="{C3380CC4-5D6E-409C-BE32-E72D297353CC}">
                  <c16:uniqueId val="{00000012-D070-4F67-8BCF-929B10852677}"/>
                </c:ext>
              </c:extLst>
            </c:dLbl>
            <c:dLbl>
              <c:idx val="19"/>
              <c:delete val="1"/>
              <c:extLst>
                <c:ext xmlns:c15="http://schemas.microsoft.com/office/drawing/2012/chart" uri="{CE6537A1-D6FC-4f65-9D91-7224C49458BB}"/>
                <c:ext xmlns:c16="http://schemas.microsoft.com/office/drawing/2014/chart" uri="{C3380CC4-5D6E-409C-BE32-E72D297353CC}">
                  <c16:uniqueId val="{00000013-D070-4F67-8BCF-929B10852677}"/>
                </c:ext>
              </c:extLst>
            </c:dLbl>
            <c:dLbl>
              <c:idx val="20"/>
              <c:delete val="1"/>
              <c:extLst>
                <c:ext xmlns:c15="http://schemas.microsoft.com/office/drawing/2012/chart" uri="{CE6537A1-D6FC-4f65-9D91-7224C49458BB}"/>
                <c:ext xmlns:c16="http://schemas.microsoft.com/office/drawing/2014/chart" uri="{C3380CC4-5D6E-409C-BE32-E72D297353CC}">
                  <c16:uniqueId val="{00000014-D070-4F67-8BCF-929B10852677}"/>
                </c:ext>
              </c:extLst>
            </c:dLbl>
            <c:dLbl>
              <c:idx val="21"/>
              <c:delete val="1"/>
              <c:extLst>
                <c:ext xmlns:c15="http://schemas.microsoft.com/office/drawing/2012/chart" uri="{CE6537A1-D6FC-4f65-9D91-7224C49458BB}"/>
                <c:ext xmlns:c16="http://schemas.microsoft.com/office/drawing/2014/chart" uri="{C3380CC4-5D6E-409C-BE32-E72D297353CC}">
                  <c16:uniqueId val="{00000015-D070-4F67-8BCF-929B10852677}"/>
                </c:ext>
              </c:extLst>
            </c:dLbl>
            <c:dLbl>
              <c:idx val="22"/>
              <c:delete val="1"/>
              <c:extLst>
                <c:ext xmlns:c15="http://schemas.microsoft.com/office/drawing/2012/chart" uri="{CE6537A1-D6FC-4f65-9D91-7224C49458BB}"/>
                <c:ext xmlns:c16="http://schemas.microsoft.com/office/drawing/2014/chart" uri="{C3380CC4-5D6E-409C-BE32-E72D297353CC}">
                  <c16:uniqueId val="{00000016-D070-4F67-8BCF-929B10852677}"/>
                </c:ext>
              </c:extLst>
            </c:dLbl>
            <c:dLbl>
              <c:idx val="23"/>
              <c:delete val="1"/>
              <c:extLst>
                <c:ext xmlns:c15="http://schemas.microsoft.com/office/drawing/2012/chart" uri="{CE6537A1-D6FC-4f65-9D91-7224C49458BB}"/>
                <c:ext xmlns:c16="http://schemas.microsoft.com/office/drawing/2014/chart" uri="{C3380CC4-5D6E-409C-BE32-E72D297353CC}">
                  <c16:uniqueId val="{00000017-D070-4F67-8BCF-929B10852677}"/>
                </c:ext>
              </c:extLst>
            </c:dLbl>
            <c:dLbl>
              <c:idx val="24"/>
              <c:delete val="1"/>
              <c:extLst>
                <c:ext xmlns:c15="http://schemas.microsoft.com/office/drawing/2012/chart" uri="{CE6537A1-D6FC-4f65-9D91-7224C49458BB}"/>
                <c:ext xmlns:c16="http://schemas.microsoft.com/office/drawing/2014/chart" uri="{C3380CC4-5D6E-409C-BE32-E72D297353CC}">
                  <c16:uniqueId val="{00000018-D070-4F67-8BCF-929B10852677}"/>
                </c:ext>
              </c:extLst>
            </c:dLbl>
            <c:dLbl>
              <c:idx val="25"/>
              <c:delete val="1"/>
              <c:extLst>
                <c:ext xmlns:c15="http://schemas.microsoft.com/office/drawing/2012/chart" uri="{CE6537A1-D6FC-4f65-9D91-7224C49458BB}"/>
                <c:ext xmlns:c16="http://schemas.microsoft.com/office/drawing/2014/chart" uri="{C3380CC4-5D6E-409C-BE32-E72D297353CC}">
                  <c16:uniqueId val="{00000019-D070-4F67-8BCF-929B10852677}"/>
                </c:ext>
              </c:extLst>
            </c:dLbl>
            <c:dLbl>
              <c:idx val="26"/>
              <c:delete val="1"/>
              <c:extLst>
                <c:ext xmlns:c15="http://schemas.microsoft.com/office/drawing/2012/chart" uri="{CE6537A1-D6FC-4f65-9D91-7224C49458BB}"/>
                <c:ext xmlns:c16="http://schemas.microsoft.com/office/drawing/2014/chart" uri="{C3380CC4-5D6E-409C-BE32-E72D297353CC}">
                  <c16:uniqueId val="{0000001A-D070-4F67-8BCF-929B10852677}"/>
                </c:ext>
              </c:extLst>
            </c:dLbl>
            <c:dLbl>
              <c:idx val="27"/>
              <c:delete val="1"/>
              <c:extLst>
                <c:ext xmlns:c15="http://schemas.microsoft.com/office/drawing/2012/chart" uri="{CE6537A1-D6FC-4f65-9D91-7224C49458BB}"/>
                <c:ext xmlns:c16="http://schemas.microsoft.com/office/drawing/2014/chart" uri="{C3380CC4-5D6E-409C-BE32-E72D297353CC}">
                  <c16:uniqueId val="{0000001B-D070-4F67-8BCF-929B10852677}"/>
                </c:ext>
              </c:extLst>
            </c:dLbl>
            <c:dLbl>
              <c:idx val="28"/>
              <c:delete val="1"/>
              <c:extLst>
                <c:ext xmlns:c15="http://schemas.microsoft.com/office/drawing/2012/chart" uri="{CE6537A1-D6FC-4f65-9D91-7224C49458BB}"/>
                <c:ext xmlns:c16="http://schemas.microsoft.com/office/drawing/2014/chart" uri="{C3380CC4-5D6E-409C-BE32-E72D297353CC}">
                  <c16:uniqueId val="{0000001C-D070-4F67-8BCF-929B10852677}"/>
                </c:ext>
              </c:extLst>
            </c:dLbl>
            <c:dLbl>
              <c:idx val="29"/>
              <c:delete val="1"/>
              <c:extLst>
                <c:ext xmlns:c15="http://schemas.microsoft.com/office/drawing/2012/chart" uri="{CE6537A1-D6FC-4f65-9D91-7224C49458BB}"/>
                <c:ext xmlns:c16="http://schemas.microsoft.com/office/drawing/2014/chart" uri="{C3380CC4-5D6E-409C-BE32-E72D297353CC}">
                  <c16:uniqueId val="{0000001D-D070-4F67-8BCF-929B10852677}"/>
                </c:ext>
              </c:extLst>
            </c:dLbl>
            <c:dLbl>
              <c:idx val="30"/>
              <c:delete val="1"/>
              <c:extLst>
                <c:ext xmlns:c15="http://schemas.microsoft.com/office/drawing/2012/chart" uri="{CE6537A1-D6FC-4f65-9D91-7224C49458BB}"/>
                <c:ext xmlns:c16="http://schemas.microsoft.com/office/drawing/2014/chart" uri="{C3380CC4-5D6E-409C-BE32-E72D297353CC}">
                  <c16:uniqueId val="{0000001E-D070-4F67-8BCF-929B10852677}"/>
                </c:ext>
              </c:extLst>
            </c:dLbl>
            <c:dLbl>
              <c:idx val="31"/>
              <c:delete val="1"/>
              <c:extLst>
                <c:ext xmlns:c15="http://schemas.microsoft.com/office/drawing/2012/chart" uri="{CE6537A1-D6FC-4f65-9D91-7224C49458BB}"/>
                <c:ext xmlns:c16="http://schemas.microsoft.com/office/drawing/2014/chart" uri="{C3380CC4-5D6E-409C-BE32-E72D297353CC}">
                  <c16:uniqueId val="{0000001F-D070-4F67-8BCF-929B10852677}"/>
                </c:ext>
              </c:extLst>
            </c:dLbl>
            <c:dLbl>
              <c:idx val="32"/>
              <c:layout>
                <c:manualLayout>
                  <c:x val="3.8940809968847352E-3"/>
                  <c:y val="-2.9550827423167848E-3"/>
                </c:manualLayout>
              </c:layout>
              <c:tx>
                <c:rich>
                  <a:bodyPr/>
                  <a:lstStyle/>
                  <a:p>
                    <a:r>
                      <a:rPr lang="en-US" dirty="0"/>
                      <a:t>12 000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D070-4F67-8BCF-929B10852677}"/>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'Adult &amp; Women 15+'!$C$3:$C$35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'Adult &amp; Women 15+'!$D$3:$D$35</c:f>
              <c:numCache>
                <c:formatCode>_-* #,##0_-;\-* #,##0_-;_-* "-"??_-;_-@_-</c:formatCode>
                <c:ptCount val="33"/>
                <c:pt idx="0">
                  <c:v>850</c:v>
                </c:pt>
                <c:pt idx="1">
                  <c:v>1061</c:v>
                </c:pt>
                <c:pt idx="2">
                  <c:v>1332</c:v>
                </c:pt>
                <c:pt idx="3">
                  <c:v>1639</c:v>
                </c:pt>
                <c:pt idx="4">
                  <c:v>1973</c:v>
                </c:pt>
                <c:pt idx="5">
                  <c:v>2298</c:v>
                </c:pt>
                <c:pt idx="6">
                  <c:v>2605</c:v>
                </c:pt>
                <c:pt idx="7">
                  <c:v>2873</c:v>
                </c:pt>
                <c:pt idx="8">
                  <c:v>3180</c:v>
                </c:pt>
                <c:pt idx="9">
                  <c:v>3541</c:v>
                </c:pt>
                <c:pt idx="10">
                  <c:v>3911</c:v>
                </c:pt>
                <c:pt idx="11">
                  <c:v>4334</c:v>
                </c:pt>
                <c:pt idx="12">
                  <c:v>4839</c:v>
                </c:pt>
                <c:pt idx="13">
                  <c:v>5323</c:v>
                </c:pt>
                <c:pt idx="14">
                  <c:v>5748</c:v>
                </c:pt>
                <c:pt idx="15">
                  <c:v>6101</c:v>
                </c:pt>
                <c:pt idx="16">
                  <c:v>6421</c:v>
                </c:pt>
                <c:pt idx="17">
                  <c:v>6717</c:v>
                </c:pt>
                <c:pt idx="18">
                  <c:v>6972</c:v>
                </c:pt>
                <c:pt idx="19">
                  <c:v>7216</c:v>
                </c:pt>
                <c:pt idx="20">
                  <c:v>7510</c:v>
                </c:pt>
                <c:pt idx="21">
                  <c:v>7855</c:v>
                </c:pt>
                <c:pt idx="22">
                  <c:v>8261</c:v>
                </c:pt>
                <c:pt idx="23">
                  <c:v>8659</c:v>
                </c:pt>
                <c:pt idx="24">
                  <c:v>9063</c:v>
                </c:pt>
                <c:pt idx="25">
                  <c:v>9432</c:v>
                </c:pt>
                <c:pt idx="26">
                  <c:v>9750</c:v>
                </c:pt>
                <c:pt idx="27">
                  <c:v>10027</c:v>
                </c:pt>
                <c:pt idx="28">
                  <c:v>10336</c:v>
                </c:pt>
                <c:pt idx="29">
                  <c:v>10685</c:v>
                </c:pt>
                <c:pt idx="30">
                  <c:v>10994</c:v>
                </c:pt>
                <c:pt idx="31">
                  <c:v>11327</c:v>
                </c:pt>
                <c:pt idx="32">
                  <c:v>11725</c:v>
                </c:pt>
              </c:numCache>
            </c:numRef>
          </c:val>
          <c:smooth val="0"/>
          <c:extLst>
            <c:ext xmlns:c16="http://schemas.microsoft.com/office/drawing/2014/chart" uri="{C3380CC4-5D6E-409C-BE32-E72D297353CC}">
              <c16:uniqueId val="{00000021-D070-4F67-8BCF-929B10852677}"/>
            </c:ext>
          </c:extLst>
        </c:ser>
        <c:ser>
          <c:idx val="1"/>
          <c:order val="1"/>
          <c:tx>
            <c:strRef>
              <c:f>'Adult &amp; Women 15+'!$E$2</c:f>
              <c:strCache>
                <c:ptCount val="1"/>
                <c:pt idx="0">
                  <c:v> Adults Lower bound </c:v>
                </c:pt>
              </c:strCache>
            </c:strRef>
          </c:tx>
          <c:spPr>
            <a:ln w="22225">
              <a:solidFill>
                <a:srgbClr val="63CDF6"/>
              </a:solidFill>
              <a:prstDash val="sysDot"/>
            </a:ln>
          </c:spPr>
          <c:marker>
            <c:symbol val="none"/>
          </c:marker>
          <c:cat>
            <c:numRef>
              <c:f>'Adult &amp; Women 15+'!$C$3:$C$35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'Adult &amp; Women 15+'!$E$3:$E$35</c:f>
              <c:numCache>
                <c:formatCode>_-* #,##0_-;\-* #,##0_-;_-* "-"??_-;_-@_-</c:formatCode>
                <c:ptCount val="33"/>
                <c:pt idx="0">
                  <c:v>254</c:v>
                </c:pt>
                <c:pt idx="1">
                  <c:v>314</c:v>
                </c:pt>
                <c:pt idx="2">
                  <c:v>390</c:v>
                </c:pt>
                <c:pt idx="3">
                  <c:v>543</c:v>
                </c:pt>
                <c:pt idx="4">
                  <c:v>671</c:v>
                </c:pt>
                <c:pt idx="5">
                  <c:v>790</c:v>
                </c:pt>
                <c:pt idx="6">
                  <c:v>897</c:v>
                </c:pt>
                <c:pt idx="7">
                  <c:v>1045</c:v>
                </c:pt>
                <c:pt idx="8">
                  <c:v>1229</c:v>
                </c:pt>
                <c:pt idx="9">
                  <c:v>1472</c:v>
                </c:pt>
                <c:pt idx="10">
                  <c:v>1612</c:v>
                </c:pt>
                <c:pt idx="11">
                  <c:v>1773</c:v>
                </c:pt>
                <c:pt idx="12">
                  <c:v>2037</c:v>
                </c:pt>
                <c:pt idx="13">
                  <c:v>2185</c:v>
                </c:pt>
                <c:pt idx="14">
                  <c:v>2335</c:v>
                </c:pt>
                <c:pt idx="15">
                  <c:v>2451</c:v>
                </c:pt>
                <c:pt idx="16">
                  <c:v>2601</c:v>
                </c:pt>
                <c:pt idx="17">
                  <c:v>2641</c:v>
                </c:pt>
                <c:pt idx="18">
                  <c:v>2803</c:v>
                </c:pt>
                <c:pt idx="19">
                  <c:v>2949</c:v>
                </c:pt>
                <c:pt idx="20">
                  <c:v>3031</c:v>
                </c:pt>
                <c:pt idx="21">
                  <c:v>3068</c:v>
                </c:pt>
                <c:pt idx="22">
                  <c:v>3147</c:v>
                </c:pt>
                <c:pt idx="23">
                  <c:v>3273</c:v>
                </c:pt>
                <c:pt idx="24">
                  <c:v>3381</c:v>
                </c:pt>
                <c:pt idx="25">
                  <c:v>3589</c:v>
                </c:pt>
                <c:pt idx="26">
                  <c:v>3759</c:v>
                </c:pt>
                <c:pt idx="27">
                  <c:v>3960</c:v>
                </c:pt>
                <c:pt idx="28">
                  <c:v>4112</c:v>
                </c:pt>
                <c:pt idx="29">
                  <c:v>4159</c:v>
                </c:pt>
                <c:pt idx="30">
                  <c:v>4504</c:v>
                </c:pt>
                <c:pt idx="31">
                  <c:v>4594</c:v>
                </c:pt>
                <c:pt idx="32">
                  <c:v>4410</c:v>
                </c:pt>
              </c:numCache>
            </c:numRef>
          </c:val>
          <c:smooth val="0"/>
          <c:extLst>
            <c:ext xmlns:c16="http://schemas.microsoft.com/office/drawing/2014/chart" uri="{C3380CC4-5D6E-409C-BE32-E72D297353CC}">
              <c16:uniqueId val="{00000022-D070-4F67-8BCF-929B10852677}"/>
            </c:ext>
          </c:extLst>
        </c:ser>
        <c:ser>
          <c:idx val="2"/>
          <c:order val="2"/>
          <c:tx>
            <c:strRef>
              <c:f>'Adult &amp; Women 15+'!$F$2</c:f>
              <c:strCache>
                <c:ptCount val="1"/>
                <c:pt idx="0">
                  <c:v> Adults Upper bound </c:v>
                </c:pt>
              </c:strCache>
            </c:strRef>
          </c:tx>
          <c:spPr>
            <a:ln w="22225">
              <a:solidFill>
                <a:srgbClr val="63CDF6"/>
              </a:solidFill>
              <a:prstDash val="sysDot"/>
            </a:ln>
          </c:spPr>
          <c:marker>
            <c:symbol val="none"/>
          </c:marker>
          <c:cat>
            <c:numRef>
              <c:f>'Adult &amp; Women 15+'!$C$3:$C$35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'Adult &amp; Women 15+'!$F$3:$F$35</c:f>
              <c:numCache>
                <c:formatCode>_-* #,##0_-;\-* #,##0_-;_-* "-"??_-;_-@_-</c:formatCode>
                <c:ptCount val="33"/>
                <c:pt idx="0">
                  <c:v>1514</c:v>
                </c:pt>
                <c:pt idx="1">
                  <c:v>1782</c:v>
                </c:pt>
                <c:pt idx="2">
                  <c:v>2186</c:v>
                </c:pt>
                <c:pt idx="3">
                  <c:v>2801</c:v>
                </c:pt>
                <c:pt idx="4">
                  <c:v>3462</c:v>
                </c:pt>
                <c:pt idx="5">
                  <c:v>4179</c:v>
                </c:pt>
                <c:pt idx="6">
                  <c:v>4614</c:v>
                </c:pt>
                <c:pt idx="7">
                  <c:v>5162</c:v>
                </c:pt>
                <c:pt idx="8">
                  <c:v>6086</c:v>
                </c:pt>
                <c:pt idx="9">
                  <c:v>7335</c:v>
                </c:pt>
                <c:pt idx="10">
                  <c:v>8643</c:v>
                </c:pt>
                <c:pt idx="11">
                  <c:v>9597</c:v>
                </c:pt>
                <c:pt idx="12">
                  <c:v>11947</c:v>
                </c:pt>
                <c:pt idx="13">
                  <c:v>13992</c:v>
                </c:pt>
                <c:pt idx="14">
                  <c:v>16823</c:v>
                </c:pt>
                <c:pt idx="15">
                  <c:v>18485</c:v>
                </c:pt>
                <c:pt idx="16">
                  <c:v>19879</c:v>
                </c:pt>
                <c:pt idx="17">
                  <c:v>22590</c:v>
                </c:pt>
                <c:pt idx="18">
                  <c:v>25943</c:v>
                </c:pt>
                <c:pt idx="19">
                  <c:v>26143</c:v>
                </c:pt>
                <c:pt idx="20">
                  <c:v>28102</c:v>
                </c:pt>
                <c:pt idx="21">
                  <c:v>30690</c:v>
                </c:pt>
                <c:pt idx="22">
                  <c:v>30248</c:v>
                </c:pt>
                <c:pt idx="23">
                  <c:v>31361</c:v>
                </c:pt>
                <c:pt idx="24">
                  <c:v>32722</c:v>
                </c:pt>
                <c:pt idx="25">
                  <c:v>34508</c:v>
                </c:pt>
                <c:pt idx="26">
                  <c:v>35698</c:v>
                </c:pt>
                <c:pt idx="27">
                  <c:v>35909</c:v>
                </c:pt>
                <c:pt idx="28">
                  <c:v>38416</c:v>
                </c:pt>
                <c:pt idx="29">
                  <c:v>38430</c:v>
                </c:pt>
                <c:pt idx="30">
                  <c:v>42994</c:v>
                </c:pt>
                <c:pt idx="31">
                  <c:v>44499</c:v>
                </c:pt>
                <c:pt idx="32">
                  <c:v>47389</c:v>
                </c:pt>
              </c:numCache>
            </c:numRef>
          </c:val>
          <c:smooth val="0"/>
          <c:extLst>
            <c:ext xmlns:c16="http://schemas.microsoft.com/office/drawing/2014/chart" uri="{C3380CC4-5D6E-409C-BE32-E72D297353CC}">
              <c16:uniqueId val="{00000023-D070-4F67-8BCF-929B10852677}"/>
            </c:ext>
          </c:extLst>
        </c:ser>
        <c:ser>
          <c:idx val="3"/>
          <c:order val="3"/>
          <c:tx>
            <c:strRef>
              <c:f>'Adult &amp; Women 15+'!$G$2</c:f>
              <c:strCache>
                <c:ptCount val="1"/>
                <c:pt idx="0">
                  <c:v> Women  (15+) living with HIV </c:v>
                </c:pt>
              </c:strCache>
            </c:strRef>
          </c:tx>
          <c:spPr>
            <a:ln w="38100">
              <a:solidFill>
                <a:srgbClr val="F26B73"/>
              </a:solidFill>
            </a:ln>
          </c:spPr>
          <c:marker>
            <c:symbol val="none"/>
          </c:marker>
          <c:dLbls>
            <c:dLbl>
              <c:idx val="32"/>
              <c:tx>
                <c:rich>
                  <a:bodyPr/>
                  <a:lstStyle/>
                  <a:p>
                    <a:r>
                      <a:rPr lang="en-US" dirty="0"/>
                      <a:t>3400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D070-4F67-8BCF-929B10852677}"/>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'Adult &amp; Women 15+'!$C$3:$C$35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'Adult &amp; Women 15+'!$G$3:$G$35</c:f>
              <c:numCache>
                <c:formatCode>_-* #,##0_-;\-* #,##0_-;_-* "-"??_-;_-@_-</c:formatCode>
                <c:ptCount val="33"/>
                <c:pt idx="0">
                  <c:v>203</c:v>
                </c:pt>
                <c:pt idx="1">
                  <c:v>257</c:v>
                </c:pt>
                <c:pt idx="2">
                  <c:v>327</c:v>
                </c:pt>
                <c:pt idx="3">
                  <c:v>408</c:v>
                </c:pt>
                <c:pt idx="4">
                  <c:v>500</c:v>
                </c:pt>
                <c:pt idx="5">
                  <c:v>593</c:v>
                </c:pt>
                <c:pt idx="6">
                  <c:v>685</c:v>
                </c:pt>
                <c:pt idx="7">
                  <c:v>767</c:v>
                </c:pt>
                <c:pt idx="8">
                  <c:v>861</c:v>
                </c:pt>
                <c:pt idx="9">
                  <c:v>968</c:v>
                </c:pt>
                <c:pt idx="10">
                  <c:v>1074</c:v>
                </c:pt>
                <c:pt idx="11">
                  <c:v>1192</c:v>
                </c:pt>
                <c:pt idx="12">
                  <c:v>1333</c:v>
                </c:pt>
                <c:pt idx="13">
                  <c:v>1470</c:v>
                </c:pt>
                <c:pt idx="14">
                  <c:v>1595</c:v>
                </c:pt>
                <c:pt idx="15">
                  <c:v>1705</c:v>
                </c:pt>
                <c:pt idx="16">
                  <c:v>1811</c:v>
                </c:pt>
                <c:pt idx="17">
                  <c:v>1912</c:v>
                </c:pt>
                <c:pt idx="18">
                  <c:v>2000</c:v>
                </c:pt>
                <c:pt idx="19">
                  <c:v>2081</c:v>
                </c:pt>
                <c:pt idx="20">
                  <c:v>2168</c:v>
                </c:pt>
                <c:pt idx="21">
                  <c:v>2265</c:v>
                </c:pt>
                <c:pt idx="22">
                  <c:v>2375</c:v>
                </c:pt>
                <c:pt idx="23">
                  <c:v>2483</c:v>
                </c:pt>
                <c:pt idx="24">
                  <c:v>2597</c:v>
                </c:pt>
                <c:pt idx="25">
                  <c:v>2706</c:v>
                </c:pt>
                <c:pt idx="26">
                  <c:v>2812</c:v>
                </c:pt>
                <c:pt idx="27">
                  <c:v>2904</c:v>
                </c:pt>
                <c:pt idx="28">
                  <c:v>2997</c:v>
                </c:pt>
                <c:pt idx="29">
                  <c:v>3106</c:v>
                </c:pt>
                <c:pt idx="30">
                  <c:v>3205</c:v>
                </c:pt>
                <c:pt idx="31">
                  <c:v>3311</c:v>
                </c:pt>
                <c:pt idx="32">
                  <c:v>3437</c:v>
                </c:pt>
              </c:numCache>
            </c:numRef>
          </c:val>
          <c:smooth val="0"/>
          <c:extLst>
            <c:ext xmlns:c16="http://schemas.microsoft.com/office/drawing/2014/chart" uri="{C3380CC4-5D6E-409C-BE32-E72D297353CC}">
              <c16:uniqueId val="{00000025-D070-4F67-8BCF-929B10852677}"/>
            </c:ext>
          </c:extLst>
        </c:ser>
        <c:ser>
          <c:idx val="4"/>
          <c:order val="4"/>
          <c:tx>
            <c:strRef>
              <c:f>'Adult &amp; Women 15+'!$H$2</c:f>
              <c:strCache>
                <c:ptCount val="1"/>
                <c:pt idx="0">
                  <c:v> Women Lower bound </c:v>
                </c:pt>
              </c:strCache>
            </c:strRef>
          </c:tx>
          <c:spPr>
            <a:ln w="22225">
              <a:solidFill>
                <a:srgbClr val="F26B73"/>
              </a:solidFill>
              <a:prstDash val="sysDot"/>
            </a:ln>
          </c:spPr>
          <c:marker>
            <c:symbol val="none"/>
          </c:marker>
          <c:cat>
            <c:numRef>
              <c:f>'Adult &amp; Women 15+'!$C$3:$C$35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'Adult &amp; Women 15+'!$H$3:$H$35</c:f>
              <c:numCache>
                <c:formatCode>_-* #,##0_-;\-* #,##0_-;_-* "-"??_-;_-@_-</c:formatCode>
                <c:ptCount val="33"/>
                <c:pt idx="0">
                  <c:v>61</c:v>
                </c:pt>
                <c:pt idx="1">
                  <c:v>76</c:v>
                </c:pt>
                <c:pt idx="2">
                  <c:v>102</c:v>
                </c:pt>
                <c:pt idx="3">
                  <c:v>133</c:v>
                </c:pt>
                <c:pt idx="4">
                  <c:v>166</c:v>
                </c:pt>
                <c:pt idx="5">
                  <c:v>199</c:v>
                </c:pt>
                <c:pt idx="6">
                  <c:v>239</c:v>
                </c:pt>
                <c:pt idx="7">
                  <c:v>283</c:v>
                </c:pt>
                <c:pt idx="8">
                  <c:v>332</c:v>
                </c:pt>
                <c:pt idx="9">
                  <c:v>390</c:v>
                </c:pt>
                <c:pt idx="10">
                  <c:v>423</c:v>
                </c:pt>
                <c:pt idx="11">
                  <c:v>487</c:v>
                </c:pt>
                <c:pt idx="12">
                  <c:v>534</c:v>
                </c:pt>
                <c:pt idx="13">
                  <c:v>625</c:v>
                </c:pt>
                <c:pt idx="14">
                  <c:v>671</c:v>
                </c:pt>
                <c:pt idx="15">
                  <c:v>690</c:v>
                </c:pt>
                <c:pt idx="16">
                  <c:v>727</c:v>
                </c:pt>
                <c:pt idx="17">
                  <c:v>775</c:v>
                </c:pt>
                <c:pt idx="18">
                  <c:v>809</c:v>
                </c:pt>
                <c:pt idx="19">
                  <c:v>822</c:v>
                </c:pt>
                <c:pt idx="20">
                  <c:v>864</c:v>
                </c:pt>
                <c:pt idx="21">
                  <c:v>879</c:v>
                </c:pt>
                <c:pt idx="22">
                  <c:v>912</c:v>
                </c:pt>
                <c:pt idx="23">
                  <c:v>923</c:v>
                </c:pt>
                <c:pt idx="24">
                  <c:v>974</c:v>
                </c:pt>
                <c:pt idx="25">
                  <c:v>1009</c:v>
                </c:pt>
                <c:pt idx="26">
                  <c:v>1078</c:v>
                </c:pt>
                <c:pt idx="27">
                  <c:v>1118</c:v>
                </c:pt>
                <c:pt idx="28">
                  <c:v>1162</c:v>
                </c:pt>
                <c:pt idx="29">
                  <c:v>1225</c:v>
                </c:pt>
                <c:pt idx="30">
                  <c:v>1296</c:v>
                </c:pt>
                <c:pt idx="31">
                  <c:v>1359</c:v>
                </c:pt>
                <c:pt idx="32">
                  <c:v>1328</c:v>
                </c:pt>
              </c:numCache>
            </c:numRef>
          </c:val>
          <c:smooth val="0"/>
          <c:extLst>
            <c:ext xmlns:c16="http://schemas.microsoft.com/office/drawing/2014/chart" uri="{C3380CC4-5D6E-409C-BE32-E72D297353CC}">
              <c16:uniqueId val="{00000026-D070-4F67-8BCF-929B10852677}"/>
            </c:ext>
          </c:extLst>
        </c:ser>
        <c:ser>
          <c:idx val="5"/>
          <c:order val="5"/>
          <c:tx>
            <c:strRef>
              <c:f>'Adult &amp; Women 15+'!$I$2</c:f>
              <c:strCache>
                <c:ptCount val="1"/>
                <c:pt idx="0">
                  <c:v> Women Upper bound </c:v>
                </c:pt>
              </c:strCache>
            </c:strRef>
          </c:tx>
          <c:spPr>
            <a:ln w="22225">
              <a:solidFill>
                <a:srgbClr val="F26B73"/>
              </a:solidFill>
              <a:prstDash val="sysDot"/>
            </a:ln>
          </c:spPr>
          <c:marker>
            <c:symbol val="none"/>
          </c:marker>
          <c:cat>
            <c:numRef>
              <c:f>'Adult &amp; Women 15+'!$C$3:$C$35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'Adult &amp; Women 15+'!$I$3:$I$35</c:f>
              <c:numCache>
                <c:formatCode>_-* #,##0_-;\-* #,##0_-;_-* "-"??_-;_-@_-</c:formatCode>
                <c:ptCount val="33"/>
                <c:pt idx="0">
                  <c:v>349</c:v>
                </c:pt>
                <c:pt idx="1">
                  <c:v>426</c:v>
                </c:pt>
                <c:pt idx="2">
                  <c:v>554</c:v>
                </c:pt>
                <c:pt idx="3">
                  <c:v>696</c:v>
                </c:pt>
                <c:pt idx="4">
                  <c:v>895</c:v>
                </c:pt>
                <c:pt idx="5">
                  <c:v>1089</c:v>
                </c:pt>
                <c:pt idx="6">
                  <c:v>1250</c:v>
                </c:pt>
                <c:pt idx="7">
                  <c:v>1426</c:v>
                </c:pt>
                <c:pt idx="8">
                  <c:v>1768</c:v>
                </c:pt>
                <c:pt idx="9">
                  <c:v>2034</c:v>
                </c:pt>
                <c:pt idx="10">
                  <c:v>2358</c:v>
                </c:pt>
                <c:pt idx="11">
                  <c:v>2683</c:v>
                </c:pt>
                <c:pt idx="12">
                  <c:v>3251</c:v>
                </c:pt>
                <c:pt idx="13">
                  <c:v>3973</c:v>
                </c:pt>
                <c:pt idx="14">
                  <c:v>4684</c:v>
                </c:pt>
                <c:pt idx="15">
                  <c:v>4948</c:v>
                </c:pt>
                <c:pt idx="16">
                  <c:v>5478</c:v>
                </c:pt>
                <c:pt idx="17">
                  <c:v>6479</c:v>
                </c:pt>
                <c:pt idx="18">
                  <c:v>7034</c:v>
                </c:pt>
                <c:pt idx="19">
                  <c:v>7635</c:v>
                </c:pt>
                <c:pt idx="20">
                  <c:v>7865</c:v>
                </c:pt>
                <c:pt idx="21">
                  <c:v>8610</c:v>
                </c:pt>
                <c:pt idx="22">
                  <c:v>8865</c:v>
                </c:pt>
                <c:pt idx="23">
                  <c:v>9192</c:v>
                </c:pt>
                <c:pt idx="24">
                  <c:v>9522</c:v>
                </c:pt>
                <c:pt idx="25">
                  <c:v>9889</c:v>
                </c:pt>
                <c:pt idx="26">
                  <c:v>10246</c:v>
                </c:pt>
                <c:pt idx="27">
                  <c:v>10594</c:v>
                </c:pt>
                <c:pt idx="28">
                  <c:v>10854</c:v>
                </c:pt>
                <c:pt idx="29">
                  <c:v>11318</c:v>
                </c:pt>
                <c:pt idx="30">
                  <c:v>12105</c:v>
                </c:pt>
                <c:pt idx="31">
                  <c:v>13331</c:v>
                </c:pt>
                <c:pt idx="32">
                  <c:v>14384</c:v>
                </c:pt>
              </c:numCache>
            </c:numRef>
          </c:val>
          <c:smooth val="0"/>
          <c:extLst>
            <c:ext xmlns:c16="http://schemas.microsoft.com/office/drawing/2014/chart" uri="{C3380CC4-5D6E-409C-BE32-E72D297353CC}">
              <c16:uniqueId val="{00000027-D070-4F67-8BCF-929B10852677}"/>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975396766992916E-2"/>
          <c:y val="8.2203630796150479E-2"/>
          <c:w val="0.90255083768734512"/>
          <c:h val="0.64070346675415568"/>
        </c:manualLayout>
      </c:layout>
      <c:barChart>
        <c:barDir val="col"/>
        <c:grouping val="clustered"/>
        <c:varyColors val="0"/>
        <c:ser>
          <c:idx val="0"/>
          <c:order val="0"/>
          <c:invertIfNegative val="0"/>
          <c:dPt>
            <c:idx val="0"/>
            <c:invertIfNegative val="0"/>
            <c:bubble3D val="0"/>
            <c:spPr>
              <a:solidFill>
                <a:srgbClr val="E31837"/>
              </a:solidFill>
            </c:spPr>
            <c:extLst>
              <c:ext xmlns:c16="http://schemas.microsoft.com/office/drawing/2014/chart" uri="{C3380CC4-5D6E-409C-BE32-E72D297353CC}">
                <c16:uniqueId val="{00000001-CAC4-40CB-94D0-1F00AD38C76B}"/>
              </c:ext>
            </c:extLst>
          </c:dPt>
          <c:dPt>
            <c:idx val="1"/>
            <c:invertIfNegative val="0"/>
            <c:bubble3D val="0"/>
            <c:spPr>
              <a:solidFill>
                <a:srgbClr val="00AEEF"/>
              </a:solidFill>
            </c:spPr>
            <c:extLst>
              <c:ext xmlns:c16="http://schemas.microsoft.com/office/drawing/2014/chart" uri="{C3380CC4-5D6E-409C-BE32-E72D297353CC}">
                <c16:uniqueId val="{00000003-CAC4-40CB-94D0-1F00AD38C76B}"/>
              </c:ext>
            </c:extLst>
          </c:dPt>
          <c:dPt>
            <c:idx val="2"/>
            <c:invertIfNegative val="0"/>
            <c:bubble3D val="0"/>
            <c:spPr>
              <a:solidFill>
                <a:srgbClr val="EC008C"/>
              </a:solidFill>
            </c:spPr>
            <c:extLst>
              <c:ext xmlns:c16="http://schemas.microsoft.com/office/drawing/2014/chart" uri="{C3380CC4-5D6E-409C-BE32-E72D297353CC}">
                <c16:uniqueId val="{00000005-CAC4-40CB-94D0-1F00AD38C76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'MSM_risk behaviors'!$B$2:$B$4</c:f>
              <c:strCache>
                <c:ptCount val="3"/>
                <c:pt idx="0">
                  <c:v>Injected drugs in 
the last 12 months</c:v>
                </c:pt>
                <c:pt idx="1">
                  <c:v>Ever bought sex 
from a female</c:v>
                </c:pt>
                <c:pt idx="2">
                  <c:v>Received payment 
for sex with a man in
 the last 12 months</c:v>
                </c:pt>
              </c:strCache>
            </c:strRef>
          </c:cat>
          <c:val>
            <c:numRef>
              <c:f>'MSM_risk behaviors'!$C$2:$C$4</c:f>
              <c:numCache>
                <c:formatCode>0</c:formatCode>
                <c:ptCount val="3"/>
                <c:pt idx="0">
                  <c:v>3.7</c:v>
                </c:pt>
                <c:pt idx="1">
                  <c:v>49.5</c:v>
                </c:pt>
                <c:pt idx="2">
                  <c:v>57.5</c:v>
                </c:pt>
              </c:numCache>
            </c:numRef>
          </c:val>
          <c:extLst>
            <c:ext xmlns:c16="http://schemas.microsoft.com/office/drawing/2014/chart" uri="{C3380CC4-5D6E-409C-BE32-E72D297353CC}">
              <c16:uniqueId val="{00000006-CAC4-40CB-94D0-1F00AD38C76B}"/>
            </c:ext>
          </c:extLst>
        </c:ser>
        <c:dLbls>
          <c:showLegendKey val="0"/>
          <c:showVal val="0"/>
          <c:showCatName val="0"/>
          <c:showSerName val="0"/>
          <c:showPercent val="0"/>
          <c:showBubbleSize val="0"/>
        </c:dLbls>
        <c:gapWidth val="260"/>
        <c:axId val="134901760"/>
        <c:axId val="134903296"/>
      </c:barChart>
      <c:catAx>
        <c:axId val="134901760"/>
        <c:scaling>
          <c:orientation val="minMax"/>
        </c:scaling>
        <c:delete val="0"/>
        <c:axPos val="b"/>
        <c:numFmt formatCode="General" sourceLinked="1"/>
        <c:majorTickMark val="out"/>
        <c:minorTickMark val="none"/>
        <c:tickLblPos val="nextTo"/>
        <c:crossAx val="134903296"/>
        <c:crosses val="autoZero"/>
        <c:auto val="1"/>
        <c:lblAlgn val="ctr"/>
        <c:lblOffset val="100"/>
        <c:noMultiLvlLbl val="0"/>
      </c:catAx>
      <c:valAx>
        <c:axId val="134903296"/>
        <c:scaling>
          <c:orientation val="minMax"/>
          <c:max val="100"/>
        </c:scaling>
        <c:delete val="0"/>
        <c:axPos val="l"/>
        <c:title>
          <c:tx>
            <c:rich>
              <a:bodyPr rot="-5400000" vert="horz"/>
              <a:lstStyle/>
              <a:p>
                <a:pPr>
                  <a:defRPr/>
                </a:pPr>
                <a:r>
                  <a:rPr lang="en-GB" dirty="0"/>
                  <a:t>% (Weighted)</a:t>
                </a:r>
              </a:p>
            </c:rich>
          </c:tx>
          <c:layout>
            <c:manualLayout>
              <c:xMode val="edge"/>
              <c:yMode val="edge"/>
              <c:x val="2.7339514803640204E-3"/>
              <c:y val="0.26175661636045489"/>
            </c:manualLayout>
          </c:layout>
          <c:overlay val="0"/>
        </c:title>
        <c:numFmt formatCode="0" sourceLinked="1"/>
        <c:majorTickMark val="out"/>
        <c:minorTickMark val="none"/>
        <c:tickLblPos val="nextTo"/>
        <c:crossAx val="134901760"/>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569872731425811E-2"/>
          <c:y val="9.0825870646766171E-2"/>
          <c:w val="0.62478443666763872"/>
          <c:h val="0.68617760279965001"/>
        </c:manualLayout>
      </c:layout>
      <c:barChart>
        <c:barDir val="col"/>
        <c:grouping val="clustered"/>
        <c:varyColors val="0"/>
        <c:ser>
          <c:idx val="0"/>
          <c:order val="0"/>
          <c:tx>
            <c:strRef>
              <c:f>'RB8'!$B$2:$B$3</c:f>
              <c:strCache>
                <c:ptCount val="1"/>
                <c:pt idx="0">
                  <c:v>Road transport workers</c:v>
                </c:pt>
              </c:strCache>
            </c:strRef>
          </c:tx>
          <c:spPr>
            <a:solidFill>
              <a:srgbClr val="F78E1E"/>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'RB8'!$A$4:$A$6</c:f>
              <c:strCache>
                <c:ptCount val="3"/>
                <c:pt idx="0">
                  <c:v>Injected drugs while in prison</c:v>
                </c:pt>
                <c:pt idx="1">
                  <c:v>Ever bought sex from a female</c:v>
                </c:pt>
                <c:pt idx="2">
                  <c:v>Ever had male-to-male sex</c:v>
                </c:pt>
              </c:strCache>
            </c:strRef>
          </c:cat>
          <c:val>
            <c:numRef>
              <c:f>'RB8'!$B$4:$B$6</c:f>
              <c:numCache>
                <c:formatCode>0</c:formatCode>
                <c:ptCount val="3"/>
                <c:pt idx="1">
                  <c:v>29.1</c:v>
                </c:pt>
                <c:pt idx="2">
                  <c:v>8.1</c:v>
                </c:pt>
              </c:numCache>
            </c:numRef>
          </c:val>
          <c:extLst>
            <c:ext xmlns:c16="http://schemas.microsoft.com/office/drawing/2014/chart" uri="{C3380CC4-5D6E-409C-BE32-E72D297353CC}">
              <c16:uniqueId val="{00000000-AE78-4C21-9957-214DD0B7B6CF}"/>
            </c:ext>
          </c:extLst>
        </c:ser>
        <c:ser>
          <c:idx val="1"/>
          <c:order val="1"/>
          <c:tx>
            <c:strRef>
              <c:f>'RB8'!$C$2:$C$3</c:f>
              <c:strCache>
                <c:ptCount val="1"/>
                <c:pt idx="0">
                  <c:v>Prisoners Kabul</c:v>
                </c:pt>
              </c:strCache>
            </c:strRef>
          </c:tx>
          <c:spPr>
            <a:solidFill>
              <a:srgbClr val="EC008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'RB8'!$A$4:$A$6</c:f>
              <c:strCache>
                <c:ptCount val="3"/>
                <c:pt idx="0">
                  <c:v>Injected drugs while in prison</c:v>
                </c:pt>
                <c:pt idx="1">
                  <c:v>Ever bought sex from a female</c:v>
                </c:pt>
                <c:pt idx="2">
                  <c:v>Ever had male-to-male sex</c:v>
                </c:pt>
              </c:strCache>
            </c:strRef>
          </c:cat>
          <c:val>
            <c:numRef>
              <c:f>'RB8'!$C$4:$C$6</c:f>
              <c:numCache>
                <c:formatCode>0</c:formatCode>
                <c:ptCount val="3"/>
                <c:pt idx="0" formatCode="General">
                  <c:v>34</c:v>
                </c:pt>
                <c:pt idx="1">
                  <c:v>27.5</c:v>
                </c:pt>
                <c:pt idx="2">
                  <c:v>7.3</c:v>
                </c:pt>
              </c:numCache>
            </c:numRef>
          </c:val>
          <c:extLst>
            <c:ext xmlns:c16="http://schemas.microsoft.com/office/drawing/2014/chart" uri="{C3380CC4-5D6E-409C-BE32-E72D297353CC}">
              <c16:uniqueId val="{00000001-AE78-4C21-9957-214DD0B7B6CF}"/>
            </c:ext>
          </c:extLst>
        </c:ser>
        <c:ser>
          <c:idx val="2"/>
          <c:order val="2"/>
          <c:tx>
            <c:strRef>
              <c:f>'RB8'!$D$2:$D$3</c:f>
              <c:strCache>
                <c:ptCount val="1"/>
                <c:pt idx="0">
                  <c:v>Prisoners Herat</c:v>
                </c:pt>
              </c:strCache>
            </c:strRef>
          </c:tx>
          <c:spPr>
            <a:solidFill>
              <a:srgbClr val="88C54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'RB8'!$A$4:$A$6</c:f>
              <c:strCache>
                <c:ptCount val="3"/>
                <c:pt idx="0">
                  <c:v>Injected drugs while in prison</c:v>
                </c:pt>
                <c:pt idx="1">
                  <c:v>Ever bought sex from a female</c:v>
                </c:pt>
                <c:pt idx="2">
                  <c:v>Ever had male-to-male sex</c:v>
                </c:pt>
              </c:strCache>
            </c:strRef>
          </c:cat>
          <c:val>
            <c:numRef>
              <c:f>'RB8'!$D$4:$D$6</c:f>
              <c:numCache>
                <c:formatCode>0</c:formatCode>
                <c:ptCount val="3"/>
                <c:pt idx="0" formatCode="General">
                  <c:v>0.6</c:v>
                </c:pt>
                <c:pt idx="1">
                  <c:v>31.1</c:v>
                </c:pt>
                <c:pt idx="2">
                  <c:v>14</c:v>
                </c:pt>
              </c:numCache>
            </c:numRef>
          </c:val>
          <c:extLst>
            <c:ext xmlns:c16="http://schemas.microsoft.com/office/drawing/2014/chart" uri="{C3380CC4-5D6E-409C-BE32-E72D297353CC}">
              <c16:uniqueId val="{00000002-AE78-4C21-9957-214DD0B7B6CF}"/>
            </c:ext>
          </c:extLst>
        </c:ser>
        <c:dLbls>
          <c:dLblPos val="outEnd"/>
          <c:showLegendKey val="0"/>
          <c:showVal val="1"/>
          <c:showCatName val="0"/>
          <c:showSerName val="0"/>
          <c:showPercent val="0"/>
          <c:showBubbleSize val="0"/>
        </c:dLbls>
        <c:gapWidth val="109"/>
        <c:axId val="135019136"/>
        <c:axId val="135033216"/>
      </c:barChart>
      <c:catAx>
        <c:axId val="135019136"/>
        <c:scaling>
          <c:orientation val="minMax"/>
        </c:scaling>
        <c:delete val="0"/>
        <c:axPos val="b"/>
        <c:numFmt formatCode="General" sourceLinked="0"/>
        <c:majorTickMark val="out"/>
        <c:minorTickMark val="none"/>
        <c:tickLblPos val="nextTo"/>
        <c:crossAx val="135033216"/>
        <c:crosses val="autoZero"/>
        <c:auto val="1"/>
        <c:lblAlgn val="ctr"/>
        <c:lblOffset val="100"/>
        <c:noMultiLvlLbl val="0"/>
      </c:catAx>
      <c:valAx>
        <c:axId val="135033216"/>
        <c:scaling>
          <c:orientation val="minMax"/>
          <c:max val="100"/>
        </c:scaling>
        <c:delete val="0"/>
        <c:axPos val="l"/>
        <c:title>
          <c:tx>
            <c:rich>
              <a:bodyPr rot="0" vert="horz"/>
              <a:lstStyle/>
              <a:p>
                <a:pPr>
                  <a:defRPr/>
                </a:pPr>
                <a:r>
                  <a:rPr lang="en-GB" dirty="0"/>
                  <a:t>%</a:t>
                </a:r>
              </a:p>
              <a:p>
                <a:pPr>
                  <a:defRPr/>
                </a:pPr>
                <a:endParaRPr lang="en-GB" dirty="0"/>
              </a:p>
            </c:rich>
          </c:tx>
          <c:layout>
            <c:manualLayout>
              <c:xMode val="edge"/>
              <c:yMode val="edge"/>
              <c:x val="1.9366797900262467E-2"/>
              <c:y val="4.2333624963546222E-2"/>
            </c:manualLayout>
          </c:layout>
          <c:overlay val="0"/>
        </c:title>
        <c:numFmt formatCode="0" sourceLinked="1"/>
        <c:majorTickMark val="out"/>
        <c:minorTickMark val="none"/>
        <c:tickLblPos val="nextTo"/>
        <c:crossAx val="135019136"/>
        <c:crosses val="autoZero"/>
        <c:crossBetween val="between"/>
        <c:majorUnit val="20"/>
      </c:valAx>
    </c:plotArea>
    <c:legend>
      <c:legendPos val="r"/>
      <c:layout>
        <c:manualLayout>
          <c:xMode val="edge"/>
          <c:yMode val="edge"/>
          <c:x val="0.74212314311226557"/>
          <c:y val="0.11397987751531057"/>
          <c:w val="0.24173314874102275"/>
          <c:h val="0.68685505978419359"/>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420938454121803E-2"/>
          <c:y val="9.015873015873016E-2"/>
          <c:w val="0.88665568589640575"/>
          <c:h val="0.54981008326340164"/>
        </c:manualLayout>
      </c:layout>
      <c:barChart>
        <c:barDir val="col"/>
        <c:grouping val="clustered"/>
        <c:varyColors val="0"/>
        <c:ser>
          <c:idx val="0"/>
          <c:order val="0"/>
          <c:spPr>
            <a:solidFill>
              <a:srgbClr val="88C54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 knowledge'!$B$2:$C$5</c:f>
              <c:multiLvlStrCache>
                <c:ptCount val="4"/>
                <c:lvl>
                  <c:pt idx="0">
                    <c:v>using condoms</c:v>
                  </c:pt>
                  <c:pt idx="1">
                    <c:v>having one faithful uninfected partner</c:v>
                  </c:pt>
                  <c:pt idx="2">
                    <c:v>abstaining from sex</c:v>
                  </c:pt>
                  <c:pt idx="3">
                    <c:v>sharing needles </c:v>
                  </c:pt>
                </c:lvl>
                <c:lvl>
                  <c:pt idx="0">
                    <c:v>HIV can be prevented by </c:v>
                  </c:pt>
                  <c:pt idx="3">
                    <c:v>HIV can be transmitted by </c:v>
                  </c:pt>
                </c:lvl>
              </c:multiLvlStrCache>
            </c:multiLvlStrRef>
          </c:cat>
          <c:val>
            <c:numRef>
              <c:f>'MSM knowledge'!$D$2:$D$5</c:f>
              <c:numCache>
                <c:formatCode>0</c:formatCode>
                <c:ptCount val="4"/>
                <c:pt idx="0">
                  <c:v>36.4</c:v>
                </c:pt>
                <c:pt idx="1">
                  <c:v>31.3</c:v>
                </c:pt>
                <c:pt idx="2">
                  <c:v>40.299999999999997</c:v>
                </c:pt>
                <c:pt idx="3">
                  <c:v>42.3</c:v>
                </c:pt>
              </c:numCache>
            </c:numRef>
          </c:val>
          <c:extLst>
            <c:ext xmlns:c16="http://schemas.microsoft.com/office/drawing/2014/chart" uri="{C3380CC4-5D6E-409C-BE32-E72D297353CC}">
              <c16:uniqueId val="{00000000-9D96-4488-BC3F-B7FAFD978E13}"/>
            </c:ext>
          </c:extLst>
        </c:ser>
        <c:dLbls>
          <c:dLblPos val="outEnd"/>
          <c:showLegendKey val="0"/>
          <c:showVal val="1"/>
          <c:showCatName val="0"/>
          <c:showSerName val="0"/>
          <c:showPercent val="0"/>
          <c:showBubbleSize val="0"/>
        </c:dLbls>
        <c:gapWidth val="150"/>
        <c:axId val="135362816"/>
        <c:axId val="135365760"/>
      </c:barChart>
      <c:catAx>
        <c:axId val="135362816"/>
        <c:scaling>
          <c:orientation val="minMax"/>
        </c:scaling>
        <c:delete val="0"/>
        <c:axPos val="b"/>
        <c:numFmt formatCode="General" sourceLinked="0"/>
        <c:majorTickMark val="out"/>
        <c:minorTickMark val="none"/>
        <c:tickLblPos val="nextTo"/>
        <c:crossAx val="135365760"/>
        <c:crosses val="autoZero"/>
        <c:auto val="1"/>
        <c:lblAlgn val="ctr"/>
        <c:lblOffset val="100"/>
        <c:noMultiLvlLbl val="0"/>
      </c:catAx>
      <c:valAx>
        <c:axId val="135365760"/>
        <c:scaling>
          <c:orientation val="minMax"/>
          <c:max val="100"/>
        </c:scaling>
        <c:delete val="0"/>
        <c:axPos val="l"/>
        <c:title>
          <c:tx>
            <c:rich>
              <a:bodyPr rot="-5400000" vert="horz"/>
              <a:lstStyle/>
              <a:p>
                <a:pPr>
                  <a:defRPr/>
                </a:pPr>
                <a:r>
                  <a:rPr lang="en-GB" dirty="0"/>
                  <a:t>% (Weighted)</a:t>
                </a:r>
              </a:p>
            </c:rich>
          </c:tx>
          <c:layout>
            <c:manualLayout>
              <c:xMode val="edge"/>
              <c:yMode val="edge"/>
              <c:x val="0"/>
              <c:y val="0.25658819365136609"/>
            </c:manualLayout>
          </c:layout>
          <c:overlay val="0"/>
        </c:title>
        <c:numFmt formatCode="0" sourceLinked="1"/>
        <c:majorTickMark val="out"/>
        <c:minorTickMark val="none"/>
        <c:tickLblPos val="nextTo"/>
        <c:crossAx val="135362816"/>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knowledge PWID'!$D$2</c:f>
              <c:strCache>
                <c:ptCount val="1"/>
                <c:pt idx="0">
                  <c:v>Herat</c:v>
                </c:pt>
              </c:strCache>
            </c:strRef>
          </c:tx>
          <c:spPr>
            <a:solidFill>
              <a:srgbClr val="F78E1E"/>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knowledge PWID'!$B$3:$C$6</c:f>
              <c:multiLvlStrCache>
                <c:ptCount val="4"/>
                <c:lvl>
                  <c:pt idx="0">
                    <c:v>using condoms</c:v>
                  </c:pt>
                  <c:pt idx="1">
                    <c:v>having one faithful uninfected partner</c:v>
                  </c:pt>
                  <c:pt idx="2">
                    <c:v>abstaining from sex</c:v>
                  </c:pt>
                  <c:pt idx="3">
                    <c:v>sharing needles </c:v>
                  </c:pt>
                </c:lvl>
                <c:lvl>
                  <c:pt idx="0">
                    <c:v>HIV can be prevented by </c:v>
                  </c:pt>
                  <c:pt idx="3">
                    <c:v>HIV can be transmitted by </c:v>
                  </c:pt>
                </c:lvl>
              </c:multiLvlStrCache>
            </c:multiLvlStrRef>
          </c:cat>
          <c:val>
            <c:numRef>
              <c:f>'HIV knowledge PWID'!$D$3:$D$6</c:f>
              <c:numCache>
                <c:formatCode>General</c:formatCode>
                <c:ptCount val="4"/>
                <c:pt idx="0">
                  <c:v>82.1</c:v>
                </c:pt>
                <c:pt idx="1">
                  <c:v>83.7</c:v>
                </c:pt>
                <c:pt idx="2">
                  <c:v>83.5</c:v>
                </c:pt>
                <c:pt idx="3">
                  <c:v>90.9</c:v>
                </c:pt>
              </c:numCache>
            </c:numRef>
          </c:val>
          <c:extLst>
            <c:ext xmlns:c16="http://schemas.microsoft.com/office/drawing/2014/chart" uri="{C3380CC4-5D6E-409C-BE32-E72D297353CC}">
              <c16:uniqueId val="{00000000-99F3-491B-8550-3A7DD3A05B3F}"/>
            </c:ext>
          </c:extLst>
        </c:ser>
        <c:ser>
          <c:idx val="1"/>
          <c:order val="1"/>
          <c:tx>
            <c:strRef>
              <c:f>'HIV knowledge PWID'!$E$2</c:f>
              <c:strCache>
                <c:ptCount val="1"/>
                <c:pt idx="0">
                  <c:v>Kabul</c:v>
                </c:pt>
              </c:strCache>
            </c:strRef>
          </c:tx>
          <c:spPr>
            <a:solidFill>
              <a:srgbClr val="E31837"/>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knowledge PWID'!$B$3:$C$6</c:f>
              <c:multiLvlStrCache>
                <c:ptCount val="4"/>
                <c:lvl>
                  <c:pt idx="0">
                    <c:v>using condoms</c:v>
                  </c:pt>
                  <c:pt idx="1">
                    <c:v>having one faithful uninfected partner</c:v>
                  </c:pt>
                  <c:pt idx="2">
                    <c:v>abstaining from sex</c:v>
                  </c:pt>
                  <c:pt idx="3">
                    <c:v>sharing needles </c:v>
                  </c:pt>
                </c:lvl>
                <c:lvl>
                  <c:pt idx="0">
                    <c:v>HIV can be prevented by </c:v>
                  </c:pt>
                  <c:pt idx="3">
                    <c:v>HIV can be transmitted by </c:v>
                  </c:pt>
                </c:lvl>
              </c:multiLvlStrCache>
            </c:multiLvlStrRef>
          </c:cat>
          <c:val>
            <c:numRef>
              <c:f>'HIV knowledge PWID'!$E$3:$E$6</c:f>
              <c:numCache>
                <c:formatCode>General</c:formatCode>
                <c:ptCount val="4"/>
                <c:pt idx="0">
                  <c:v>68.7</c:v>
                </c:pt>
                <c:pt idx="1">
                  <c:v>67.099999999999994</c:v>
                </c:pt>
                <c:pt idx="2">
                  <c:v>70.400000000000006</c:v>
                </c:pt>
                <c:pt idx="3">
                  <c:v>94.8</c:v>
                </c:pt>
              </c:numCache>
            </c:numRef>
          </c:val>
          <c:extLst>
            <c:ext xmlns:c16="http://schemas.microsoft.com/office/drawing/2014/chart" uri="{C3380CC4-5D6E-409C-BE32-E72D297353CC}">
              <c16:uniqueId val="{00000001-99F3-491B-8550-3A7DD3A05B3F}"/>
            </c:ext>
          </c:extLst>
        </c:ser>
        <c:ser>
          <c:idx val="2"/>
          <c:order val="2"/>
          <c:tx>
            <c:strRef>
              <c:f>'HIV knowledge PWID'!$F$2</c:f>
              <c:strCache>
                <c:ptCount val="1"/>
                <c:pt idx="0">
                  <c:v>Mazar-i-Sharif</c:v>
                </c:pt>
              </c:strCache>
            </c:strRef>
          </c:tx>
          <c:spPr>
            <a:solidFill>
              <a:srgbClr val="88C540"/>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knowledge PWID'!$B$3:$C$6</c:f>
              <c:multiLvlStrCache>
                <c:ptCount val="4"/>
                <c:lvl>
                  <c:pt idx="0">
                    <c:v>using condoms</c:v>
                  </c:pt>
                  <c:pt idx="1">
                    <c:v>having one faithful uninfected partner</c:v>
                  </c:pt>
                  <c:pt idx="2">
                    <c:v>abstaining from sex</c:v>
                  </c:pt>
                  <c:pt idx="3">
                    <c:v>sharing needles </c:v>
                  </c:pt>
                </c:lvl>
                <c:lvl>
                  <c:pt idx="0">
                    <c:v>HIV can be prevented by </c:v>
                  </c:pt>
                  <c:pt idx="3">
                    <c:v>HIV can be transmitted by </c:v>
                  </c:pt>
                </c:lvl>
              </c:multiLvlStrCache>
            </c:multiLvlStrRef>
          </c:cat>
          <c:val>
            <c:numRef>
              <c:f>'HIV knowledge PWID'!$F$3:$F$6</c:f>
              <c:numCache>
                <c:formatCode>General</c:formatCode>
                <c:ptCount val="4"/>
                <c:pt idx="0">
                  <c:v>70.7</c:v>
                </c:pt>
                <c:pt idx="1">
                  <c:v>59.2</c:v>
                </c:pt>
                <c:pt idx="2">
                  <c:v>70.099999999999994</c:v>
                </c:pt>
                <c:pt idx="3">
                  <c:v>74.099999999999994</c:v>
                </c:pt>
              </c:numCache>
            </c:numRef>
          </c:val>
          <c:extLst>
            <c:ext xmlns:c16="http://schemas.microsoft.com/office/drawing/2014/chart" uri="{C3380CC4-5D6E-409C-BE32-E72D297353CC}">
              <c16:uniqueId val="{00000002-99F3-491B-8550-3A7DD3A05B3F}"/>
            </c:ext>
          </c:extLst>
        </c:ser>
        <c:ser>
          <c:idx val="3"/>
          <c:order val="3"/>
          <c:tx>
            <c:strRef>
              <c:f>'HIV knowledge PWID'!$G$2</c:f>
              <c:strCache>
                <c:ptCount val="1"/>
                <c:pt idx="0">
                  <c:v>Jalalabad</c:v>
                </c:pt>
              </c:strCache>
            </c:strRef>
          </c:tx>
          <c:spPr>
            <a:solidFill>
              <a:srgbClr val="00AEEF"/>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knowledge PWID'!$B$3:$C$6</c:f>
              <c:multiLvlStrCache>
                <c:ptCount val="4"/>
                <c:lvl>
                  <c:pt idx="0">
                    <c:v>using condoms</c:v>
                  </c:pt>
                  <c:pt idx="1">
                    <c:v>having one faithful uninfected partner</c:v>
                  </c:pt>
                  <c:pt idx="2">
                    <c:v>abstaining from sex</c:v>
                  </c:pt>
                  <c:pt idx="3">
                    <c:v>sharing needles </c:v>
                  </c:pt>
                </c:lvl>
                <c:lvl>
                  <c:pt idx="0">
                    <c:v>HIV can be prevented by </c:v>
                  </c:pt>
                  <c:pt idx="3">
                    <c:v>HIV can be transmitted by </c:v>
                  </c:pt>
                </c:lvl>
              </c:multiLvlStrCache>
            </c:multiLvlStrRef>
          </c:cat>
          <c:val>
            <c:numRef>
              <c:f>'HIV knowledge PWID'!$G$3:$G$6</c:f>
              <c:numCache>
                <c:formatCode>General</c:formatCode>
                <c:ptCount val="4"/>
                <c:pt idx="0">
                  <c:v>44</c:v>
                </c:pt>
                <c:pt idx="1">
                  <c:v>43.1</c:v>
                </c:pt>
                <c:pt idx="2">
                  <c:v>42.6</c:v>
                </c:pt>
                <c:pt idx="3">
                  <c:v>69.2</c:v>
                </c:pt>
              </c:numCache>
            </c:numRef>
          </c:val>
          <c:extLst>
            <c:ext xmlns:c16="http://schemas.microsoft.com/office/drawing/2014/chart" uri="{C3380CC4-5D6E-409C-BE32-E72D297353CC}">
              <c16:uniqueId val="{00000003-99F3-491B-8550-3A7DD3A05B3F}"/>
            </c:ext>
          </c:extLst>
        </c:ser>
        <c:ser>
          <c:idx val="4"/>
          <c:order val="4"/>
          <c:tx>
            <c:strRef>
              <c:f>'HIV knowledge PWID'!$H$2</c:f>
              <c:strCache>
                <c:ptCount val="1"/>
                <c:pt idx="0">
                  <c:v>Charikar</c:v>
                </c:pt>
              </c:strCache>
            </c:strRef>
          </c:tx>
          <c:spPr>
            <a:solidFill>
              <a:srgbClr val="EC008C"/>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knowledge PWID'!$B$3:$C$6</c:f>
              <c:multiLvlStrCache>
                <c:ptCount val="4"/>
                <c:lvl>
                  <c:pt idx="0">
                    <c:v>using condoms</c:v>
                  </c:pt>
                  <c:pt idx="1">
                    <c:v>having one faithful uninfected partner</c:v>
                  </c:pt>
                  <c:pt idx="2">
                    <c:v>abstaining from sex</c:v>
                  </c:pt>
                  <c:pt idx="3">
                    <c:v>sharing needles </c:v>
                  </c:pt>
                </c:lvl>
                <c:lvl>
                  <c:pt idx="0">
                    <c:v>HIV can be prevented by </c:v>
                  </c:pt>
                  <c:pt idx="3">
                    <c:v>HIV can be transmitted by </c:v>
                  </c:pt>
                </c:lvl>
              </c:multiLvlStrCache>
            </c:multiLvlStrRef>
          </c:cat>
          <c:val>
            <c:numRef>
              <c:f>'HIV knowledge PWID'!$H$3:$H$6</c:f>
              <c:numCache>
                <c:formatCode>General</c:formatCode>
                <c:ptCount val="4"/>
                <c:pt idx="0">
                  <c:v>33.700000000000003</c:v>
                </c:pt>
                <c:pt idx="1">
                  <c:v>40</c:v>
                </c:pt>
                <c:pt idx="2">
                  <c:v>42.6</c:v>
                </c:pt>
                <c:pt idx="3">
                  <c:v>49.5</c:v>
                </c:pt>
              </c:numCache>
            </c:numRef>
          </c:val>
          <c:extLst>
            <c:ext xmlns:c16="http://schemas.microsoft.com/office/drawing/2014/chart" uri="{C3380CC4-5D6E-409C-BE32-E72D297353CC}">
              <c16:uniqueId val="{00000004-99F3-491B-8550-3A7DD3A05B3F}"/>
            </c:ext>
          </c:extLst>
        </c:ser>
        <c:dLbls>
          <c:showLegendKey val="0"/>
          <c:showVal val="0"/>
          <c:showCatName val="0"/>
          <c:showSerName val="0"/>
          <c:showPercent val="0"/>
          <c:showBubbleSize val="0"/>
        </c:dLbls>
        <c:gapWidth val="150"/>
        <c:axId val="135546752"/>
        <c:axId val="135548288"/>
      </c:barChart>
      <c:catAx>
        <c:axId val="135546752"/>
        <c:scaling>
          <c:orientation val="minMax"/>
        </c:scaling>
        <c:delete val="0"/>
        <c:axPos val="b"/>
        <c:numFmt formatCode="General" sourceLinked="0"/>
        <c:majorTickMark val="out"/>
        <c:minorTickMark val="none"/>
        <c:tickLblPos val="nextTo"/>
        <c:crossAx val="135548288"/>
        <c:crosses val="autoZero"/>
        <c:auto val="1"/>
        <c:lblAlgn val="ctr"/>
        <c:lblOffset val="100"/>
        <c:noMultiLvlLbl val="0"/>
      </c:catAx>
      <c:valAx>
        <c:axId val="135548288"/>
        <c:scaling>
          <c:orientation val="minMax"/>
          <c:max val="100"/>
          <c:min val="0"/>
        </c:scaling>
        <c:delete val="0"/>
        <c:axPos val="l"/>
        <c:majorGridlines>
          <c:spPr>
            <a:ln>
              <a:solidFill>
                <a:schemeClr val="bg1">
                  <a:lumMod val="95000"/>
                </a:schemeClr>
              </a:solidFill>
            </a:ln>
          </c:spPr>
        </c:majorGridlines>
        <c:title>
          <c:tx>
            <c:rich>
              <a:bodyPr rot="-5400000" vert="horz"/>
              <a:lstStyle/>
              <a:p>
                <a:pPr>
                  <a:defRPr/>
                </a:pPr>
                <a:r>
                  <a:rPr lang="en-US"/>
                  <a:t>% (Weighted)</a:t>
                </a:r>
              </a:p>
            </c:rich>
          </c:tx>
          <c:overlay val="0"/>
        </c:title>
        <c:numFmt formatCode="General" sourceLinked="1"/>
        <c:majorTickMark val="out"/>
        <c:minorTickMark val="none"/>
        <c:tickLblPos val="nextTo"/>
        <c:crossAx val="135546752"/>
        <c:crosses val="autoZero"/>
        <c:crossBetween val="between"/>
        <c:majorUnit val="20"/>
      </c:valAx>
    </c:plotArea>
    <c:legend>
      <c:legendPos val="t"/>
      <c:layout>
        <c:manualLayout>
          <c:xMode val="edge"/>
          <c:yMode val="edge"/>
          <c:x val="0.20167001118737241"/>
          <c:y val="3.5865022177101066E-2"/>
          <c:w val="0.58619594080873083"/>
          <c:h val="8.5856552356741916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78671806649231"/>
          <c:y val="0.10359419358294512"/>
          <c:w val="0.74982679899387839"/>
          <c:h val="0.66107599843961629"/>
        </c:manualLayout>
      </c:layout>
      <c:barChart>
        <c:barDir val="col"/>
        <c:grouping val="clustered"/>
        <c:varyColors val="1"/>
        <c:ser>
          <c:idx val="0"/>
          <c:order val="0"/>
          <c:invertIfNegative val="0"/>
          <c:dPt>
            <c:idx val="0"/>
            <c:invertIfNegative val="0"/>
            <c:bubble3D val="0"/>
            <c:spPr>
              <a:solidFill>
                <a:srgbClr val="00AEEF"/>
              </a:solidFill>
            </c:spPr>
            <c:extLst>
              <c:ext xmlns:c16="http://schemas.microsoft.com/office/drawing/2014/chart" uri="{C3380CC4-5D6E-409C-BE32-E72D297353CC}">
                <c16:uniqueId val="{00000001-2829-4A73-9D8F-57E94F896609}"/>
              </c:ext>
            </c:extLst>
          </c:dPt>
          <c:dPt>
            <c:idx val="1"/>
            <c:invertIfNegative val="0"/>
            <c:bubble3D val="0"/>
            <c:spPr>
              <a:solidFill>
                <a:srgbClr val="88C540"/>
              </a:solidFill>
            </c:spPr>
            <c:extLst>
              <c:ext xmlns:c16="http://schemas.microsoft.com/office/drawing/2014/chart" uri="{C3380CC4-5D6E-409C-BE32-E72D297353CC}">
                <c16:uniqueId val="{00000003-2829-4A73-9D8F-57E94F896609}"/>
              </c:ext>
            </c:extLst>
          </c:dPt>
          <c:dPt>
            <c:idx val="2"/>
            <c:invertIfNegative val="0"/>
            <c:bubble3D val="0"/>
            <c:spPr>
              <a:solidFill>
                <a:srgbClr val="E31837"/>
              </a:solidFill>
            </c:spPr>
            <c:extLst>
              <c:ext xmlns:c16="http://schemas.microsoft.com/office/drawing/2014/chart" uri="{C3380CC4-5D6E-409C-BE32-E72D297353CC}">
                <c16:uniqueId val="{00000005-2829-4A73-9D8F-57E94F89660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'Vulnerability &amp; Risk Behaviours'!$C$3:$C$5</c:f>
              <c:strCache>
                <c:ptCount val="3"/>
                <c:pt idx="0">
                  <c:v>IDU</c:v>
                </c:pt>
                <c:pt idx="1">
                  <c:v>FSW (all ages)</c:v>
                </c:pt>
                <c:pt idx="2">
                  <c:v>FSW (18-24 years)</c:v>
                </c:pt>
              </c:strCache>
            </c:strRef>
          </c:cat>
          <c:val>
            <c:numRef>
              <c:f>'Vulnerability &amp; Risk Behaviours'!$D$3:$D$5</c:f>
              <c:numCache>
                <c:formatCode>General</c:formatCode>
                <c:ptCount val="3"/>
                <c:pt idx="0">
                  <c:v>29</c:v>
                </c:pt>
                <c:pt idx="1">
                  <c:v>2</c:v>
                </c:pt>
                <c:pt idx="2">
                  <c:v>0.70000000000000062</c:v>
                </c:pt>
              </c:numCache>
            </c:numRef>
          </c:val>
          <c:extLst>
            <c:ext xmlns:c16="http://schemas.microsoft.com/office/drawing/2014/chart" uri="{C3380CC4-5D6E-409C-BE32-E72D297353CC}">
              <c16:uniqueId val="{00000006-2829-4A73-9D8F-57E94F896609}"/>
            </c:ext>
          </c:extLst>
        </c:ser>
        <c:dLbls>
          <c:showLegendKey val="0"/>
          <c:showVal val="0"/>
          <c:showCatName val="0"/>
          <c:showSerName val="0"/>
          <c:showPercent val="0"/>
          <c:showBubbleSize val="0"/>
        </c:dLbls>
        <c:gapWidth val="150"/>
        <c:axId val="42826752"/>
        <c:axId val="42828544"/>
      </c:barChart>
      <c:catAx>
        <c:axId val="42826752"/>
        <c:scaling>
          <c:orientation val="minMax"/>
        </c:scaling>
        <c:delete val="0"/>
        <c:axPos val="b"/>
        <c:numFmt formatCode="General" sourceLinked="0"/>
        <c:majorTickMark val="out"/>
        <c:minorTickMark val="none"/>
        <c:tickLblPos val="nextTo"/>
        <c:crossAx val="42828544"/>
        <c:crosses val="autoZero"/>
        <c:auto val="1"/>
        <c:lblAlgn val="ctr"/>
        <c:lblOffset val="100"/>
        <c:noMultiLvlLbl val="0"/>
      </c:catAx>
      <c:valAx>
        <c:axId val="42828544"/>
        <c:scaling>
          <c:orientation val="minMax"/>
          <c:max val="100"/>
        </c:scaling>
        <c:delete val="0"/>
        <c:axPos val="l"/>
        <c:title>
          <c:tx>
            <c:rich>
              <a:bodyPr rot="0" vert="horz"/>
              <a:lstStyle/>
              <a:p>
                <a:pPr>
                  <a:defRPr/>
                </a:pPr>
                <a:r>
                  <a:rPr lang="en-US"/>
                  <a:t>%</a:t>
                </a:r>
              </a:p>
            </c:rich>
          </c:tx>
          <c:layout>
            <c:manualLayout>
              <c:xMode val="edge"/>
              <c:yMode val="edge"/>
              <c:x val="2.0932852143482061E-2"/>
              <c:y val="1.0622542213951865E-2"/>
            </c:manualLayout>
          </c:layout>
          <c:overlay val="0"/>
        </c:title>
        <c:numFmt formatCode="General" sourceLinked="1"/>
        <c:majorTickMark val="out"/>
        <c:minorTickMark val="none"/>
        <c:tickLblPos val="nextTo"/>
        <c:crossAx val="42826752"/>
        <c:crosses val="autoZero"/>
        <c:crossBetween val="between"/>
        <c:majorUnit val="20"/>
      </c:valAx>
    </c:plotArea>
    <c:plotVisOnly val="1"/>
    <c:dispBlanksAs val="gap"/>
    <c:showDLblsOverMax val="0"/>
  </c:chart>
  <c:spPr>
    <a:ln>
      <a:solidFill>
        <a:srgbClr val="808080">
          <a:lumMod val="60000"/>
          <a:lumOff val="40000"/>
        </a:srgbClr>
      </a:solidFill>
    </a:ln>
  </c:spPr>
  <c:txPr>
    <a:bodyPr/>
    <a:lstStyle/>
    <a:p>
      <a:pPr>
        <a:defRPr sz="1400" b="1"/>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263969087197463"/>
          <c:y val="0.11878775746252072"/>
          <c:w val="0.7986567512394287"/>
          <c:h val="0.59417656479380521"/>
        </c:manualLayout>
      </c:layout>
      <c:barChart>
        <c:barDir val="col"/>
        <c:grouping val="clustered"/>
        <c:varyColors val="0"/>
        <c:ser>
          <c:idx val="0"/>
          <c:order val="0"/>
          <c:spPr>
            <a:solidFill>
              <a:srgbClr val="88C5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'Vulnerability &amp; Risk Behaviours'!$B$107:$C$110</c:f>
              <c:multiLvlStrCache>
                <c:ptCount val="4"/>
                <c:lvl>
                  <c:pt idx="0">
                    <c:v>&lt;25</c:v>
                  </c:pt>
                  <c:pt idx="1">
                    <c:v>25+</c:v>
                  </c:pt>
                  <c:pt idx="2">
                    <c:v>&lt;25</c:v>
                  </c:pt>
                  <c:pt idx="3">
                    <c:v>25+</c:v>
                  </c:pt>
                </c:lvl>
                <c:lvl>
                  <c:pt idx="0">
                    <c:v>FSWs</c:v>
                  </c:pt>
                  <c:pt idx="2">
                    <c:v>Male IDUs</c:v>
                  </c:pt>
                </c:lvl>
              </c:multiLvlStrCache>
            </c:multiLvlStrRef>
          </c:cat>
          <c:val>
            <c:numRef>
              <c:f>'Vulnerability &amp; Risk Behaviours'!$D$107:$D$110</c:f>
              <c:numCache>
                <c:formatCode>0</c:formatCode>
                <c:ptCount val="4"/>
                <c:pt idx="0">
                  <c:v>0.65000000000000246</c:v>
                </c:pt>
                <c:pt idx="1">
                  <c:v>2.79</c:v>
                </c:pt>
                <c:pt idx="2">
                  <c:v>29.58</c:v>
                </c:pt>
                <c:pt idx="3">
                  <c:v>28.29</c:v>
                </c:pt>
              </c:numCache>
            </c:numRef>
          </c:val>
          <c:extLst>
            <c:ext xmlns:c16="http://schemas.microsoft.com/office/drawing/2014/chart" uri="{C3380CC4-5D6E-409C-BE32-E72D297353CC}">
              <c16:uniqueId val="{00000000-9FCB-4013-9426-4B306BF61A50}"/>
            </c:ext>
          </c:extLst>
        </c:ser>
        <c:dLbls>
          <c:showLegendKey val="0"/>
          <c:showVal val="0"/>
          <c:showCatName val="0"/>
          <c:showSerName val="0"/>
          <c:showPercent val="0"/>
          <c:showBubbleSize val="0"/>
        </c:dLbls>
        <c:gapWidth val="150"/>
        <c:axId val="42861312"/>
        <c:axId val="42862848"/>
      </c:barChart>
      <c:catAx>
        <c:axId val="42861312"/>
        <c:scaling>
          <c:orientation val="minMax"/>
        </c:scaling>
        <c:delete val="0"/>
        <c:axPos val="b"/>
        <c:numFmt formatCode="General" sourceLinked="0"/>
        <c:majorTickMark val="out"/>
        <c:minorTickMark val="none"/>
        <c:tickLblPos val="nextTo"/>
        <c:crossAx val="42862848"/>
        <c:crosses val="autoZero"/>
        <c:auto val="1"/>
        <c:lblAlgn val="ctr"/>
        <c:lblOffset val="100"/>
        <c:noMultiLvlLbl val="0"/>
      </c:catAx>
      <c:valAx>
        <c:axId val="42862848"/>
        <c:scaling>
          <c:orientation val="minMax"/>
          <c:max val="100"/>
          <c:min val="0"/>
        </c:scaling>
        <c:delete val="0"/>
        <c:axPos val="l"/>
        <c:title>
          <c:tx>
            <c:rich>
              <a:bodyPr rot="0" vert="horz"/>
              <a:lstStyle/>
              <a:p>
                <a:pPr>
                  <a:defRPr/>
                </a:pPr>
                <a:r>
                  <a:rPr lang="en-US"/>
                  <a:t>%</a:t>
                </a:r>
              </a:p>
            </c:rich>
          </c:tx>
          <c:layout>
            <c:manualLayout>
              <c:xMode val="edge"/>
              <c:yMode val="edge"/>
              <c:x val="1.2494645065918485E-2"/>
              <c:y val="5.0396870339958849E-2"/>
            </c:manualLayout>
          </c:layout>
          <c:overlay val="0"/>
        </c:title>
        <c:numFmt formatCode="0" sourceLinked="1"/>
        <c:majorTickMark val="out"/>
        <c:minorTickMark val="none"/>
        <c:tickLblPos val="nextTo"/>
        <c:crossAx val="42861312"/>
        <c:crosses val="autoZero"/>
        <c:crossBetween val="between"/>
        <c:majorUnit val="20"/>
      </c:valAx>
      <c:spPr>
        <a:solidFill>
          <a:sysClr val="window" lastClr="FFFFFF"/>
        </a:solidFill>
      </c:spPr>
    </c:plotArea>
    <c:plotVisOnly val="1"/>
    <c:dispBlanksAs val="gap"/>
    <c:showDLblsOverMax val="0"/>
  </c:chart>
  <c:spPr>
    <a:solidFill>
      <a:sysClr val="window" lastClr="FFFFFF"/>
    </a:solidFill>
    <a:ln>
      <a:solidFill>
        <a:srgbClr val="808080">
          <a:lumMod val="60000"/>
          <a:lumOff val="40000"/>
        </a:srgbClr>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792C-4381-93AD-48A3E74BC3EB}"/>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792C-4381-93AD-48A3E74BC3EB}"/>
              </c:ext>
            </c:extLst>
          </c:dPt>
          <c:cat>
            <c:strRef>
              <c:f>'AFG (2)'!$Q$109:$R$109</c:f>
              <c:strCache>
                <c:ptCount val="2"/>
                <c:pt idx="0">
                  <c:v>International funding</c:v>
                </c:pt>
                <c:pt idx="1">
                  <c:v>Domestic funding</c:v>
                </c:pt>
              </c:strCache>
            </c:strRef>
          </c:cat>
          <c:val>
            <c:numRef>
              <c:f>'AFG (2)'!$Q$110:$R$110</c:f>
              <c:numCache>
                <c:formatCode>_-* #,##0_-;\-* #,##0_-;_-* "-"??_-;_-@_-</c:formatCode>
                <c:ptCount val="2"/>
                <c:pt idx="0">
                  <c:v>9937031.9399999995</c:v>
                </c:pt>
                <c:pt idx="1">
                  <c:v>140861</c:v>
                </c:pt>
              </c:numCache>
            </c:numRef>
          </c:val>
          <c:extLst>
            <c:ext xmlns:c16="http://schemas.microsoft.com/office/drawing/2014/chart" uri="{C3380CC4-5D6E-409C-BE32-E72D297353CC}">
              <c16:uniqueId val="{00000004-792C-4381-93AD-48A3E74BC3E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solidFill>
              <a:sysClr val="window" lastClr="FFFFFF">
                <a:lumMod val="65000"/>
              </a:sysClr>
            </a:solidFill>
            <a:ln w="22225">
              <a:solidFill>
                <a:sysClr val="window" lastClr="FFFFFF"/>
              </a:solidFill>
            </a:ln>
          </c:spPr>
          <c:dPt>
            <c:idx val="0"/>
            <c:bubble3D val="0"/>
            <c:spPr>
              <a:solidFill>
                <a:srgbClr val="3FDAFF"/>
              </a:solidFill>
              <a:ln w="22225">
                <a:solidFill>
                  <a:sysClr val="window" lastClr="FFFFFF"/>
                </a:solidFill>
              </a:ln>
            </c:spPr>
            <c:extLst>
              <c:ext xmlns:c16="http://schemas.microsoft.com/office/drawing/2014/chart" uri="{C3380CC4-5D6E-409C-BE32-E72D297353CC}">
                <c16:uniqueId val="{00000001-6A00-4610-88CF-01F7CF233210}"/>
              </c:ext>
            </c:extLst>
          </c:dPt>
          <c:dPt>
            <c:idx val="1"/>
            <c:bubble3D val="0"/>
            <c:extLst>
              <c:ext xmlns:c16="http://schemas.microsoft.com/office/drawing/2014/chart" uri="{C3380CC4-5D6E-409C-BE32-E72D297353CC}">
                <c16:uniqueId val="{00000002-6A00-4610-88CF-01F7CF233210}"/>
              </c:ext>
            </c:extLst>
          </c:dPt>
          <c:dPt>
            <c:idx val="2"/>
            <c:bubble3D val="0"/>
            <c:spPr>
              <a:solidFill>
                <a:srgbClr val="F15B40"/>
              </a:solidFill>
              <a:ln w="22225">
                <a:solidFill>
                  <a:sysClr val="window" lastClr="FFFFFF"/>
                </a:solidFill>
              </a:ln>
            </c:spPr>
            <c:extLst>
              <c:ext xmlns:c16="http://schemas.microsoft.com/office/drawing/2014/chart" uri="{C3380CC4-5D6E-409C-BE32-E72D297353CC}">
                <c16:uniqueId val="{00000004-6A00-4610-88CF-01F7CF233210}"/>
              </c:ext>
            </c:extLst>
          </c:dPt>
          <c:dPt>
            <c:idx val="3"/>
            <c:bubble3D val="0"/>
            <c:extLst>
              <c:ext xmlns:c16="http://schemas.microsoft.com/office/drawing/2014/chart" uri="{C3380CC4-5D6E-409C-BE32-E72D297353CC}">
                <c16:uniqueId val="{00000005-6A00-4610-88CF-01F7CF233210}"/>
              </c:ext>
            </c:extLst>
          </c:dPt>
          <c:dLbls>
            <c:dLbl>
              <c:idx val="0"/>
              <c:delete val="1"/>
              <c:extLst>
                <c:ext xmlns:c15="http://schemas.microsoft.com/office/drawing/2012/chart" uri="{CE6537A1-D6FC-4f65-9D91-7224C49458BB}"/>
                <c:ext xmlns:c16="http://schemas.microsoft.com/office/drawing/2014/chart" uri="{C3380CC4-5D6E-409C-BE32-E72D297353CC}">
                  <c16:uniqueId val="{00000001-6A00-4610-88CF-01F7CF233210}"/>
                </c:ext>
              </c:extLst>
            </c:dLbl>
            <c:dLbl>
              <c:idx val="1"/>
              <c:layout>
                <c:manualLayout>
                  <c:x val="0.11566584592489644"/>
                  <c:y val="-7.44085109275050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00-4610-88CF-01F7CF233210}"/>
                </c:ext>
              </c:extLst>
            </c:dLbl>
            <c:dLbl>
              <c:idx val="2"/>
              <c:delete val="1"/>
              <c:extLst>
                <c:ext xmlns:c15="http://schemas.microsoft.com/office/drawing/2012/chart" uri="{CE6537A1-D6FC-4f65-9D91-7224C49458BB}"/>
                <c:ext xmlns:c16="http://schemas.microsoft.com/office/drawing/2014/chart" uri="{C3380CC4-5D6E-409C-BE32-E72D297353CC}">
                  <c16:uniqueId val="{00000004-6A00-4610-88CF-01F7CF233210}"/>
                </c:ext>
              </c:extLst>
            </c:dLbl>
            <c:dLbl>
              <c:idx val="3"/>
              <c:delete val="1"/>
              <c:extLst>
                <c:ext xmlns:c15="http://schemas.microsoft.com/office/drawing/2012/chart" uri="{CE6537A1-D6FC-4f65-9D91-7224C49458BB}"/>
                <c:ext xmlns:c16="http://schemas.microsoft.com/office/drawing/2014/chart" uri="{C3380CC4-5D6E-409C-BE32-E72D297353CC}">
                  <c16:uniqueId val="{00000005-6A00-4610-88CF-01F7CF233210}"/>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'AFG (2)'!$P$114:$P$117</c:f>
              <c:strCache>
                <c:ptCount val="4"/>
                <c:pt idx="0">
                  <c:v>Key population prevention</c:v>
                </c:pt>
                <c:pt idx="1">
                  <c:v>Other prevention</c:v>
                </c:pt>
                <c:pt idx="2">
                  <c:v>Care and treatment</c:v>
                </c:pt>
                <c:pt idx="3">
                  <c:v>Other AIDS expenditure</c:v>
                </c:pt>
              </c:strCache>
            </c:strRef>
          </c:cat>
          <c:val>
            <c:numRef>
              <c:f>'AFG (2)'!$Q$114:$Q$117</c:f>
              <c:numCache>
                <c:formatCode>_-* #,##0_-;\-* #,##0_-;_-* "-"??_-;_-@_-</c:formatCode>
                <c:ptCount val="4"/>
                <c:pt idx="0">
                  <c:v>1741565.51</c:v>
                </c:pt>
                <c:pt idx="1">
                  <c:v>32954.070000000065</c:v>
                </c:pt>
                <c:pt idx="2">
                  <c:v>7796408</c:v>
                </c:pt>
                <c:pt idx="3">
                  <c:v>506965.3599999994</c:v>
                </c:pt>
              </c:numCache>
            </c:numRef>
          </c:val>
          <c:extLst>
            <c:ext xmlns:c16="http://schemas.microsoft.com/office/drawing/2014/chart" uri="{C3380CC4-5D6E-409C-BE32-E72D297353CC}">
              <c16:uniqueId val="{00000006-6A00-4610-88CF-01F7CF233210}"/>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213673784"/>
          <c:y val="0.1044154385614635"/>
          <c:w val="0.79107182056788361"/>
          <c:h val="0.72516118851876976"/>
        </c:manualLayout>
      </c:layout>
      <c:barChart>
        <c:barDir val="col"/>
        <c:grouping val="stacked"/>
        <c:varyColors val="0"/>
        <c:ser>
          <c:idx val="0"/>
          <c:order val="0"/>
          <c:tx>
            <c:strRef>
              <c:f>Afghanistan!$B$1</c:f>
              <c:strCache>
                <c:ptCount val="1"/>
                <c:pt idx="0">
                  <c:v>International funding</c:v>
                </c:pt>
              </c:strCache>
            </c:strRef>
          </c:tx>
          <c:spPr>
            <a:solidFill>
              <a:srgbClr val="00A99A"/>
            </a:solidFill>
            <a:ln w="12700">
              <a:solidFill>
                <a:srgbClr val="FFFFFF"/>
              </a:solidFill>
            </a:ln>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E6-4B2F-999B-074FC3FE3733}"/>
                </c:ext>
              </c:extLst>
            </c:dLbl>
            <c:numFmt formatCode="&quot;$&quot;#,##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Afghanistan!$A$2:$A$10</c:f>
              <c:numCache>
                <c:formatCode>General</c:formatCode>
                <c:ptCount val="9"/>
                <c:pt idx="0">
                  <c:v>2008</c:v>
                </c:pt>
                <c:pt idx="1">
                  <c:v>2009</c:v>
                </c:pt>
                <c:pt idx="2">
                  <c:v>2010</c:v>
                </c:pt>
                <c:pt idx="3">
                  <c:v>2011</c:v>
                </c:pt>
                <c:pt idx="4">
                  <c:v>2012</c:v>
                </c:pt>
                <c:pt idx="5">
                  <c:v>2013</c:v>
                </c:pt>
                <c:pt idx="6">
                  <c:v>2014</c:v>
                </c:pt>
                <c:pt idx="7">
                  <c:v>2015</c:v>
                </c:pt>
                <c:pt idx="8">
                  <c:v>2018</c:v>
                </c:pt>
              </c:numCache>
            </c:numRef>
          </c:cat>
          <c:val>
            <c:numRef>
              <c:f>Afghanistan!$B$2:$B$10</c:f>
              <c:numCache>
                <c:formatCode>0</c:formatCode>
                <c:ptCount val="9"/>
                <c:pt idx="0">
                  <c:v>3112158</c:v>
                </c:pt>
                <c:pt idx="1">
                  <c:v>5026352</c:v>
                </c:pt>
                <c:pt idx="2">
                  <c:v>4237825</c:v>
                </c:pt>
                <c:pt idx="3">
                  <c:v>8002074</c:v>
                </c:pt>
                <c:pt idx="4">
                  <c:v>9028297</c:v>
                </c:pt>
                <c:pt idx="5">
                  <c:v>5067479</c:v>
                </c:pt>
                <c:pt idx="6">
                  <c:v>4077138</c:v>
                </c:pt>
                <c:pt idx="7">
                  <c:v>3352240</c:v>
                </c:pt>
                <c:pt idx="8">
                  <c:v>9937032</c:v>
                </c:pt>
              </c:numCache>
            </c:numRef>
          </c:val>
          <c:extLst>
            <c:ext xmlns:c16="http://schemas.microsoft.com/office/drawing/2014/chart" uri="{C3380CC4-5D6E-409C-BE32-E72D297353CC}">
              <c16:uniqueId val="{00000001-25E6-4B2F-999B-074FC3FE3733}"/>
            </c:ext>
          </c:extLst>
        </c:ser>
        <c:ser>
          <c:idx val="2"/>
          <c:order val="1"/>
          <c:tx>
            <c:strRef>
              <c:f>Afghanistan!$C$1</c:f>
              <c:strCache>
                <c:ptCount val="1"/>
                <c:pt idx="0">
                  <c:v>Domestic funding</c:v>
                </c:pt>
              </c:strCache>
            </c:strRef>
          </c:tx>
          <c:spPr>
            <a:solidFill>
              <a:srgbClr val="F26B73"/>
            </a:solidFill>
            <a:ln>
              <a:solidFill>
                <a:srgbClr val="FFFFFF"/>
              </a:solidFill>
            </a:ln>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E6-4B2F-999B-074FC3FE3733}"/>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Afghanistan!$A$2:$A$10</c:f>
              <c:numCache>
                <c:formatCode>General</c:formatCode>
                <c:ptCount val="9"/>
                <c:pt idx="0">
                  <c:v>2008</c:v>
                </c:pt>
                <c:pt idx="1">
                  <c:v>2009</c:v>
                </c:pt>
                <c:pt idx="2">
                  <c:v>2010</c:v>
                </c:pt>
                <c:pt idx="3">
                  <c:v>2011</c:v>
                </c:pt>
                <c:pt idx="4">
                  <c:v>2012</c:v>
                </c:pt>
                <c:pt idx="5">
                  <c:v>2013</c:v>
                </c:pt>
                <c:pt idx="6">
                  <c:v>2014</c:v>
                </c:pt>
                <c:pt idx="7">
                  <c:v>2015</c:v>
                </c:pt>
                <c:pt idx="8">
                  <c:v>2018</c:v>
                </c:pt>
              </c:numCache>
            </c:numRef>
          </c:cat>
          <c:val>
            <c:numRef>
              <c:f>Afghanistan!$C$2:$C$10</c:f>
              <c:numCache>
                <c:formatCode>0</c:formatCode>
                <c:ptCount val="9"/>
                <c:pt idx="0">
                  <c:v>129260</c:v>
                </c:pt>
                <c:pt idx="1">
                  <c:v>132200</c:v>
                </c:pt>
                <c:pt idx="2">
                  <c:v>200000</c:v>
                </c:pt>
                <c:pt idx="4">
                  <c:v>24250</c:v>
                </c:pt>
                <c:pt idx="5">
                  <c:v>245000</c:v>
                </c:pt>
                <c:pt idx="6">
                  <c:v>104000</c:v>
                </c:pt>
                <c:pt idx="7">
                  <c:v>470000</c:v>
                </c:pt>
                <c:pt idx="8">
                  <c:v>140861</c:v>
                </c:pt>
              </c:numCache>
            </c:numRef>
          </c:val>
          <c:extLst>
            <c:ext xmlns:c16="http://schemas.microsoft.com/office/drawing/2014/chart" uri="{C3380CC4-5D6E-409C-BE32-E72D297353CC}">
              <c16:uniqueId val="{00000003-25E6-4B2F-999B-074FC3FE3733}"/>
            </c:ext>
          </c:extLst>
        </c:ser>
        <c:dLbls>
          <c:showLegendKey val="0"/>
          <c:showVal val="0"/>
          <c:showCatName val="0"/>
          <c:showSerName val="0"/>
          <c:showPercent val="0"/>
          <c:showBubbleSize val="0"/>
        </c:dLbls>
        <c:gapWidth val="150"/>
        <c:overlap val="100"/>
        <c:axId val="136119808"/>
        <c:axId val="136121344"/>
      </c:barChart>
      <c:lineChart>
        <c:grouping val="standard"/>
        <c:varyColors val="0"/>
        <c:ser>
          <c:idx val="1"/>
          <c:order val="2"/>
          <c:tx>
            <c:strRef>
              <c:f>Afghanistan!$D$1</c:f>
              <c:strCache>
                <c:ptCount val="1"/>
                <c:pt idx="0">
                  <c:v>Total AIDS spending</c:v>
                </c:pt>
              </c:strCache>
            </c:strRef>
          </c:tx>
          <c:spPr>
            <a:ln w="34925">
              <a:solidFill>
                <a:srgbClr val="00B0F0"/>
              </a:solidFill>
            </a:ln>
          </c:spPr>
          <c:marker>
            <c:symbol val="circle"/>
            <c:size val="7"/>
            <c:spPr>
              <a:solidFill>
                <a:srgbClr val="00B0F0"/>
              </a:solidFill>
              <a:ln>
                <a:noFill/>
              </a:ln>
            </c:spPr>
          </c:marker>
          <c:dLbls>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E6-4B2F-999B-074FC3FE3733}"/>
                </c:ext>
              </c:extLst>
            </c:dLbl>
            <c:numFmt formatCode="&quot;$&quot;#,##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Afghanistan!$A$2:$A$10</c:f>
              <c:numCache>
                <c:formatCode>General</c:formatCode>
                <c:ptCount val="9"/>
                <c:pt idx="0">
                  <c:v>2008</c:v>
                </c:pt>
                <c:pt idx="1">
                  <c:v>2009</c:v>
                </c:pt>
                <c:pt idx="2">
                  <c:v>2010</c:v>
                </c:pt>
                <c:pt idx="3">
                  <c:v>2011</c:v>
                </c:pt>
                <c:pt idx="4">
                  <c:v>2012</c:v>
                </c:pt>
                <c:pt idx="5">
                  <c:v>2013</c:v>
                </c:pt>
                <c:pt idx="6">
                  <c:v>2014</c:v>
                </c:pt>
                <c:pt idx="7">
                  <c:v>2015</c:v>
                </c:pt>
                <c:pt idx="8">
                  <c:v>2018</c:v>
                </c:pt>
              </c:numCache>
            </c:numRef>
          </c:cat>
          <c:val>
            <c:numRef>
              <c:f>Afghanistan!$D$2:$D$10</c:f>
              <c:numCache>
                <c:formatCode>0</c:formatCode>
                <c:ptCount val="9"/>
                <c:pt idx="0">
                  <c:v>3241418</c:v>
                </c:pt>
                <c:pt idx="1">
                  <c:v>5158552</c:v>
                </c:pt>
                <c:pt idx="2">
                  <c:v>4437825</c:v>
                </c:pt>
                <c:pt idx="3">
                  <c:v>8002074</c:v>
                </c:pt>
                <c:pt idx="4">
                  <c:v>9052547</c:v>
                </c:pt>
                <c:pt idx="5">
                  <c:v>5312479</c:v>
                </c:pt>
                <c:pt idx="6">
                  <c:v>4181138</c:v>
                </c:pt>
                <c:pt idx="7">
                  <c:v>3822240</c:v>
                </c:pt>
                <c:pt idx="8">
                  <c:v>10077893</c:v>
                </c:pt>
              </c:numCache>
            </c:numRef>
          </c:val>
          <c:smooth val="1"/>
          <c:extLst>
            <c:ext xmlns:c16="http://schemas.microsoft.com/office/drawing/2014/chart" uri="{C3380CC4-5D6E-409C-BE32-E72D297353CC}">
              <c16:uniqueId val="{00000005-25E6-4B2F-999B-074FC3FE3733}"/>
            </c:ext>
          </c:extLst>
        </c:ser>
        <c:dLbls>
          <c:showLegendKey val="0"/>
          <c:showVal val="0"/>
          <c:showCatName val="0"/>
          <c:showSerName val="0"/>
          <c:showPercent val="0"/>
          <c:showBubbleSize val="0"/>
        </c:dLbls>
        <c:marker val="1"/>
        <c:smooth val="0"/>
        <c:axId val="136119808"/>
        <c:axId val="136121344"/>
      </c:lineChart>
      <c:catAx>
        <c:axId val="136119808"/>
        <c:scaling>
          <c:orientation val="minMax"/>
        </c:scaling>
        <c:delete val="0"/>
        <c:axPos val="b"/>
        <c:numFmt formatCode="General" sourceLinked="1"/>
        <c:majorTickMark val="out"/>
        <c:minorTickMark val="none"/>
        <c:tickLblPos val="nextTo"/>
        <c:crossAx val="136121344"/>
        <c:crosses val="autoZero"/>
        <c:auto val="1"/>
        <c:lblAlgn val="ctr"/>
        <c:lblOffset val="100"/>
        <c:noMultiLvlLbl val="0"/>
      </c:catAx>
      <c:valAx>
        <c:axId val="136121344"/>
        <c:scaling>
          <c:orientation val="minMax"/>
          <c:min val="0"/>
        </c:scaling>
        <c:delete val="0"/>
        <c:axPos val="l"/>
        <c:majorGridlines>
          <c:spPr>
            <a:ln>
              <a:solidFill>
                <a:schemeClr val="tx2">
                  <a:lumMod val="20000"/>
                  <a:lumOff val="80000"/>
                </a:schemeClr>
              </a:solidFill>
              <a:prstDash val="sysDash"/>
            </a:ln>
          </c:spPr>
        </c:majorGridlines>
        <c:numFmt formatCode="0" sourceLinked="1"/>
        <c:majorTickMark val="out"/>
        <c:minorTickMark val="none"/>
        <c:tickLblPos val="nextTo"/>
        <c:crossAx val="136119808"/>
        <c:crosses val="autoZero"/>
        <c:crossBetween val="between"/>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2.5004026615931308E-2"/>
          <c:y val="0.90103166963848957"/>
          <c:w val="0.93397322208891698"/>
          <c:h val="9.8404052198885955E-2"/>
        </c:manualLayout>
      </c:layout>
      <c:overlay val="0"/>
    </c:legend>
    <c:plotVisOnly val="1"/>
    <c:dispBlanksAs val="gap"/>
    <c:showDLblsOverMax val="0"/>
  </c:chart>
  <c:spPr>
    <a:ln w="6350">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KP'!$B$5:$B$7</c:f>
              <c:strCache>
                <c:ptCount val="3"/>
                <c:pt idx="0">
                  <c:v>FSW</c:v>
                </c:pt>
                <c:pt idx="1">
                  <c:v>MSM</c:v>
                </c:pt>
                <c:pt idx="2">
                  <c:v>PWID</c:v>
                </c:pt>
              </c:strCache>
            </c:strRef>
          </c:cat>
          <c:val>
            <c:numRef>
              <c:f>'HIV testing KP'!$C$5:$C$7</c:f>
              <c:numCache>
                <c:formatCode>General</c:formatCode>
                <c:ptCount val="3"/>
                <c:pt idx="0">
                  <c:v>6</c:v>
                </c:pt>
              </c:numCache>
            </c:numRef>
          </c:val>
          <c:extLst>
            <c:ext xmlns:c16="http://schemas.microsoft.com/office/drawing/2014/chart" uri="{C3380CC4-5D6E-409C-BE32-E72D297353CC}">
              <c16:uniqueId val="{00000000-9FA0-484E-914B-A3D192B71EDC}"/>
            </c:ext>
          </c:extLst>
        </c:ser>
        <c:ser>
          <c:idx val="1"/>
          <c:order val="1"/>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KP'!$B$5:$B$7</c:f>
              <c:strCache>
                <c:ptCount val="3"/>
                <c:pt idx="0">
                  <c:v>FSW</c:v>
                </c:pt>
                <c:pt idx="1">
                  <c:v>MSM</c:v>
                </c:pt>
                <c:pt idx="2">
                  <c:v>PWID</c:v>
                </c:pt>
              </c:strCache>
            </c:strRef>
          </c:cat>
          <c:val>
            <c:numRef>
              <c:f>'HIV testing KP'!$D$5:$D$7</c:f>
              <c:numCache>
                <c:formatCode>0</c:formatCode>
                <c:ptCount val="3"/>
                <c:pt idx="1">
                  <c:v>17.399999999999999</c:v>
                </c:pt>
              </c:numCache>
            </c:numRef>
          </c:val>
          <c:extLst>
            <c:ext xmlns:c16="http://schemas.microsoft.com/office/drawing/2014/chart" uri="{C3380CC4-5D6E-409C-BE32-E72D297353CC}">
              <c16:uniqueId val="{00000001-9FA0-484E-914B-A3D192B71EDC}"/>
            </c:ext>
          </c:extLst>
        </c:ser>
        <c:ser>
          <c:idx val="2"/>
          <c:order val="2"/>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KP'!$B$5:$B$7</c:f>
              <c:strCache>
                <c:ptCount val="3"/>
                <c:pt idx="0">
                  <c:v>FSW</c:v>
                </c:pt>
                <c:pt idx="1">
                  <c:v>MSM</c:v>
                </c:pt>
                <c:pt idx="2">
                  <c:v>PWID</c:v>
                </c:pt>
              </c:strCache>
            </c:strRef>
          </c:cat>
          <c:val>
            <c:numRef>
              <c:f>'HIV testing KP'!$E$5:$E$7</c:f>
              <c:numCache>
                <c:formatCode>General</c:formatCode>
                <c:ptCount val="3"/>
                <c:pt idx="2" formatCode="0">
                  <c:v>22.5</c:v>
                </c:pt>
              </c:numCache>
            </c:numRef>
          </c:val>
          <c:extLst>
            <c:ext xmlns:c16="http://schemas.microsoft.com/office/drawing/2014/chart" uri="{C3380CC4-5D6E-409C-BE32-E72D297353CC}">
              <c16:uniqueId val="{00000002-9FA0-484E-914B-A3D192B71EDC}"/>
            </c:ext>
          </c:extLst>
        </c:ser>
        <c:dLbls>
          <c:showLegendKey val="0"/>
          <c:showVal val="0"/>
          <c:showCatName val="0"/>
          <c:showSerName val="0"/>
          <c:showPercent val="0"/>
          <c:showBubbleSize val="0"/>
        </c:dLbls>
        <c:gapWidth val="76"/>
        <c:overlap val="100"/>
        <c:axId val="137218304"/>
        <c:axId val="137236480"/>
      </c:barChart>
      <c:scatterChart>
        <c:scatterStyle val="lineMarker"/>
        <c:varyColors val="0"/>
        <c:ser>
          <c:idx val="3"/>
          <c:order val="3"/>
          <c:tx>
            <c:strRef>
              <c:f>'HIV testing KP'!$I$3</c:f>
              <c:strCache>
                <c:ptCount val="1"/>
                <c:pt idx="0">
                  <c:v>targ</c:v>
                </c:pt>
              </c:strCache>
            </c:strRef>
          </c:tx>
          <c:spPr>
            <a:ln w="15875">
              <a:solidFill>
                <a:srgbClr val="E31837"/>
              </a:solidFill>
              <a:prstDash val="dash"/>
            </a:ln>
          </c:spPr>
          <c:marker>
            <c:symbol val="none"/>
          </c:marker>
          <c:xVal>
            <c:numRef>
              <c:f>'HIV testing KP'!$H$4:$H$5</c:f>
              <c:numCache>
                <c:formatCode>General</c:formatCode>
                <c:ptCount val="2"/>
                <c:pt idx="0">
                  <c:v>0</c:v>
                </c:pt>
                <c:pt idx="1">
                  <c:v>1</c:v>
                </c:pt>
              </c:numCache>
            </c:numRef>
          </c:xVal>
          <c:yVal>
            <c:numRef>
              <c:f>'HIV testing KP'!$I$4:$I$5</c:f>
              <c:numCache>
                <c:formatCode>General</c:formatCode>
                <c:ptCount val="2"/>
                <c:pt idx="0">
                  <c:v>90</c:v>
                </c:pt>
                <c:pt idx="1">
                  <c:v>90</c:v>
                </c:pt>
              </c:numCache>
            </c:numRef>
          </c:yVal>
          <c:smooth val="0"/>
          <c:extLst>
            <c:ext xmlns:c16="http://schemas.microsoft.com/office/drawing/2014/chart" uri="{C3380CC4-5D6E-409C-BE32-E72D297353CC}">
              <c16:uniqueId val="{00000003-9FA0-484E-914B-A3D192B71EDC}"/>
            </c:ext>
          </c:extLst>
        </c:ser>
        <c:dLbls>
          <c:showLegendKey val="0"/>
          <c:showVal val="0"/>
          <c:showCatName val="0"/>
          <c:showSerName val="0"/>
          <c:showPercent val="0"/>
          <c:showBubbleSize val="0"/>
        </c:dLbls>
        <c:axId val="137239936"/>
        <c:axId val="137238400"/>
      </c:scatterChart>
      <c:catAx>
        <c:axId val="137218304"/>
        <c:scaling>
          <c:orientation val="minMax"/>
        </c:scaling>
        <c:delete val="0"/>
        <c:axPos val="b"/>
        <c:numFmt formatCode="General" sourceLinked="0"/>
        <c:majorTickMark val="out"/>
        <c:minorTickMark val="none"/>
        <c:tickLblPos val="nextTo"/>
        <c:crossAx val="137236480"/>
        <c:crosses val="autoZero"/>
        <c:auto val="1"/>
        <c:lblAlgn val="ctr"/>
        <c:lblOffset val="100"/>
        <c:noMultiLvlLbl val="0"/>
      </c:catAx>
      <c:valAx>
        <c:axId val="137236480"/>
        <c:scaling>
          <c:orientation val="minMax"/>
          <c:max val="100"/>
          <c:min val="0"/>
        </c:scaling>
        <c:delete val="0"/>
        <c:axPos val="l"/>
        <c:title>
          <c:tx>
            <c:rich>
              <a:bodyPr rot="0" vert="horz"/>
              <a:lstStyle/>
              <a:p>
                <a:pPr>
                  <a:defRPr/>
                </a:pPr>
                <a:r>
                  <a:rPr lang="en-US"/>
                  <a:t>%</a:t>
                </a:r>
              </a:p>
            </c:rich>
          </c:tx>
          <c:layout>
            <c:manualLayout>
              <c:xMode val="edge"/>
              <c:yMode val="edge"/>
              <c:x val="1.0281948716283358E-2"/>
              <c:y val="1.1874819426359595E-2"/>
            </c:manualLayout>
          </c:layout>
          <c:overlay val="0"/>
        </c:title>
        <c:numFmt formatCode="General" sourceLinked="1"/>
        <c:majorTickMark val="out"/>
        <c:minorTickMark val="none"/>
        <c:tickLblPos val="nextTo"/>
        <c:crossAx val="137218304"/>
        <c:crosses val="autoZero"/>
        <c:crossBetween val="between"/>
        <c:majorUnit val="10"/>
      </c:valAx>
      <c:valAx>
        <c:axId val="137238400"/>
        <c:scaling>
          <c:orientation val="minMax"/>
          <c:max val="100"/>
          <c:min val="0"/>
        </c:scaling>
        <c:delete val="1"/>
        <c:axPos val="r"/>
        <c:numFmt formatCode="General" sourceLinked="1"/>
        <c:majorTickMark val="out"/>
        <c:minorTickMark val="none"/>
        <c:tickLblPos val="nextTo"/>
        <c:crossAx val="137239936"/>
        <c:crosses val="max"/>
        <c:crossBetween val="midCat"/>
        <c:majorUnit val="10"/>
      </c:valAx>
      <c:valAx>
        <c:axId val="137239936"/>
        <c:scaling>
          <c:orientation val="minMax"/>
          <c:max val="1"/>
          <c:min val="0"/>
        </c:scaling>
        <c:delete val="1"/>
        <c:axPos val="t"/>
        <c:numFmt formatCode="General" sourceLinked="1"/>
        <c:majorTickMark val="out"/>
        <c:minorTickMark val="none"/>
        <c:tickLblPos val="nextTo"/>
        <c:crossAx val="137238400"/>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422-4BF9-8D9B-61E7EB087436}"/>
                </c:ext>
              </c:extLst>
            </c:dLbl>
            <c:dLbl>
              <c:idx val="1"/>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422-4BF9-8D9B-61E7EB087436}"/>
                </c:ext>
              </c:extLst>
            </c:dLbl>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'AFG (2)'!$W$32:$W$33</c:f>
              <c:strCache>
                <c:ptCount val="2"/>
                <c:pt idx="0">
                  <c:v>National</c:v>
                </c:pt>
                <c:pt idx="1">
                  <c:v>City</c:v>
                </c:pt>
              </c:strCache>
            </c:strRef>
          </c:cat>
          <c:val>
            <c:numRef>
              <c:f>'AFG (2)'!$X$32:$X$33</c:f>
              <c:numCache>
                <c:formatCode>General</c:formatCode>
                <c:ptCount val="2"/>
                <c:pt idx="0">
                  <c:v>0</c:v>
                </c:pt>
                <c:pt idx="1">
                  <c:v>0</c:v>
                </c:pt>
              </c:numCache>
            </c:numRef>
          </c:val>
          <c:extLst>
            <c:ext xmlns:c16="http://schemas.microsoft.com/office/drawing/2014/chart" uri="{C3380CC4-5D6E-409C-BE32-E72D297353CC}">
              <c16:uniqueId val="{00000002-0422-4BF9-8D9B-61E7EB087436}"/>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38324408665137"/>
          <c:y val="4.2407384924902009E-2"/>
          <c:w val="0.85667929632797135"/>
          <c:h val="0.80273239523473661"/>
        </c:manualLayout>
      </c:layout>
      <c:barChart>
        <c:barDir val="col"/>
        <c:grouping val="clustered"/>
        <c:varyColors val="0"/>
        <c:ser>
          <c:idx val="0"/>
          <c:order val="0"/>
          <c:spPr>
            <a:solidFill>
              <a:srgbClr val="00A99A"/>
            </a:solidFill>
            <a:ln>
              <a:noFill/>
            </a:ln>
          </c:spPr>
          <c:invertIfNegative val="0"/>
          <c:dLbls>
            <c:dLbl>
              <c:idx val="6"/>
              <c:tx>
                <c:rich>
                  <a:bodyPr/>
                  <a:lstStyle/>
                  <a:p>
                    <a:r>
                      <a:rPr lang="en-US"/>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22B-4D89-80E2-F46122B7B8E1}"/>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NSP!$C$5:$P$5</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NSP!$C$6:$P$6</c:f>
              <c:numCache>
                <c:formatCode>0</c:formatCode>
                <c:ptCount val="14"/>
                <c:pt idx="0">
                  <c:v>20</c:v>
                </c:pt>
                <c:pt idx="1">
                  <c:v>35</c:v>
                </c:pt>
                <c:pt idx="2">
                  <c:v>80</c:v>
                </c:pt>
                <c:pt idx="3">
                  <c:v>119</c:v>
                </c:pt>
                <c:pt idx="4">
                  <c:v>92</c:v>
                </c:pt>
                <c:pt idx="5">
                  <c:v>80</c:v>
                </c:pt>
                <c:pt idx="6">
                  <c:v>0</c:v>
                </c:pt>
                <c:pt idx="7">
                  <c:v>70</c:v>
                </c:pt>
                <c:pt idx="8">
                  <c:v>81</c:v>
                </c:pt>
                <c:pt idx="9" formatCode="General">
                  <c:v>52</c:v>
                </c:pt>
                <c:pt idx="10" formatCode="General">
                  <c:v>112</c:v>
                </c:pt>
                <c:pt idx="11" formatCode="General">
                  <c:v>102</c:v>
                </c:pt>
                <c:pt idx="12" formatCode="General">
                  <c:v>57</c:v>
                </c:pt>
                <c:pt idx="13">
                  <c:v>62.828722412185265</c:v>
                </c:pt>
              </c:numCache>
            </c:numRef>
          </c:val>
          <c:extLst>
            <c:ext xmlns:c16="http://schemas.microsoft.com/office/drawing/2014/chart" uri="{C3380CC4-5D6E-409C-BE32-E72D297353CC}">
              <c16:uniqueId val="{00000001-422B-4D89-80E2-F46122B7B8E1}"/>
            </c:ext>
          </c:extLst>
        </c:ser>
        <c:dLbls>
          <c:showLegendKey val="0"/>
          <c:showVal val="0"/>
          <c:showCatName val="0"/>
          <c:showSerName val="0"/>
          <c:showPercent val="0"/>
          <c:showBubbleSize val="0"/>
        </c:dLbls>
        <c:gapWidth val="90"/>
        <c:axId val="148771200"/>
        <c:axId val="148772736"/>
      </c:barChart>
      <c:scatterChart>
        <c:scatterStyle val="lineMarker"/>
        <c:varyColors val="0"/>
        <c:ser>
          <c:idx val="1"/>
          <c:order val="1"/>
          <c:tx>
            <c:strRef>
              <c:f>NSP!$R$1</c:f>
              <c:strCache>
                <c:ptCount val="1"/>
                <c:pt idx="0">
                  <c:v>t1</c:v>
                </c:pt>
              </c:strCache>
            </c:strRef>
          </c:tx>
          <c:spPr>
            <a:ln w="25400">
              <a:solidFill>
                <a:srgbClr val="F78E1E"/>
              </a:solidFill>
              <a:prstDash val="dash"/>
            </a:ln>
          </c:spPr>
          <c:marker>
            <c:symbol val="none"/>
          </c:marker>
          <c:xVal>
            <c:numRef>
              <c:f>NSP!$Q$2:$Q$3</c:f>
              <c:numCache>
                <c:formatCode>General</c:formatCode>
                <c:ptCount val="2"/>
                <c:pt idx="0">
                  <c:v>0</c:v>
                </c:pt>
                <c:pt idx="1">
                  <c:v>1</c:v>
                </c:pt>
              </c:numCache>
            </c:numRef>
          </c:xVal>
          <c:yVal>
            <c:numRef>
              <c:f>NSP!$R$2:$R$3</c:f>
              <c:numCache>
                <c:formatCode>General</c:formatCode>
                <c:ptCount val="2"/>
                <c:pt idx="0">
                  <c:v>100</c:v>
                </c:pt>
                <c:pt idx="1">
                  <c:v>100</c:v>
                </c:pt>
              </c:numCache>
            </c:numRef>
          </c:yVal>
          <c:smooth val="0"/>
          <c:extLst>
            <c:ext xmlns:c16="http://schemas.microsoft.com/office/drawing/2014/chart" uri="{C3380CC4-5D6E-409C-BE32-E72D297353CC}">
              <c16:uniqueId val="{00000002-422B-4D89-80E2-F46122B7B8E1}"/>
            </c:ext>
          </c:extLst>
        </c:ser>
        <c:ser>
          <c:idx val="2"/>
          <c:order val="2"/>
          <c:tx>
            <c:strRef>
              <c:f>NSP!$S$1</c:f>
              <c:strCache>
                <c:ptCount val="1"/>
                <c:pt idx="0">
                  <c:v>t2</c:v>
                </c:pt>
              </c:strCache>
            </c:strRef>
          </c:tx>
          <c:spPr>
            <a:ln w="25400">
              <a:solidFill>
                <a:srgbClr val="00A99A"/>
              </a:solidFill>
              <a:prstDash val="dash"/>
            </a:ln>
          </c:spPr>
          <c:marker>
            <c:symbol val="none"/>
          </c:marker>
          <c:xVal>
            <c:numRef>
              <c:f>NSP!$Q$2:$Q$3</c:f>
              <c:numCache>
                <c:formatCode>General</c:formatCode>
                <c:ptCount val="2"/>
                <c:pt idx="0">
                  <c:v>0</c:v>
                </c:pt>
                <c:pt idx="1">
                  <c:v>1</c:v>
                </c:pt>
              </c:numCache>
            </c:numRef>
          </c:xVal>
          <c:yVal>
            <c:numRef>
              <c:f>NSP!$S$2:$S$3</c:f>
              <c:numCache>
                <c:formatCode>General</c:formatCode>
                <c:ptCount val="2"/>
                <c:pt idx="0">
                  <c:v>200</c:v>
                </c:pt>
                <c:pt idx="1">
                  <c:v>200</c:v>
                </c:pt>
              </c:numCache>
            </c:numRef>
          </c:yVal>
          <c:smooth val="0"/>
          <c:extLst>
            <c:ext xmlns:c16="http://schemas.microsoft.com/office/drawing/2014/chart" uri="{C3380CC4-5D6E-409C-BE32-E72D297353CC}">
              <c16:uniqueId val="{00000003-422B-4D89-80E2-F46122B7B8E1}"/>
            </c:ext>
          </c:extLst>
        </c:ser>
        <c:dLbls>
          <c:showLegendKey val="0"/>
          <c:showVal val="0"/>
          <c:showCatName val="0"/>
          <c:showSerName val="0"/>
          <c:showPercent val="0"/>
          <c:showBubbleSize val="0"/>
        </c:dLbls>
        <c:axId val="148784640"/>
        <c:axId val="148783104"/>
      </c:scatterChart>
      <c:catAx>
        <c:axId val="148771200"/>
        <c:scaling>
          <c:orientation val="minMax"/>
        </c:scaling>
        <c:delete val="0"/>
        <c:axPos val="b"/>
        <c:numFmt formatCode="General" sourceLinked="0"/>
        <c:majorTickMark val="out"/>
        <c:minorTickMark val="none"/>
        <c:tickLblPos val="nextTo"/>
        <c:txPr>
          <a:bodyPr rot="-2700000"/>
          <a:lstStyle/>
          <a:p>
            <a:pPr>
              <a:defRPr/>
            </a:pPr>
            <a:endParaRPr lang="en-US"/>
          </a:p>
        </c:txPr>
        <c:crossAx val="148772736"/>
        <c:crosses val="autoZero"/>
        <c:auto val="1"/>
        <c:lblAlgn val="ctr"/>
        <c:lblOffset val="100"/>
        <c:noMultiLvlLbl val="0"/>
      </c:catAx>
      <c:valAx>
        <c:axId val="148772736"/>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0" sourceLinked="1"/>
        <c:majorTickMark val="out"/>
        <c:minorTickMark val="none"/>
        <c:tickLblPos val="nextTo"/>
        <c:crossAx val="148771200"/>
        <c:crosses val="autoZero"/>
        <c:crossBetween val="between"/>
        <c:majorUnit val="100"/>
      </c:valAx>
      <c:valAx>
        <c:axId val="148783104"/>
        <c:scaling>
          <c:orientation val="minMax"/>
          <c:max val="400"/>
          <c:min val="0"/>
        </c:scaling>
        <c:delete val="1"/>
        <c:axPos val="r"/>
        <c:numFmt formatCode="General" sourceLinked="1"/>
        <c:majorTickMark val="out"/>
        <c:minorTickMark val="none"/>
        <c:tickLblPos val="nextTo"/>
        <c:crossAx val="148784640"/>
        <c:crosses val="max"/>
        <c:crossBetween val="midCat"/>
        <c:majorUnit val="100"/>
      </c:valAx>
      <c:valAx>
        <c:axId val="148784640"/>
        <c:scaling>
          <c:orientation val="minMax"/>
          <c:max val="1"/>
          <c:min val="0"/>
        </c:scaling>
        <c:delete val="1"/>
        <c:axPos val="t"/>
        <c:numFmt formatCode="General" sourceLinked="1"/>
        <c:majorTickMark val="out"/>
        <c:minorTickMark val="none"/>
        <c:tickLblPos val="nextTo"/>
        <c:crossAx val="148783104"/>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601744634861832E-2"/>
          <c:y val="8.5898561446773533E-2"/>
          <c:w val="0.84594131156399588"/>
          <c:h val="0.66603068707211577"/>
        </c:manualLayout>
      </c:layout>
      <c:barChart>
        <c:barDir val="col"/>
        <c:grouping val="clustered"/>
        <c:varyColors val="0"/>
        <c:ser>
          <c:idx val="1"/>
          <c:order val="1"/>
          <c:tx>
            <c:strRef>
              <c:f>'ART site vs ART'!$E$2</c:f>
              <c:strCache>
                <c:ptCount val="1"/>
                <c:pt idx="0">
                  <c:v>Number of health facilities that offer ART</c:v>
                </c:pt>
              </c:strCache>
            </c:strRef>
          </c:tx>
          <c:spPr>
            <a:solidFill>
              <a:srgbClr val="00A99A"/>
            </a:solidFill>
            <a:ln>
              <a:noFill/>
            </a:ln>
          </c:spPr>
          <c:invertIfNegative val="0"/>
          <c:cat>
            <c:numRef>
              <c:f>'ART site vs ART'!$C$12:$C$25</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'ART site vs ART'!$E$12:$E$25</c:f>
              <c:numCache>
                <c:formatCode>#,##0</c:formatCode>
                <c:ptCount val="14"/>
                <c:pt idx="1">
                  <c:v>2</c:v>
                </c:pt>
                <c:pt idx="4">
                  <c:v>2</c:v>
                </c:pt>
                <c:pt idx="5">
                  <c:v>2</c:v>
                </c:pt>
              </c:numCache>
            </c:numRef>
          </c:val>
          <c:extLst>
            <c:ext xmlns:c16="http://schemas.microsoft.com/office/drawing/2014/chart" uri="{C3380CC4-5D6E-409C-BE32-E72D297353CC}">
              <c16:uniqueId val="{00000005-5E82-4E51-B31B-188CA75BFFDA}"/>
            </c:ext>
          </c:extLst>
        </c:ser>
        <c:dLbls>
          <c:showLegendKey val="0"/>
          <c:showVal val="0"/>
          <c:showCatName val="0"/>
          <c:showSerName val="0"/>
          <c:showPercent val="0"/>
          <c:showBubbleSize val="0"/>
        </c:dLbls>
        <c:gapWidth val="60"/>
        <c:axId val="479942144"/>
        <c:axId val="479501312"/>
      </c:barChart>
      <c:lineChart>
        <c:grouping val="standard"/>
        <c:varyColors val="0"/>
        <c:ser>
          <c:idx val="0"/>
          <c:order val="0"/>
          <c:tx>
            <c:strRef>
              <c:f>'ART site vs ART'!$D$2</c:f>
              <c:strCache>
                <c:ptCount val="1"/>
                <c:pt idx="0">
                  <c:v>Number of people on ART</c:v>
                </c:pt>
              </c:strCache>
            </c:strRef>
          </c:tx>
          <c:spPr>
            <a:ln w="38100">
              <a:solidFill>
                <a:srgbClr val="00AEEF"/>
              </a:solidFill>
            </a:ln>
          </c:spPr>
          <c:marker>
            <c:symbol val="none"/>
          </c:marker>
          <c:dLbls>
            <c:dLbl>
              <c:idx val="13"/>
              <c:layout>
                <c:manualLayout>
                  <c:x val="-6.6149872954481326E-2"/>
                  <c:y val="-5.83675246769392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82-4E51-B31B-188CA75BFFDA}"/>
                </c:ext>
              </c:extLst>
            </c:dLbl>
            <c:spPr>
              <a:noFill/>
              <a:ln>
                <a:noFill/>
              </a:ln>
              <a:effectLst/>
            </c:spPr>
            <c:txPr>
              <a:bodyPr wrap="square" lIns="38100" tIns="19050" rIns="38100" bIns="19050" anchor="ctr">
                <a:spAutoFit/>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'ART site vs ART'!$C$12:$C$25</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'ART site vs ART'!$D$12:$D$25</c:f>
              <c:numCache>
                <c:formatCode>_-* #,##0_-;\-* #,##0_-;_-* "-"??_-;_-@_-</c:formatCode>
                <c:ptCount val="14"/>
                <c:pt idx="0">
                  <c:v>21</c:v>
                </c:pt>
                <c:pt idx="1">
                  <c:v>60</c:v>
                </c:pt>
                <c:pt idx="2">
                  <c:v>114</c:v>
                </c:pt>
                <c:pt idx="3">
                  <c:v>161</c:v>
                </c:pt>
                <c:pt idx="4">
                  <c:v>214</c:v>
                </c:pt>
                <c:pt idx="5">
                  <c:v>281</c:v>
                </c:pt>
                <c:pt idx="6">
                  <c:v>350</c:v>
                </c:pt>
                <c:pt idx="7">
                  <c:v>554</c:v>
                </c:pt>
                <c:pt idx="8">
                  <c:v>791</c:v>
                </c:pt>
                <c:pt idx="9">
                  <c:v>924</c:v>
                </c:pt>
                <c:pt idx="10">
                  <c:v>1044</c:v>
                </c:pt>
                <c:pt idx="11">
                  <c:v>1094</c:v>
                </c:pt>
                <c:pt idx="12">
                  <c:v>1141</c:v>
                </c:pt>
                <c:pt idx="13">
                  <c:v>1144</c:v>
                </c:pt>
              </c:numCache>
            </c:numRef>
          </c:val>
          <c:smooth val="0"/>
          <c:extLst>
            <c:ext xmlns:c16="http://schemas.microsoft.com/office/drawing/2014/chart" uri="{C3380CC4-5D6E-409C-BE32-E72D297353CC}">
              <c16:uniqueId val="{00000007-5E82-4E51-B31B-188CA75BFFDA}"/>
            </c:ext>
          </c:extLst>
        </c:ser>
        <c:dLbls>
          <c:showLegendKey val="0"/>
          <c:showVal val="0"/>
          <c:showCatName val="0"/>
          <c:showSerName val="0"/>
          <c:showPercent val="0"/>
          <c:showBubbleSize val="0"/>
        </c:dLbls>
        <c:marker val="1"/>
        <c:smooth val="0"/>
        <c:axId val="479487872"/>
        <c:axId val="479499392"/>
      </c:lineChart>
      <c:catAx>
        <c:axId val="479487872"/>
        <c:scaling>
          <c:orientation val="minMax"/>
        </c:scaling>
        <c:delete val="0"/>
        <c:axPos val="b"/>
        <c:numFmt formatCode="General" sourceLinked="1"/>
        <c:majorTickMark val="out"/>
        <c:minorTickMark val="none"/>
        <c:tickLblPos val="nextTo"/>
        <c:crossAx val="479499392"/>
        <c:crosses val="autoZero"/>
        <c:auto val="1"/>
        <c:lblAlgn val="ctr"/>
        <c:lblOffset val="100"/>
        <c:noMultiLvlLbl val="0"/>
      </c:catAx>
      <c:valAx>
        <c:axId val="479499392"/>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479487872"/>
        <c:crosses val="autoZero"/>
        <c:crossBetween val="between"/>
      </c:valAx>
      <c:valAx>
        <c:axId val="479501312"/>
        <c:scaling>
          <c:orientation val="minMax"/>
          <c:max val="4"/>
          <c:min val="0"/>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0" sourceLinked="1"/>
        <c:majorTickMark val="out"/>
        <c:minorTickMark val="none"/>
        <c:tickLblPos val="nextTo"/>
        <c:crossAx val="479942144"/>
        <c:crosses val="max"/>
        <c:crossBetween val="between"/>
        <c:majorUnit val="1"/>
      </c:valAx>
      <c:catAx>
        <c:axId val="479942144"/>
        <c:scaling>
          <c:orientation val="minMax"/>
        </c:scaling>
        <c:delete val="1"/>
        <c:axPos val="b"/>
        <c:numFmt formatCode="General" sourceLinked="1"/>
        <c:majorTickMark val="out"/>
        <c:minorTickMark val="none"/>
        <c:tickLblPos val="nextTo"/>
        <c:crossAx val="479501312"/>
        <c:crosses val="autoZero"/>
        <c:auto val="1"/>
        <c:lblAlgn val="ctr"/>
        <c:lblOffset val="100"/>
        <c:noMultiLvlLbl val="0"/>
      </c:catAx>
      <c:spPr>
        <a:noFill/>
        <a:ln w="25400">
          <a:noFill/>
        </a:ln>
      </c:spPr>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'ART coverage &amp; #'!$D$2</c:f>
              <c:strCache>
                <c:ptCount val="1"/>
                <c:pt idx="0">
                  <c:v>% PLHIV on ART</c:v>
                </c:pt>
              </c:strCache>
            </c:strRef>
          </c:tx>
          <c:spPr>
            <a:solidFill>
              <a:srgbClr val="F26B73"/>
            </a:solidFill>
            <a:ln>
              <a:noFill/>
            </a:ln>
          </c:spPr>
          <c:invertIfNegative val="0"/>
          <c:dLbls>
            <c:dLbl>
              <c:idx val="13"/>
              <c:layout>
                <c:manualLayout>
                  <c:x val="1.2886597938144225E-2"/>
                  <c:y val="-1.4775413711583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6A-42BF-805B-A9BD6DA55E8F}"/>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6A-42BF-805B-A9BD6DA55E8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'ART coverage &amp; #'!$B$12:$B$25</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'ART coverage &amp; #'!$D$12:$D$25</c:f>
              <c:numCache>
                <c:formatCode>0</c:formatCode>
                <c:ptCount val="14"/>
                <c:pt idx="0">
                  <c:v>0.27343800000000001</c:v>
                </c:pt>
                <c:pt idx="1">
                  <c:v>0.75084499999999998</c:v>
                </c:pt>
                <c:pt idx="2">
                  <c:v>1.364779</c:v>
                </c:pt>
                <c:pt idx="3">
                  <c:v>1.834549</c:v>
                </c:pt>
                <c:pt idx="4">
                  <c:v>2.3293780000000002</c:v>
                </c:pt>
                <c:pt idx="5">
                  <c:v>2.9258639999999998</c:v>
                </c:pt>
                <c:pt idx="6">
                  <c:v>3.505258</c:v>
                </c:pt>
                <c:pt idx="7">
                  <c:v>5.372903</c:v>
                </c:pt>
                <c:pt idx="8">
                  <c:v>7.4686050000000002</c:v>
                </c:pt>
                <c:pt idx="9">
                  <c:v>8.4731769999999997</c:v>
                </c:pt>
                <c:pt idx="10">
                  <c:v>9.2734059999999996</c:v>
                </c:pt>
                <c:pt idx="11">
                  <c:v>9.4563059999999997</c:v>
                </c:pt>
                <c:pt idx="12" formatCode="0.0">
                  <c:v>9.5882349999999992</c:v>
                </c:pt>
                <c:pt idx="13">
                  <c:v>9.3023260000000008</c:v>
                </c:pt>
              </c:numCache>
            </c:numRef>
          </c:val>
          <c:extLst>
            <c:ext xmlns:c16="http://schemas.microsoft.com/office/drawing/2014/chart" uri="{C3380CC4-5D6E-409C-BE32-E72D297353CC}">
              <c16:uniqueId val="{00000002-A66A-42BF-805B-A9BD6DA55E8F}"/>
            </c:ext>
          </c:extLst>
        </c:ser>
        <c:dLbls>
          <c:showLegendKey val="0"/>
          <c:showVal val="0"/>
          <c:showCatName val="0"/>
          <c:showSerName val="0"/>
          <c:showPercent val="0"/>
          <c:showBubbleSize val="0"/>
        </c:dLbls>
        <c:gapWidth val="60"/>
        <c:axId val="232189952"/>
        <c:axId val="231942016"/>
      </c:barChart>
      <c:lineChart>
        <c:grouping val="standard"/>
        <c:varyColors val="0"/>
        <c:ser>
          <c:idx val="0"/>
          <c:order val="0"/>
          <c:tx>
            <c:strRef>
              <c:f>'ART coverage &amp; #'!$C$2</c:f>
              <c:strCache>
                <c:ptCount val="1"/>
                <c:pt idx="0">
                  <c:v> Number of people on ART </c:v>
                </c:pt>
              </c:strCache>
            </c:strRef>
          </c:tx>
          <c:spPr>
            <a:ln w="38100">
              <a:solidFill>
                <a:srgbClr val="00AEEF"/>
              </a:solidFill>
            </a:ln>
          </c:spPr>
          <c:marker>
            <c:symbol val="none"/>
          </c:marker>
          <c:dLbls>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6A-42BF-805B-A9BD6DA55E8F}"/>
                </c:ext>
              </c:extLst>
            </c:dLbl>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6A-42BF-805B-A9BD6DA55E8F}"/>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'ART coverage &amp; #'!$B$12:$B$25</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'ART coverage &amp; #'!$C$12:$C$25</c:f>
              <c:numCache>
                <c:formatCode>_-* #,##0_-;\-* #,##0_-;_-* "-"??_-;_-@_-</c:formatCode>
                <c:ptCount val="14"/>
                <c:pt idx="0">
                  <c:v>21</c:v>
                </c:pt>
                <c:pt idx="1">
                  <c:v>60</c:v>
                </c:pt>
                <c:pt idx="2">
                  <c:v>114</c:v>
                </c:pt>
                <c:pt idx="3">
                  <c:v>161</c:v>
                </c:pt>
                <c:pt idx="4">
                  <c:v>214</c:v>
                </c:pt>
                <c:pt idx="5">
                  <c:v>281</c:v>
                </c:pt>
                <c:pt idx="6">
                  <c:v>350</c:v>
                </c:pt>
                <c:pt idx="7">
                  <c:v>554</c:v>
                </c:pt>
                <c:pt idx="8">
                  <c:v>791</c:v>
                </c:pt>
                <c:pt idx="9">
                  <c:v>924</c:v>
                </c:pt>
                <c:pt idx="10">
                  <c:v>1044</c:v>
                </c:pt>
                <c:pt idx="11">
                  <c:v>1094</c:v>
                </c:pt>
                <c:pt idx="12">
                  <c:v>1141</c:v>
                </c:pt>
                <c:pt idx="13">
                  <c:v>1144</c:v>
                </c:pt>
              </c:numCache>
            </c:numRef>
          </c:val>
          <c:smooth val="0"/>
          <c:extLst>
            <c:ext xmlns:c16="http://schemas.microsoft.com/office/drawing/2014/chart" uri="{C3380CC4-5D6E-409C-BE32-E72D297353CC}">
              <c16:uniqueId val="{00000005-A66A-42BF-805B-A9BD6DA55E8F}"/>
            </c:ext>
          </c:extLst>
        </c:ser>
        <c:dLbls>
          <c:showLegendKey val="0"/>
          <c:showVal val="0"/>
          <c:showCatName val="0"/>
          <c:showSerName val="0"/>
          <c:showPercent val="0"/>
          <c:showBubbleSize val="0"/>
        </c:dLbls>
        <c:marker val="1"/>
        <c:smooth val="0"/>
        <c:axId val="227351936"/>
        <c:axId val="231888768"/>
      </c:lineChart>
      <c:lineChart>
        <c:grouping val="standard"/>
        <c:varyColors val="0"/>
        <c:ser>
          <c:idx val="2"/>
          <c:order val="2"/>
          <c:tx>
            <c:strRef>
              <c:f>'ART coverage &amp; #'!$E$2</c:f>
              <c:strCache>
                <c:ptCount val="1"/>
                <c:pt idx="0">
                  <c:v>% Lower</c:v>
                </c:pt>
              </c:strCache>
            </c:strRef>
          </c:tx>
          <c:spPr>
            <a:ln>
              <a:noFill/>
            </a:ln>
          </c:spPr>
          <c:marker>
            <c:symbol val="dash"/>
            <c:size val="8"/>
            <c:spPr>
              <a:solidFill>
                <a:sysClr val="windowText" lastClr="000000"/>
              </a:solidFill>
              <a:ln>
                <a:noFill/>
              </a:ln>
            </c:spPr>
          </c:marker>
          <c:cat>
            <c:strRef>
              <c:f>'ART coverage &amp; #'!$B$12:$B$25</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'ART coverage &amp; #'!$E$12:$E$25</c:f>
              <c:numCache>
                <c:formatCode>0</c:formatCode>
                <c:ptCount val="14"/>
                <c:pt idx="0">
                  <c:v>0.11311400000000001</c:v>
                </c:pt>
                <c:pt idx="1">
                  <c:v>0.30490499999999998</c:v>
                </c:pt>
                <c:pt idx="2">
                  <c:v>0.54015999999999997</c:v>
                </c:pt>
                <c:pt idx="3">
                  <c:v>0.70238</c:v>
                </c:pt>
                <c:pt idx="4">
                  <c:v>0.89072700000000005</c:v>
                </c:pt>
                <c:pt idx="5">
                  <c:v>1.0946089999999999</c:v>
                </c:pt>
                <c:pt idx="6">
                  <c:v>1.3396159999999999</c:v>
                </c:pt>
                <c:pt idx="7">
                  <c:v>2.0676640000000002</c:v>
                </c:pt>
                <c:pt idx="8">
                  <c:v>2.945554</c:v>
                </c:pt>
                <c:pt idx="9">
                  <c:v>3.3620760000000001</c:v>
                </c:pt>
                <c:pt idx="10">
                  <c:v>3.6301209999999999</c:v>
                </c:pt>
                <c:pt idx="11">
                  <c:v>3.8490570000000002</c:v>
                </c:pt>
                <c:pt idx="12">
                  <c:v>3.9319820000000001</c:v>
                </c:pt>
                <c:pt idx="13">
                  <c:v>3.5551249999999999</c:v>
                </c:pt>
              </c:numCache>
            </c:numRef>
          </c:val>
          <c:smooth val="0"/>
          <c:extLst>
            <c:ext xmlns:c16="http://schemas.microsoft.com/office/drawing/2014/chart" uri="{C3380CC4-5D6E-409C-BE32-E72D297353CC}">
              <c16:uniqueId val="{00000006-A66A-42BF-805B-A9BD6DA55E8F}"/>
            </c:ext>
          </c:extLst>
        </c:ser>
        <c:ser>
          <c:idx val="3"/>
          <c:order val="3"/>
          <c:tx>
            <c:strRef>
              <c:f>'ART coverage &amp; #'!$F$2</c:f>
              <c:strCache>
                <c:ptCount val="1"/>
                <c:pt idx="0">
                  <c:v>%Upper</c:v>
                </c:pt>
              </c:strCache>
            </c:strRef>
          </c:tx>
          <c:spPr>
            <a:ln>
              <a:noFill/>
            </a:ln>
          </c:spPr>
          <c:marker>
            <c:symbol val="dash"/>
            <c:size val="8"/>
            <c:spPr>
              <a:solidFill>
                <a:sysClr val="windowText" lastClr="000000"/>
              </a:solidFill>
              <a:ln>
                <a:noFill/>
              </a:ln>
            </c:spPr>
          </c:marker>
          <c:cat>
            <c:strRef>
              <c:f>'ART coverage &amp; #'!$B$12:$B$25</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'ART coverage &amp; #'!$F$12:$F$25</c:f>
              <c:numCache>
                <c:formatCode>0</c:formatCode>
                <c:ptCount val="14"/>
                <c:pt idx="0">
                  <c:v>1.0046349999999999</c:v>
                </c:pt>
                <c:pt idx="1">
                  <c:v>2.7849200000000001</c:v>
                </c:pt>
                <c:pt idx="2">
                  <c:v>5.3009570000000004</c:v>
                </c:pt>
                <c:pt idx="3">
                  <c:v>6.8275069999999998</c:v>
                </c:pt>
                <c:pt idx="4">
                  <c:v>8.4141080000000006</c:v>
                </c:pt>
                <c:pt idx="5">
                  <c:v>10.512577</c:v>
                </c:pt>
                <c:pt idx="6">
                  <c:v>12.841495999999999</c:v>
                </c:pt>
                <c:pt idx="7">
                  <c:v>19.683449</c:v>
                </c:pt>
                <c:pt idx="8">
                  <c:v>26.772314999999999</c:v>
                </c:pt>
                <c:pt idx="9">
                  <c:v>31.871732999999999</c:v>
                </c:pt>
                <c:pt idx="10">
                  <c:v>33.540109000000001</c:v>
                </c:pt>
                <c:pt idx="11">
                  <c:v>36.892589999999998</c:v>
                </c:pt>
                <c:pt idx="12">
                  <c:v>37.998417000000003</c:v>
                </c:pt>
                <c:pt idx="13">
                  <c:v>37.447572999999998</c:v>
                </c:pt>
              </c:numCache>
            </c:numRef>
          </c:val>
          <c:smooth val="0"/>
          <c:extLst>
            <c:ext xmlns:c16="http://schemas.microsoft.com/office/drawing/2014/chart" uri="{C3380CC4-5D6E-409C-BE32-E72D297353CC}">
              <c16:uniqueId val="{00000007-A66A-42BF-805B-A9BD6DA55E8F}"/>
            </c:ext>
          </c:extLst>
        </c:ser>
        <c:dLbls>
          <c:showLegendKey val="0"/>
          <c:showVal val="0"/>
          <c:showCatName val="0"/>
          <c:showSerName val="0"/>
          <c:showPercent val="0"/>
          <c:showBubbleSize val="0"/>
        </c:dLbls>
        <c:hiLowLines/>
        <c:marker val="1"/>
        <c:smooth val="0"/>
        <c:axId val="232189952"/>
        <c:axId val="231942016"/>
      </c:lineChart>
      <c:catAx>
        <c:axId val="227351936"/>
        <c:scaling>
          <c:orientation val="minMax"/>
        </c:scaling>
        <c:delete val="0"/>
        <c:axPos val="b"/>
        <c:numFmt formatCode="General" sourceLinked="1"/>
        <c:majorTickMark val="out"/>
        <c:minorTickMark val="none"/>
        <c:tickLblPos val="nextTo"/>
        <c:crossAx val="231888768"/>
        <c:crosses val="autoZero"/>
        <c:auto val="1"/>
        <c:lblAlgn val="ctr"/>
        <c:lblOffset val="100"/>
        <c:noMultiLvlLbl val="0"/>
      </c:catAx>
      <c:valAx>
        <c:axId val="231888768"/>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227351936"/>
        <c:crosses val="autoZero"/>
        <c:crossBetween val="between"/>
        <c:majorUnit val="300"/>
      </c:valAx>
      <c:valAx>
        <c:axId val="231942016"/>
        <c:scaling>
          <c:orientation val="minMax"/>
          <c:max val="100"/>
          <c:min val="0"/>
        </c:scaling>
        <c:delete val="0"/>
        <c:axPos val="r"/>
        <c:title>
          <c:tx>
            <c:rich>
              <a:bodyPr rot="-5400000" vert="horz"/>
              <a:lstStyle/>
              <a:p>
                <a:pPr>
                  <a:defRPr/>
                </a:pPr>
                <a:r>
                  <a:rPr lang="en-US"/>
                  <a:t>ART coverage (%)</a:t>
                </a:r>
              </a:p>
            </c:rich>
          </c:tx>
          <c:overlay val="0"/>
        </c:title>
        <c:numFmt formatCode="0" sourceLinked="1"/>
        <c:majorTickMark val="out"/>
        <c:minorTickMark val="none"/>
        <c:tickLblPos val="nextTo"/>
        <c:crossAx val="232189952"/>
        <c:crosses val="max"/>
        <c:crossBetween val="between"/>
        <c:majorUnit val="20"/>
      </c:valAx>
      <c:catAx>
        <c:axId val="232189952"/>
        <c:scaling>
          <c:orientation val="minMax"/>
        </c:scaling>
        <c:delete val="1"/>
        <c:axPos val="b"/>
        <c:numFmt formatCode="General" sourceLinked="1"/>
        <c:majorTickMark val="out"/>
        <c:minorTickMark val="none"/>
        <c:tickLblPos val="nextTo"/>
        <c:crossAx val="231942016"/>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03550089233766E-2"/>
          <c:y val="3.5120332881064906E-2"/>
          <c:w val="0.9027692010453281"/>
          <c:h val="0.65191719852781216"/>
        </c:manualLayout>
      </c:layout>
      <c:barChart>
        <c:barDir val="col"/>
        <c:grouping val="clustered"/>
        <c:varyColors val="0"/>
        <c:ser>
          <c:idx val="0"/>
          <c:order val="0"/>
          <c:tx>
            <c:strRef>
              <c:f>'Cascade_Women vs Men'!$C$1</c:f>
              <c:strCache>
                <c:ptCount val="1"/>
                <c:pt idx="0">
                  <c:v>Women (aged 15 and older) living with HIV</c:v>
                </c:pt>
              </c:strCache>
            </c:strRef>
          </c:tx>
          <c:spPr>
            <a:solidFill>
              <a:srgbClr val="FF99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Men'!$C$8:$C$10</c:f>
                <c:numCache>
                  <c:formatCode>General</c:formatCode>
                  <c:ptCount val="3"/>
                  <c:pt idx="0">
                    <c:v>75.909222999999997</c:v>
                  </c:pt>
                  <c:pt idx="1">
                    <c:v>32.248928999999997</c:v>
                  </c:pt>
                  <c:pt idx="2">
                    <c:v>24.275945999999998</c:v>
                  </c:pt>
                </c:numCache>
              </c:numRef>
            </c:plus>
            <c:minus>
              <c:numRef>
                <c:f>'Cascade_Women vs Men'!$D$8:$D$10</c:f>
                <c:numCache>
                  <c:formatCode>General</c:formatCode>
                  <c:ptCount val="3"/>
                  <c:pt idx="0">
                    <c:v>14.782499</c:v>
                  </c:pt>
                  <c:pt idx="1">
                    <c:v>6.2129340000000006</c:v>
                  </c:pt>
                  <c:pt idx="2">
                    <c:v>4.676895</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Men'!$C$2:$C$4</c:f>
              <c:numCache>
                <c:formatCode>0</c:formatCode>
                <c:ptCount val="3"/>
                <c:pt idx="0">
                  <c:v>24.090776999999999</c:v>
                </c:pt>
                <c:pt idx="1">
                  <c:v>10.125109</c:v>
                </c:pt>
                <c:pt idx="2">
                  <c:v>7.6218529999999998</c:v>
                </c:pt>
              </c:numCache>
            </c:numRef>
          </c:val>
          <c:extLst>
            <c:ext xmlns:c16="http://schemas.microsoft.com/office/drawing/2014/chart" uri="{C3380CC4-5D6E-409C-BE32-E72D297353CC}">
              <c16:uniqueId val="{00000000-97DC-409E-9620-887B89AB34F3}"/>
            </c:ext>
          </c:extLst>
        </c:ser>
        <c:ser>
          <c:idx val="1"/>
          <c:order val="1"/>
          <c:tx>
            <c:strRef>
              <c:f>'Cascade_Women vs Men'!$D$1</c:f>
              <c:strCache>
                <c:ptCount val="1"/>
                <c:pt idx="0">
                  <c:v>Men (aged 15 and older) living with HIV</c:v>
                </c:pt>
              </c:strCache>
            </c:strRef>
          </c:tx>
          <c:spPr>
            <a:solidFill>
              <a:srgbClr val="00AEE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Men'!$E$8:$E$10</c:f>
                <c:numCache>
                  <c:formatCode>General</c:formatCode>
                  <c:ptCount val="3"/>
                  <c:pt idx="0">
                    <c:v>72.417954000000009</c:v>
                  </c:pt>
                  <c:pt idx="1">
                    <c:v>26.693678999999996</c:v>
                  </c:pt>
                  <c:pt idx="2">
                    <c:v>16.554662</c:v>
                  </c:pt>
                </c:numCache>
              </c:numRef>
            </c:plus>
            <c:minus>
              <c:numRef>
                <c:f>'Cascade_Women vs Men'!$F$8:$F$10</c:f>
                <c:numCache>
                  <c:formatCode>General</c:formatCode>
                  <c:ptCount val="3"/>
                  <c:pt idx="0">
                    <c:v>17.242106999999997</c:v>
                  </c:pt>
                  <c:pt idx="1">
                    <c:v>5.5060099999999998</c:v>
                  </c:pt>
                  <c:pt idx="2">
                    <c:v>3.4146709999999998</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Men'!$D$2:$D$4</c:f>
              <c:numCache>
                <c:formatCode>0</c:formatCode>
                <c:ptCount val="3"/>
                <c:pt idx="0">
                  <c:v>27.582045999999998</c:v>
                </c:pt>
                <c:pt idx="1">
                  <c:v>8.8079149999999995</c:v>
                </c:pt>
                <c:pt idx="2">
                  <c:v>5.4624189999999997</c:v>
                </c:pt>
              </c:numCache>
            </c:numRef>
          </c:val>
          <c:extLst>
            <c:ext xmlns:c16="http://schemas.microsoft.com/office/drawing/2014/chart" uri="{C3380CC4-5D6E-409C-BE32-E72D297353CC}">
              <c16:uniqueId val="{00000001-97DC-409E-9620-887B89AB34F3}"/>
            </c:ext>
          </c:extLst>
        </c:ser>
        <c:dLbls>
          <c:showLegendKey val="0"/>
          <c:showVal val="0"/>
          <c:showCatName val="0"/>
          <c:showSerName val="0"/>
          <c:showPercent val="0"/>
          <c:showBubbleSize val="0"/>
        </c:dLbls>
        <c:gapWidth val="149"/>
        <c:overlap val="-7"/>
        <c:axId val="446923488"/>
        <c:axId val="446911424"/>
      </c:barChart>
      <c:catAx>
        <c:axId val="4469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11424"/>
        <c:crosses val="autoZero"/>
        <c:auto val="1"/>
        <c:lblAlgn val="ctr"/>
        <c:lblOffset val="100"/>
        <c:noMultiLvlLbl val="0"/>
      </c:catAx>
      <c:valAx>
        <c:axId val="446911424"/>
        <c:scaling>
          <c:orientation val="minMax"/>
          <c:max val="100"/>
          <c:min val="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658172308202854E-2"/>
              <c:y val="3.3400274812387704E-3"/>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234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8.1674369508159303E-2"/>
          <c:w val="0.74971237970253723"/>
          <c:h val="0.63349999049031913"/>
        </c:manualLayout>
      </c:layout>
      <c:barChart>
        <c:barDir val="col"/>
        <c:grouping val="clustered"/>
        <c:varyColors val="0"/>
        <c:ser>
          <c:idx val="0"/>
          <c:order val="0"/>
          <c:tx>
            <c:strRef>
              <c:f>'AFG_ 3'!$B$3</c:f>
              <c:strCache>
                <c:ptCount val="1"/>
                <c:pt idx="0">
                  <c:v>Estimate</c:v>
                </c:pt>
              </c:strCache>
            </c:strRef>
          </c:tx>
          <c:spPr>
            <a:solidFill>
              <a:srgbClr val="00A99A"/>
            </a:solidFill>
          </c:spPr>
          <c:invertIfNegative val="0"/>
          <c:dLbls>
            <c:dLbl>
              <c:idx val="0"/>
              <c:layout>
                <c:manualLayout>
                  <c:x val="0"/>
                  <c:y val="0.14097222222222222"/>
                </c:manualLayout>
              </c:layout>
              <c:tx>
                <c:rich>
                  <a:bodyPr/>
                  <a:lstStyle/>
                  <a:p>
                    <a:r>
                      <a:rPr lang="en-US" dirty="0"/>
                      <a:t>10 000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C1F-40CB-ABD5-09D1898D16A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'AFG_ 3'!$A$4:$A$6</c:f>
              <c:strCache>
                <c:ptCount val="3"/>
                <c:pt idx="0">
                  <c:v>Estimated number
of adults 15+
living with HIV</c:v>
                </c:pt>
                <c:pt idx="1">
                  <c:v>Number of adults receiving ART</c:v>
                </c:pt>
                <c:pt idx="2">
                  <c:v>ART coverage (%)</c:v>
                </c:pt>
              </c:strCache>
            </c:strRef>
          </c:cat>
          <c:val>
            <c:numRef>
              <c:f>'AFG_ 3'!$B$4:$B$6</c:f>
              <c:numCache>
                <c:formatCode>General</c:formatCode>
                <c:ptCount val="3"/>
                <c:pt idx="0" formatCode="_(* #,##0_);_(* \(#,##0\);_(* &quot;-&quot;??_);_(@_)">
                  <c:v>11725</c:v>
                </c:pt>
              </c:numCache>
            </c:numRef>
          </c:val>
          <c:extLst>
            <c:ext xmlns:c16="http://schemas.microsoft.com/office/drawing/2014/chart" uri="{C3380CC4-5D6E-409C-BE32-E72D297353CC}">
              <c16:uniqueId val="{00000001-2C1F-40CB-ABD5-09D1898D16A2}"/>
            </c:ext>
          </c:extLst>
        </c:ser>
        <c:ser>
          <c:idx val="3"/>
          <c:order val="3"/>
          <c:tx>
            <c:strRef>
              <c:f>'AFG_ 3'!$E$3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1F-40CB-ABD5-09D1898D16A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'AFG_ 3'!$A$4:$A$6</c:f>
              <c:strCache>
                <c:ptCount val="3"/>
                <c:pt idx="0">
                  <c:v>Estimated number
of adults 15+
living with HIV</c:v>
                </c:pt>
                <c:pt idx="1">
                  <c:v>Number of adults receiving ART</c:v>
                </c:pt>
                <c:pt idx="2">
                  <c:v>ART coverage (%)</c:v>
                </c:pt>
              </c:strCache>
            </c:strRef>
          </c:cat>
          <c:val>
            <c:numRef>
              <c:f>'AFG_ 3'!$E$4:$E$6</c:f>
              <c:numCache>
                <c:formatCode>_(* #,##0_);_(* \(#,##0\);_(* "-"??_);_(@_)</c:formatCode>
                <c:ptCount val="3"/>
                <c:pt idx="1">
                  <c:v>1078</c:v>
                </c:pt>
              </c:numCache>
            </c:numRef>
          </c:val>
          <c:extLst>
            <c:ext xmlns:c16="http://schemas.microsoft.com/office/drawing/2014/chart" uri="{C3380CC4-5D6E-409C-BE32-E72D297353CC}">
              <c16:uniqueId val="{00000003-2C1F-40CB-ABD5-09D1898D16A2}"/>
            </c:ext>
          </c:extLst>
        </c:ser>
        <c:dLbls>
          <c:showLegendKey val="0"/>
          <c:showVal val="0"/>
          <c:showCatName val="0"/>
          <c:showSerName val="0"/>
          <c:showPercent val="0"/>
          <c:showBubbleSize val="0"/>
        </c:dLbls>
        <c:gapWidth val="90"/>
        <c:overlap val="100"/>
        <c:axId val="213864832"/>
        <c:axId val="213866368"/>
      </c:barChart>
      <c:barChart>
        <c:barDir val="col"/>
        <c:grouping val="clustered"/>
        <c:varyColors val="0"/>
        <c:ser>
          <c:idx val="4"/>
          <c:order val="4"/>
          <c:tx>
            <c:strRef>
              <c:f>'AFG_ 3'!$F$3</c:f>
              <c:strCache>
                <c:ptCount val="1"/>
                <c:pt idx="0">
                  <c:v>Estimated ART coverage</c:v>
                </c:pt>
              </c:strCache>
            </c:strRef>
          </c:tx>
          <c:spPr>
            <a:solidFill>
              <a:srgbClr val="00AEEF"/>
            </a:solidFill>
          </c:spPr>
          <c:invertIfNegative val="0"/>
          <c:dLbls>
            <c:dLbl>
              <c:idx val="2"/>
              <c:layout>
                <c:manualLayout>
                  <c:x val="1.4620812372411782E-2"/>
                  <c:y val="2.63427669367416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1F-40CB-ABD5-09D1898D16A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'AFG_ 3'!$A$4:$A$6</c:f>
              <c:strCache>
                <c:ptCount val="3"/>
                <c:pt idx="0">
                  <c:v>Estimated number
of adults 15+
living with HIV</c:v>
                </c:pt>
                <c:pt idx="1">
                  <c:v>Number of adults receiving ART</c:v>
                </c:pt>
                <c:pt idx="2">
                  <c:v>ART coverage (%)</c:v>
                </c:pt>
              </c:strCache>
            </c:strRef>
          </c:cat>
          <c:val>
            <c:numRef>
              <c:f>'AFG_ 3'!$F$4:$F$6</c:f>
              <c:numCache>
                <c:formatCode>General</c:formatCode>
                <c:ptCount val="3"/>
                <c:pt idx="2" formatCode="#,##0">
                  <c:v>9.1940299999999997</c:v>
                </c:pt>
              </c:numCache>
            </c:numRef>
          </c:val>
          <c:extLst>
            <c:ext xmlns:c16="http://schemas.microsoft.com/office/drawing/2014/chart" uri="{C3380CC4-5D6E-409C-BE32-E72D297353CC}">
              <c16:uniqueId val="{00000005-2C1F-40CB-ABD5-09D1898D16A2}"/>
            </c:ext>
          </c:extLst>
        </c:ser>
        <c:dLbls>
          <c:showLegendKey val="0"/>
          <c:showVal val="0"/>
          <c:showCatName val="0"/>
          <c:showSerName val="0"/>
          <c:showPercent val="0"/>
          <c:showBubbleSize val="0"/>
        </c:dLbls>
        <c:gapWidth val="90"/>
        <c:axId val="213870080"/>
        <c:axId val="213867904"/>
      </c:barChart>
      <c:lineChart>
        <c:grouping val="standard"/>
        <c:varyColors val="0"/>
        <c:ser>
          <c:idx val="1"/>
          <c:order val="1"/>
          <c:tx>
            <c:strRef>
              <c:f>'AFG_ 3'!$C$3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2C1F-40CB-ABD5-09D1898D16A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'AFG_ 3'!$A$4:$A$6</c:f>
              <c:strCache>
                <c:ptCount val="3"/>
                <c:pt idx="0">
                  <c:v>Estimated number
of adults 15+
living with HIV</c:v>
                </c:pt>
                <c:pt idx="1">
                  <c:v>Number of adults receiving ART</c:v>
                </c:pt>
                <c:pt idx="2">
                  <c:v>ART coverage (%)</c:v>
                </c:pt>
              </c:strCache>
            </c:strRef>
          </c:cat>
          <c:val>
            <c:numRef>
              <c:f>'AFG_ 3'!$C$4:$C$6</c:f>
              <c:numCache>
                <c:formatCode>General</c:formatCode>
                <c:ptCount val="3"/>
                <c:pt idx="0" formatCode="_(* #,##0_);_(* \(#,##0\);_(* &quot;-&quot;??_);_(@_)">
                  <c:v>4410</c:v>
                </c:pt>
              </c:numCache>
            </c:numRef>
          </c:val>
          <c:smooth val="0"/>
          <c:extLst>
            <c:ext xmlns:c16="http://schemas.microsoft.com/office/drawing/2014/chart" uri="{C3380CC4-5D6E-409C-BE32-E72D297353CC}">
              <c16:uniqueId val="{00000007-2C1F-40CB-ABD5-09D1898D16A2}"/>
            </c:ext>
          </c:extLst>
        </c:ser>
        <c:ser>
          <c:idx val="2"/>
          <c:order val="2"/>
          <c:tx>
            <c:strRef>
              <c:f>'AFG_ 3'!$D$3</c:f>
              <c:strCache>
                <c:ptCount val="1"/>
                <c:pt idx="0">
                  <c:v>Upper estimate</c:v>
                </c:pt>
              </c:strCache>
            </c:strRef>
          </c:tx>
          <c:marker>
            <c:symbol val="dash"/>
            <c:size val="10"/>
            <c:spPr>
              <a:solidFill>
                <a:schemeClr val="tx1"/>
              </a:solidFill>
              <a:ln>
                <a:noFill/>
              </a:ln>
            </c:spPr>
          </c:marker>
          <c:cat>
            <c:strRef>
              <c:f>'AFG_ 3'!$A$4:$A$6</c:f>
              <c:strCache>
                <c:ptCount val="3"/>
                <c:pt idx="0">
                  <c:v>Estimated number
of adults 15+
living with HIV</c:v>
                </c:pt>
                <c:pt idx="1">
                  <c:v>Number of adults receiving ART</c:v>
                </c:pt>
                <c:pt idx="2">
                  <c:v>ART coverage (%)</c:v>
                </c:pt>
              </c:strCache>
            </c:strRef>
          </c:cat>
          <c:val>
            <c:numRef>
              <c:f>'AFG_ 3'!$D$4:$D$6</c:f>
              <c:numCache>
                <c:formatCode>General</c:formatCode>
                <c:ptCount val="3"/>
                <c:pt idx="0" formatCode="_(* #,##0_);_(* \(#,##0\);_(* &quot;-&quot;??_);_(@_)">
                  <c:v>47389</c:v>
                </c:pt>
              </c:numCache>
            </c:numRef>
          </c:val>
          <c:smooth val="0"/>
          <c:extLst>
            <c:ext xmlns:c16="http://schemas.microsoft.com/office/drawing/2014/chart" uri="{C3380CC4-5D6E-409C-BE32-E72D297353CC}">
              <c16:uniqueId val="{00000008-2C1F-40CB-ABD5-09D1898D16A2}"/>
            </c:ext>
          </c:extLst>
        </c:ser>
        <c:dLbls>
          <c:showLegendKey val="0"/>
          <c:showVal val="0"/>
          <c:showCatName val="0"/>
          <c:showSerName val="0"/>
          <c:showPercent val="0"/>
          <c:showBubbleSize val="0"/>
        </c:dLbls>
        <c:hiLowLines/>
        <c:marker val="1"/>
        <c:smooth val="0"/>
        <c:axId val="213864832"/>
        <c:axId val="213866368"/>
      </c:lineChart>
      <c:lineChart>
        <c:grouping val="standard"/>
        <c:varyColors val="0"/>
        <c:ser>
          <c:idx val="5"/>
          <c:order val="5"/>
          <c:tx>
            <c:strRef>
              <c:f>'AFG_ 3'!$G$3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2C1F-40CB-ABD5-09D1898D16A2}"/>
              </c:ext>
            </c:extLst>
          </c:dPt>
          <c:cat>
            <c:strRef>
              <c:f>'AFG_ 3'!$A$4:$A$6</c:f>
              <c:strCache>
                <c:ptCount val="3"/>
                <c:pt idx="0">
                  <c:v>Estimated number
of adults 15+
living with HIV</c:v>
                </c:pt>
                <c:pt idx="1">
                  <c:v>Number of adults receiving ART</c:v>
                </c:pt>
                <c:pt idx="2">
                  <c:v>ART coverage (%)</c:v>
                </c:pt>
              </c:strCache>
            </c:strRef>
          </c:cat>
          <c:val>
            <c:numRef>
              <c:f>'AFG_ 3'!$G$4:$G$6</c:f>
              <c:numCache>
                <c:formatCode>General</c:formatCode>
                <c:ptCount val="3"/>
                <c:pt idx="2" formatCode="#,##0">
                  <c:v>3.458053</c:v>
                </c:pt>
              </c:numCache>
            </c:numRef>
          </c:val>
          <c:smooth val="0"/>
          <c:extLst>
            <c:ext xmlns:c16="http://schemas.microsoft.com/office/drawing/2014/chart" uri="{C3380CC4-5D6E-409C-BE32-E72D297353CC}">
              <c16:uniqueId val="{0000000A-2C1F-40CB-ABD5-09D1898D16A2}"/>
            </c:ext>
          </c:extLst>
        </c:ser>
        <c:ser>
          <c:idx val="6"/>
          <c:order val="6"/>
          <c:tx>
            <c:strRef>
              <c:f>'AFG_ 3'!$H$3</c:f>
              <c:strCache>
                <c:ptCount val="1"/>
                <c:pt idx="0">
                  <c:v>ART Upper estimate</c:v>
                </c:pt>
              </c:strCache>
            </c:strRef>
          </c:tx>
          <c:marker>
            <c:symbol val="dash"/>
            <c:size val="10"/>
            <c:spPr>
              <a:solidFill>
                <a:schemeClr val="tx1"/>
              </a:solidFill>
              <a:ln>
                <a:noFill/>
              </a:ln>
            </c:spPr>
          </c:marker>
          <c:cat>
            <c:strRef>
              <c:f>'AFG_ 3'!$A$4:$A$6</c:f>
              <c:strCache>
                <c:ptCount val="3"/>
                <c:pt idx="0">
                  <c:v>Estimated number
of adults 15+
living with HIV</c:v>
                </c:pt>
                <c:pt idx="1">
                  <c:v>Number of adults receiving ART</c:v>
                </c:pt>
                <c:pt idx="2">
                  <c:v>ART coverage (%)</c:v>
                </c:pt>
              </c:strCache>
            </c:strRef>
          </c:cat>
          <c:val>
            <c:numRef>
              <c:f>'AFG_ 3'!$H$4:$H$6</c:f>
              <c:numCache>
                <c:formatCode>General</c:formatCode>
                <c:ptCount val="3"/>
                <c:pt idx="2" formatCode="#,##0">
                  <c:v>37.159564000000003</c:v>
                </c:pt>
              </c:numCache>
            </c:numRef>
          </c:val>
          <c:smooth val="0"/>
          <c:extLst>
            <c:ext xmlns:c16="http://schemas.microsoft.com/office/drawing/2014/chart" uri="{C3380CC4-5D6E-409C-BE32-E72D297353CC}">
              <c16:uniqueId val="{0000000B-2C1F-40CB-ABD5-09D1898D16A2}"/>
            </c:ext>
          </c:extLst>
        </c:ser>
        <c:dLbls>
          <c:showLegendKey val="0"/>
          <c:showVal val="0"/>
          <c:showCatName val="0"/>
          <c:showSerName val="0"/>
          <c:showPercent val="0"/>
          <c:showBubbleSize val="0"/>
        </c:dLbls>
        <c:hiLowLines/>
        <c:marker val="1"/>
        <c:smooth val="0"/>
        <c:axId val="213870080"/>
        <c:axId val="213867904"/>
      </c:lineChart>
      <c:catAx>
        <c:axId val="213864832"/>
        <c:scaling>
          <c:orientation val="minMax"/>
        </c:scaling>
        <c:delete val="0"/>
        <c:axPos val="b"/>
        <c:numFmt formatCode="General" sourceLinked="0"/>
        <c:majorTickMark val="out"/>
        <c:minorTickMark val="none"/>
        <c:tickLblPos val="nextTo"/>
        <c:crossAx val="213866368"/>
        <c:crosses val="autoZero"/>
        <c:auto val="1"/>
        <c:lblAlgn val="ctr"/>
        <c:lblOffset val="100"/>
        <c:noMultiLvlLbl val="0"/>
      </c:catAx>
      <c:valAx>
        <c:axId val="213866368"/>
        <c:scaling>
          <c:orientation val="minMax"/>
        </c:scaling>
        <c:delete val="0"/>
        <c:axPos val="l"/>
        <c:majorGridlines>
          <c:spPr>
            <a:ln w="12700">
              <a:solidFill>
                <a:sysClr val="window" lastClr="FFFFFF">
                  <a:lumMod val="75000"/>
                  <a:alpha val="50000"/>
                </a:sysClr>
              </a:solidFill>
              <a:prstDash val="sys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spPr>
          <a:ln>
            <a:noFill/>
          </a:ln>
        </c:spPr>
        <c:crossAx val="213864832"/>
        <c:crosses val="autoZero"/>
        <c:crossBetween val="between"/>
        <c:majorUnit val="10000"/>
      </c:valAx>
      <c:valAx>
        <c:axId val="213867904"/>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spPr>
          <a:ln>
            <a:noFill/>
          </a:ln>
        </c:spPr>
        <c:crossAx val="213870080"/>
        <c:crosses val="max"/>
        <c:crossBetween val="between"/>
        <c:majorUnit val="20"/>
      </c:valAx>
      <c:catAx>
        <c:axId val="213870080"/>
        <c:scaling>
          <c:orientation val="minMax"/>
        </c:scaling>
        <c:delete val="1"/>
        <c:axPos val="b"/>
        <c:numFmt formatCode="General" sourceLinked="1"/>
        <c:majorTickMark val="out"/>
        <c:minorTickMark val="none"/>
        <c:tickLblPos val="nextTo"/>
        <c:crossAx val="213867904"/>
        <c:crosses val="autoZero"/>
        <c:auto val="1"/>
        <c:lblAlgn val="ctr"/>
        <c:lblOffset val="100"/>
        <c:noMultiLvlLbl val="0"/>
      </c:cat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91808836395451E-2"/>
          <c:y val="3.7831729367162441E-2"/>
          <c:w val="0.91380413385826775"/>
          <c:h val="0.70171527170214831"/>
        </c:manualLayout>
      </c:layout>
      <c:barChart>
        <c:barDir val="col"/>
        <c:grouping val="stacked"/>
        <c:varyColors val="0"/>
        <c:ser>
          <c:idx val="0"/>
          <c:order val="0"/>
          <c:tx>
            <c:strRef>
              <c:f>'Tx cascade'!$A$2</c:f>
              <c:strCache>
                <c:ptCount val="1"/>
                <c:pt idx="0">
                  <c:v>Afghanistan</c:v>
                </c:pt>
              </c:strCache>
            </c:strRef>
          </c:tx>
          <c:spPr>
            <a:solidFill>
              <a:srgbClr val="33CCCC"/>
            </a:solidFill>
            <a:ln w="12700">
              <a:solidFill>
                <a:schemeClr val="bg1"/>
              </a:solidFill>
            </a:ln>
            <a:effectLst/>
          </c:spPr>
          <c:invertIfNegative val="0"/>
          <c:dPt>
            <c:idx val="0"/>
            <c:invertIfNegative val="0"/>
            <c:bubble3D val="0"/>
            <c:spPr>
              <a:solidFill>
                <a:srgbClr val="FF7C80"/>
              </a:solidFill>
              <a:ln w="12700">
                <a:solidFill>
                  <a:schemeClr val="bg1"/>
                </a:solidFill>
              </a:ln>
              <a:effectLst/>
            </c:spPr>
            <c:extLst>
              <c:ext xmlns:c16="http://schemas.microsoft.com/office/drawing/2014/chart" uri="{C3380CC4-5D6E-409C-BE32-E72D297353CC}">
                <c16:uniqueId val="{00000001-6617-4E93-AF33-D6DE07CD37A3}"/>
              </c:ext>
            </c:extLst>
          </c:dPt>
          <c:dPt>
            <c:idx val="1"/>
            <c:invertIfNegative val="0"/>
            <c:bubble3D val="0"/>
            <c:spPr>
              <a:solidFill>
                <a:srgbClr val="9999FF"/>
              </a:solidFill>
              <a:ln w="12700">
                <a:solidFill>
                  <a:schemeClr val="bg1"/>
                </a:solidFill>
              </a:ln>
              <a:effectLst/>
            </c:spPr>
            <c:extLst>
              <c:ext xmlns:c16="http://schemas.microsoft.com/office/drawing/2014/chart" uri="{C3380CC4-5D6E-409C-BE32-E72D297353CC}">
                <c16:uniqueId val="{00000003-6617-4E93-AF33-D6DE07CD37A3}"/>
              </c:ext>
            </c:extLst>
          </c:dPt>
          <c:dPt>
            <c:idx val="2"/>
            <c:invertIfNegative val="0"/>
            <c:bubble3D val="0"/>
            <c:spPr>
              <a:solidFill>
                <a:srgbClr val="FFB3FF"/>
              </a:solidFill>
              <a:ln w="12700">
                <a:solidFill>
                  <a:schemeClr val="bg1"/>
                </a:solidFill>
              </a:ln>
              <a:effectLst/>
            </c:spPr>
            <c:extLst>
              <c:ext xmlns:c16="http://schemas.microsoft.com/office/drawing/2014/chart" uri="{C3380CC4-5D6E-409C-BE32-E72D297353CC}">
                <c16:uniqueId val="{00000005-6617-4E93-AF33-D6DE07CD37A3}"/>
              </c:ext>
            </c:extLst>
          </c:dPt>
          <c:dPt>
            <c:idx val="3"/>
            <c:invertIfNegative val="0"/>
            <c:bubble3D val="0"/>
            <c:spPr>
              <a:solidFill>
                <a:srgbClr val="00CCFF"/>
              </a:solidFill>
              <a:ln w="12700">
                <a:solidFill>
                  <a:schemeClr val="bg1"/>
                </a:solidFill>
              </a:ln>
              <a:effectLst/>
            </c:spPr>
            <c:extLst>
              <c:ext xmlns:c16="http://schemas.microsoft.com/office/drawing/2014/chart" uri="{C3380CC4-5D6E-409C-BE32-E72D297353CC}">
                <c16:uniqueId val="{00000007-6617-4E93-AF33-D6DE07CD37A3}"/>
              </c:ext>
            </c:extLst>
          </c:dPt>
          <c:dPt>
            <c:idx val="5"/>
            <c:invertIfNegative val="0"/>
            <c:bubble3D val="0"/>
            <c:spPr>
              <a:solidFill>
                <a:srgbClr val="FF9933"/>
              </a:solidFill>
              <a:ln w="12700">
                <a:solidFill>
                  <a:schemeClr val="bg1"/>
                </a:solidFill>
              </a:ln>
              <a:effectLst/>
            </c:spPr>
            <c:extLst>
              <c:ext xmlns:c16="http://schemas.microsoft.com/office/drawing/2014/chart" uri="{C3380CC4-5D6E-409C-BE32-E72D297353CC}">
                <c16:uniqueId val="{00000009-6617-4E93-AF33-D6DE07CD37A3}"/>
              </c:ext>
            </c:extLst>
          </c:dPt>
          <c:dPt>
            <c:idx val="6"/>
            <c:invertIfNegative val="0"/>
            <c:bubble3D val="0"/>
            <c:spPr>
              <a:solidFill>
                <a:srgbClr val="FF5050"/>
              </a:solidFill>
              <a:ln w="12700">
                <a:solidFill>
                  <a:schemeClr val="bg1"/>
                </a:solidFill>
              </a:ln>
              <a:effectLst/>
            </c:spPr>
            <c:extLst>
              <c:ext xmlns:c16="http://schemas.microsoft.com/office/drawing/2014/chart" uri="{C3380CC4-5D6E-409C-BE32-E72D297353CC}">
                <c16:uniqueId val="{0000000B-6617-4E93-AF33-D6DE07CD37A3}"/>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'Tx cascade'!$B$1:$F$1</c:f>
              <c:strCache>
                <c:ptCount val="5"/>
                <c:pt idx="0">
                  <c:v>Estimated PLHIV</c:v>
                </c:pt>
                <c:pt idx="1">
                  <c:v>PLHIV who
know their status</c:v>
                </c:pt>
                <c:pt idx="2">
                  <c:v>PLHIV 
on ART</c:v>
                </c:pt>
                <c:pt idx="3">
                  <c:v>PLHIV tested 
for viral load</c:v>
                </c:pt>
                <c:pt idx="4">
                  <c:v>PLHIV with 
suppressed viral load *</c:v>
                </c:pt>
              </c:strCache>
            </c:strRef>
          </c:cat>
          <c:val>
            <c:numRef>
              <c:f>'Tx cascade'!$B$2:$F$2</c:f>
              <c:numCache>
                <c:formatCode>General</c:formatCode>
                <c:ptCount val="5"/>
                <c:pt idx="0">
                  <c:v>12000</c:v>
                </c:pt>
                <c:pt idx="1">
                  <c:v>3309</c:v>
                </c:pt>
                <c:pt idx="2">
                  <c:v>1144</c:v>
                </c:pt>
                <c:pt idx="3">
                  <c:v>789</c:v>
                </c:pt>
                <c:pt idx="4">
                  <c:v>521</c:v>
                </c:pt>
              </c:numCache>
            </c:numRef>
          </c:val>
          <c:extLst>
            <c:ext xmlns:c16="http://schemas.microsoft.com/office/drawing/2014/chart" uri="{C3380CC4-5D6E-409C-BE32-E72D297353CC}">
              <c16:uniqueId val="{0000000C-6617-4E93-AF33-D6DE07CD37A3}"/>
            </c:ext>
          </c:extLst>
        </c:ser>
        <c:dLbls>
          <c:showLegendKey val="0"/>
          <c:showVal val="0"/>
          <c:showCatName val="0"/>
          <c:showSerName val="0"/>
          <c:showPercent val="0"/>
          <c:showBubbleSize val="0"/>
        </c:dLbls>
        <c:gapWidth val="150"/>
        <c:overlap val="100"/>
        <c:axId val="541256016"/>
        <c:axId val="541257656"/>
      </c:barChart>
      <c:catAx>
        <c:axId val="541256016"/>
        <c:scaling>
          <c:orientation val="minMax"/>
        </c:scaling>
        <c:delete val="0"/>
        <c:axPos val="b"/>
        <c:majorGridlines>
          <c:spPr>
            <a:ln w="12700" cap="flat" cmpd="sng" algn="ctr">
              <a:solidFill>
                <a:sysClr val="window" lastClr="FFFFFF">
                  <a:lumMod val="75000"/>
                </a:sys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541257656"/>
        <c:crosses val="autoZero"/>
        <c:auto val="1"/>
        <c:lblAlgn val="ctr"/>
        <c:lblOffset val="100"/>
        <c:noMultiLvlLbl val="0"/>
      </c:catAx>
      <c:valAx>
        <c:axId val="541257656"/>
        <c:scaling>
          <c:orientation val="minMax"/>
          <c:max val="12000"/>
        </c:scaling>
        <c:delete val="0"/>
        <c:axPos val="l"/>
        <c:majorGridlines>
          <c:spPr>
            <a:ln w="12700" cap="flat" cmpd="sng" algn="ctr">
              <a:solidFill>
                <a:schemeClr val="tx1">
                  <a:lumMod val="15000"/>
                  <a:lumOff val="85000"/>
                </a:schemeClr>
              </a:solidFill>
              <a:prstDash val="sysDot"/>
              <a:round/>
            </a:ln>
            <a:effectLst/>
          </c:spPr>
        </c:majorGridlines>
        <c:minorGridlines>
          <c:spPr>
            <a:ln w="9525">
              <a:solidFill>
                <a:sysClr val="window" lastClr="FFFFFF">
                  <a:lumMod val="75000"/>
                </a:sysClr>
              </a:solidFill>
              <a:prstDash val="sysDot"/>
            </a:ln>
          </c:spPr>
        </c:minorGridlines>
        <c:numFmt formatCode="General" sourceLinked="1"/>
        <c:majorTickMark val="none"/>
        <c:minorTickMark val="none"/>
        <c:tickLblPos val="nextTo"/>
        <c:spPr>
          <a:noFill/>
          <a:ln>
            <a:noFill/>
          </a:ln>
          <a:effectLst/>
        </c:spPr>
        <c:txPr>
          <a:bodyPr rot="-60000000" vert="horz"/>
          <a:lstStyle/>
          <a:p>
            <a:pPr>
              <a:defRPr/>
            </a:pPr>
            <a:endParaRPr lang="en-US"/>
          </a:p>
        </c:txPr>
        <c:crossAx val="541256016"/>
        <c:crosses val="autoZero"/>
        <c:crossBetween val="between"/>
        <c:majorUnit val="12000"/>
      </c:valAx>
      <c:spPr>
        <a:noFill/>
        <a:ln>
          <a:noFill/>
        </a:ln>
        <a:effectLst/>
      </c:spPr>
    </c:plotArea>
    <c:plotVisOnly val="1"/>
    <c:dispBlanksAs val="gap"/>
    <c:showDLblsOverMax val="0"/>
    <c:extLst/>
  </c:chart>
  <c:spPr>
    <a:noFill/>
    <a:ln w="9525" cap="flat" cmpd="sng" algn="ctr">
      <a:noFill/>
      <a:round/>
    </a:ln>
    <a:effectLst/>
  </c:spPr>
  <c:txPr>
    <a:bodyPr/>
    <a:lstStyle/>
    <a:p>
      <a:pPr>
        <a:defRPr sz="1400">
          <a:latin typeface="Arial Nova" panose="020B0504020202020204" pitchFamily="34" charset="0"/>
        </a:defRPr>
      </a:pPr>
      <a:endParaRPr lang="en-US"/>
    </a:p>
  </c:txPr>
  <c:externalData r:id="rId2">
    <c:autoUpdate val="0"/>
  </c:externalData>
  <c:userShapes r:id="rId3"/>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'959086'!$C$2</c:f>
              <c:strCache>
                <c:ptCount val="1"/>
                <c:pt idx="0">
                  <c:v>Progress (%)</c:v>
                </c:pt>
              </c:strCache>
            </c:strRef>
          </c:tx>
          <c:spPr>
            <a:solidFill>
              <a:srgbClr val="FF9933"/>
            </a:solidFill>
            <a:ln>
              <a:noFill/>
            </a:ln>
            <a:effectLst/>
          </c:spPr>
          <c:invertIfNegative val="0"/>
          <c:dLbls>
            <c:spPr>
              <a:noFill/>
              <a:ln>
                <a:noFill/>
              </a:ln>
              <a:effectLst/>
            </c:spPr>
            <c:txPr>
              <a:bodyPr/>
              <a:lstStyle/>
              <a:p>
                <a:pPr>
                  <a:defRPr sz="2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'959086'!$B$3:$B$5</c:f>
              <c:strCache>
                <c:ptCount val="3"/>
                <c:pt idx="0">
                  <c:v>PLHIV who Know
 their status</c:v>
                </c:pt>
                <c:pt idx="1">
                  <c:v>PLHIV on 
treatment</c:v>
                </c:pt>
                <c:pt idx="2">
                  <c:v>PLHIV with suppressed
viral load</c:v>
                </c:pt>
              </c:strCache>
            </c:strRef>
          </c:cat>
          <c:val>
            <c:numRef>
              <c:f>'959086'!$C$3:$C$5</c:f>
              <c:numCache>
                <c:formatCode>0</c:formatCode>
                <c:ptCount val="3"/>
                <c:pt idx="0">
                  <c:v>26.906814000000001</c:v>
                </c:pt>
                <c:pt idx="1">
                  <c:v>9.3023260000000008</c:v>
                </c:pt>
                <c:pt idx="2">
                  <c:v>6.14168</c:v>
                </c:pt>
              </c:numCache>
            </c:numRef>
          </c:val>
          <c:extLst>
            <c:ext xmlns:c16="http://schemas.microsoft.com/office/drawing/2014/chart" uri="{C3380CC4-5D6E-409C-BE32-E72D297353CC}">
              <c16:uniqueId val="{00000000-55BB-470D-8DD7-F07ED0D9D322}"/>
            </c:ext>
          </c:extLst>
        </c:ser>
        <c:ser>
          <c:idx val="1"/>
          <c:order val="1"/>
          <c:tx>
            <c:strRef>
              <c:f>'959086'!$D$2</c:f>
              <c:strCache>
                <c:ptCount val="1"/>
                <c:pt idx="0">
                  <c:v>Gap</c:v>
                </c:pt>
              </c:strCache>
            </c:strRef>
          </c:tx>
          <c:spPr>
            <a:pattFill prst="dkDnDiag">
              <a:fgClr>
                <a:srgbClr val="BFBFBF"/>
              </a:fgClr>
              <a:bgClr>
                <a:schemeClr val="bg1"/>
              </a:bgClr>
            </a:pattFill>
            <a:ln>
              <a:noFill/>
            </a:ln>
            <a:effectLst/>
          </c:spPr>
          <c:invertIfNegative val="0"/>
          <c:cat>
            <c:strRef>
              <c:f>'959086'!$B$3:$B$5</c:f>
              <c:strCache>
                <c:ptCount val="3"/>
                <c:pt idx="0">
                  <c:v>PLHIV who Know
 their status</c:v>
                </c:pt>
                <c:pt idx="1">
                  <c:v>PLHIV on 
treatment</c:v>
                </c:pt>
                <c:pt idx="2">
                  <c:v>PLHIV with suppressed
viral load</c:v>
                </c:pt>
              </c:strCache>
            </c:strRef>
          </c:cat>
          <c:val>
            <c:numRef>
              <c:f>'959086'!$D$3:$D$5</c:f>
              <c:numCache>
                <c:formatCode>_(* #,##0_);_(* \(#,##0\);_(* "-"??_);_(@_)</c:formatCode>
                <c:ptCount val="3"/>
                <c:pt idx="0">
                  <c:v>68.093186000000003</c:v>
                </c:pt>
                <c:pt idx="1">
                  <c:v>80.697674000000006</c:v>
                </c:pt>
                <c:pt idx="2">
                  <c:v>79.858320000000006</c:v>
                </c:pt>
              </c:numCache>
            </c:numRef>
          </c:val>
          <c:extLst>
            <c:ext xmlns:c16="http://schemas.microsoft.com/office/drawing/2014/chart" uri="{C3380CC4-5D6E-409C-BE32-E72D297353CC}">
              <c16:uniqueId val="{00000001-55BB-470D-8DD7-F07ED0D9D322}"/>
            </c:ext>
          </c:extLst>
        </c:ser>
        <c:dLbls>
          <c:showLegendKey val="0"/>
          <c:showVal val="0"/>
          <c:showCatName val="0"/>
          <c:showSerName val="0"/>
          <c:showPercent val="0"/>
          <c:showBubbleSize val="0"/>
        </c:dLbls>
        <c:gapWidth val="150"/>
        <c:overlap val="100"/>
        <c:axId val="144654720"/>
        <c:axId val="144656256"/>
      </c:barChart>
      <c:scatterChart>
        <c:scatterStyle val="lineMarker"/>
        <c:varyColors val="0"/>
        <c:ser>
          <c:idx val="2"/>
          <c:order val="2"/>
          <c:tx>
            <c:strRef>
              <c:f>'959086'!$E$2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vert="horz"/>
              <a:lstStyle/>
              <a:p>
                <a:pPr>
                  <a:defRPr sz="2000" b="1">
                    <a:solidFill>
                      <a:srgbClr val="FF5050"/>
                    </a:solidFill>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'959086'!$B$3:$B$5</c:f>
              <c:strCache>
                <c:ptCount val="3"/>
                <c:pt idx="0">
                  <c:v>PLHIV who Know
 their status</c:v>
                </c:pt>
                <c:pt idx="1">
                  <c:v>PLHIV on 
treatment</c:v>
                </c:pt>
                <c:pt idx="2">
                  <c:v>PLHIV with suppressed
viral load</c:v>
                </c:pt>
              </c:strCache>
            </c:strRef>
          </c:xVal>
          <c:yVal>
            <c:numRef>
              <c:f>'959086'!$E$3:$E$5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55BB-470D-8DD7-F07ED0D9D322}"/>
            </c:ext>
          </c:extLst>
        </c:ser>
        <c:dLbls>
          <c:showLegendKey val="0"/>
          <c:showVal val="0"/>
          <c:showCatName val="0"/>
          <c:showSerName val="0"/>
          <c:showPercent val="0"/>
          <c:showBubbleSize val="0"/>
        </c:dLbls>
        <c:axId val="144654720"/>
        <c:axId val="144656256"/>
      </c:scatterChart>
      <c:catAx>
        <c:axId val="14465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4656256"/>
        <c:crosses val="autoZero"/>
        <c:auto val="1"/>
        <c:lblAlgn val="ctr"/>
        <c:lblOffset val="100"/>
        <c:noMultiLvlLbl val="0"/>
      </c:catAx>
      <c:valAx>
        <c:axId val="14465625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a:lstStyle/>
              <a:p>
                <a:pPr>
                  <a:defRPr/>
                </a:pPr>
                <a:r>
                  <a:rPr lang="en-US"/>
                  <a:t>%</a:t>
                </a:r>
              </a:p>
            </c:rich>
          </c:tx>
          <c:layout>
            <c:manualLayout>
              <c:xMode val="edge"/>
              <c:yMode val="edge"/>
              <c:x val="8.055113937466879E-2"/>
              <c:y val="9.3223167731836212E-2"/>
            </c:manualLayout>
          </c:layout>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n-US"/>
          </a:p>
        </c:txPr>
        <c:crossAx val="144654720"/>
        <c:crosses val="autoZero"/>
        <c:crossBetween val="between"/>
        <c:majorUnit val="20"/>
      </c:valAx>
      <c:spPr>
        <a:noFill/>
        <a:ln>
          <a:noFill/>
        </a:ln>
        <a:effectLst/>
      </c:spPr>
    </c:plotArea>
    <c:legend>
      <c:legendPos val="b"/>
      <c:layout>
        <c:manualLayout>
          <c:xMode val="edge"/>
          <c:yMode val="edge"/>
          <c:x val="0.18039333624963547"/>
          <c:y val="0.92047563065033533"/>
          <c:w val="0.65345834174574335"/>
          <c:h val="6.2163258238553516E-2"/>
        </c:manualLayout>
      </c:layout>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noFill/>
      <a:round/>
    </a:ln>
    <a:effectLst/>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80776597312031"/>
          <c:y val="0.14649345693490445"/>
          <c:w val="0.74971237970253723"/>
          <c:h val="0.53553265948139461"/>
        </c:manualLayout>
      </c:layout>
      <c:barChart>
        <c:barDir val="col"/>
        <c:grouping val="clustered"/>
        <c:varyColors val="0"/>
        <c:ser>
          <c:idx val="0"/>
          <c:order val="0"/>
          <c:tx>
            <c:strRef>
              <c:f>PMTCT!$B$3</c:f>
              <c:strCache>
                <c:ptCount val="1"/>
                <c:pt idx="0">
                  <c:v>Estimate</c:v>
                </c:pt>
              </c:strCache>
            </c:strRef>
          </c:tx>
          <c:spPr>
            <a:solidFill>
              <a:srgbClr val="00A99A"/>
            </a:solidFill>
          </c:spPr>
          <c:invertIfNegative val="0"/>
          <c:dLbls>
            <c:dLbl>
              <c:idx val="0"/>
              <c:layout>
                <c:manualLayout>
                  <c:x val="3.2467532467532464E-2"/>
                  <c:y val="1.5875076785614565E-2"/>
                </c:manualLayout>
              </c:layout>
              <c:tx>
                <c:rich>
                  <a:bodyPr/>
                  <a:lstStyle/>
                  <a:p>
                    <a:r>
                      <a:rPr lang="en-US" dirty="0"/>
                      <a:t>&lt;500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F86-4729-BC1D-D23DAA2DC2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PMTCT!$A$4:$A$6</c:f>
              <c:strCache>
                <c:ptCount val="3"/>
                <c:pt idx="0">
                  <c:v>Estimated number 
of pregnant women 
living with HIV</c:v>
                </c:pt>
                <c:pt idx="1">
                  <c:v>Number of 
pregnant women
receiving ARVs for PMTCT</c:v>
                </c:pt>
                <c:pt idx="2">
                  <c:v>PMTCT coverage (%)</c:v>
                </c:pt>
              </c:strCache>
            </c:strRef>
          </c:cat>
          <c:val>
            <c:numRef>
              <c:f>PMTCT!$B$4:$B$6</c:f>
              <c:numCache>
                <c:formatCode>General</c:formatCode>
                <c:ptCount val="3"/>
                <c:pt idx="0">
                  <c:v>205</c:v>
                </c:pt>
              </c:numCache>
            </c:numRef>
          </c:val>
          <c:extLst>
            <c:ext xmlns:c16="http://schemas.microsoft.com/office/drawing/2014/chart" uri="{C3380CC4-5D6E-409C-BE32-E72D297353CC}">
              <c16:uniqueId val="{00000001-CF86-4729-BC1D-D23DAA2DC26A}"/>
            </c:ext>
          </c:extLst>
        </c:ser>
        <c:ser>
          <c:idx val="3"/>
          <c:order val="3"/>
          <c:tx>
            <c:strRef>
              <c:f>PMTCT!$E$3</c:f>
              <c:strCache>
                <c:ptCount val="1"/>
                <c:pt idx="0">
                  <c:v>Number of 
pregnant women
receiving ARVs for PMTCT</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86-4729-BC1D-D23DAA2DC2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PMTCT!$A$4:$A$6</c:f>
              <c:strCache>
                <c:ptCount val="3"/>
                <c:pt idx="0">
                  <c:v>Estimated number 
of pregnant women 
living with HIV</c:v>
                </c:pt>
                <c:pt idx="1">
                  <c:v>Number of 
pregnant women
receiving ARVs for PMTCT</c:v>
                </c:pt>
                <c:pt idx="2">
                  <c:v>PMTCT coverage (%)</c:v>
                </c:pt>
              </c:strCache>
            </c:strRef>
          </c:cat>
          <c:val>
            <c:numRef>
              <c:f>PMTCT!$E$4:$E$6</c:f>
              <c:numCache>
                <c:formatCode>_(* #,##0_);_(* \(#,##0\);_(* "-"??_);_(@_)</c:formatCode>
                <c:ptCount val="3"/>
                <c:pt idx="1">
                  <c:v>31</c:v>
                </c:pt>
              </c:numCache>
            </c:numRef>
          </c:val>
          <c:extLst>
            <c:ext xmlns:c16="http://schemas.microsoft.com/office/drawing/2014/chart" uri="{C3380CC4-5D6E-409C-BE32-E72D297353CC}">
              <c16:uniqueId val="{00000003-CF86-4729-BC1D-D23DAA2DC26A}"/>
            </c:ext>
          </c:extLst>
        </c:ser>
        <c:dLbls>
          <c:showLegendKey val="0"/>
          <c:showVal val="0"/>
          <c:showCatName val="0"/>
          <c:showSerName val="0"/>
          <c:showPercent val="0"/>
          <c:showBubbleSize val="0"/>
        </c:dLbls>
        <c:gapWidth val="90"/>
        <c:overlap val="100"/>
        <c:axId val="182501760"/>
        <c:axId val="182503680"/>
      </c:barChart>
      <c:barChart>
        <c:barDir val="col"/>
        <c:grouping val="clustered"/>
        <c:varyColors val="0"/>
        <c:ser>
          <c:idx val="4"/>
          <c:order val="4"/>
          <c:tx>
            <c:strRef>
              <c:f>PMTCT!$F$3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86-4729-BC1D-D23DAA2DC2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PMTCT!$A$4:$A$6</c:f>
              <c:strCache>
                <c:ptCount val="3"/>
                <c:pt idx="0">
                  <c:v>Estimated number 
of pregnant women 
living with HIV</c:v>
                </c:pt>
                <c:pt idx="1">
                  <c:v>Number of 
pregnant women
receiving ARVs for PMTCT</c:v>
                </c:pt>
                <c:pt idx="2">
                  <c:v>PMTCT coverage (%)</c:v>
                </c:pt>
              </c:strCache>
            </c:strRef>
          </c:cat>
          <c:val>
            <c:numRef>
              <c:f>PMTCT!$F$4:$F$6</c:f>
              <c:numCache>
                <c:formatCode>General</c:formatCode>
                <c:ptCount val="3"/>
                <c:pt idx="2">
                  <c:v>15</c:v>
                </c:pt>
              </c:numCache>
            </c:numRef>
          </c:val>
          <c:extLst>
            <c:ext xmlns:c16="http://schemas.microsoft.com/office/drawing/2014/chart" uri="{C3380CC4-5D6E-409C-BE32-E72D297353CC}">
              <c16:uniqueId val="{00000005-CF86-4729-BC1D-D23DAA2DC26A}"/>
            </c:ext>
          </c:extLst>
        </c:ser>
        <c:dLbls>
          <c:showLegendKey val="0"/>
          <c:showVal val="0"/>
          <c:showCatName val="0"/>
          <c:showSerName val="0"/>
          <c:showPercent val="0"/>
          <c:showBubbleSize val="0"/>
        </c:dLbls>
        <c:gapWidth val="90"/>
        <c:axId val="184651776"/>
        <c:axId val="182669696"/>
      </c:barChart>
      <c:lineChart>
        <c:grouping val="standard"/>
        <c:varyColors val="0"/>
        <c:ser>
          <c:idx val="1"/>
          <c:order val="1"/>
          <c:tx>
            <c:strRef>
              <c:f>PMTCT!$C$3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CF86-4729-BC1D-D23DAA2DC26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PMTCT!$A$4:$A$6</c:f>
              <c:strCache>
                <c:ptCount val="3"/>
                <c:pt idx="0">
                  <c:v>Estimated number 
of pregnant women 
living with HIV</c:v>
                </c:pt>
                <c:pt idx="1">
                  <c:v>Number of 
pregnant women
receiving ARVs for PMTCT</c:v>
                </c:pt>
                <c:pt idx="2">
                  <c:v>PMTCT coverage (%)</c:v>
                </c:pt>
              </c:strCache>
            </c:strRef>
          </c:cat>
          <c:val>
            <c:numRef>
              <c:f>PMTCT!$C$4:$C$6</c:f>
              <c:numCache>
                <c:formatCode>General</c:formatCode>
                <c:ptCount val="3"/>
                <c:pt idx="0">
                  <c:v>75</c:v>
                </c:pt>
              </c:numCache>
            </c:numRef>
          </c:val>
          <c:smooth val="0"/>
          <c:extLst>
            <c:ext xmlns:c16="http://schemas.microsoft.com/office/drawing/2014/chart" uri="{C3380CC4-5D6E-409C-BE32-E72D297353CC}">
              <c16:uniqueId val="{00000007-CF86-4729-BC1D-D23DAA2DC26A}"/>
            </c:ext>
          </c:extLst>
        </c:ser>
        <c:ser>
          <c:idx val="2"/>
          <c:order val="2"/>
          <c:tx>
            <c:strRef>
              <c:f>PMTCT!$D$3</c:f>
              <c:strCache>
                <c:ptCount val="1"/>
                <c:pt idx="0">
                  <c:v>Upper estimate</c:v>
                </c:pt>
              </c:strCache>
            </c:strRef>
          </c:tx>
          <c:marker>
            <c:symbol val="dash"/>
            <c:size val="10"/>
            <c:spPr>
              <a:solidFill>
                <a:schemeClr val="tx1"/>
              </a:solidFill>
              <a:ln>
                <a:noFill/>
              </a:ln>
            </c:spPr>
          </c:marker>
          <c:cat>
            <c:strRef>
              <c:f>PMTCT!$A$4:$A$6</c:f>
              <c:strCache>
                <c:ptCount val="3"/>
                <c:pt idx="0">
                  <c:v>Estimated number 
of pregnant women 
living with HIV</c:v>
                </c:pt>
                <c:pt idx="1">
                  <c:v>Number of 
pregnant women
receiving ARVs for PMTCT</c:v>
                </c:pt>
                <c:pt idx="2">
                  <c:v>PMTCT coverage (%)</c:v>
                </c:pt>
              </c:strCache>
            </c:strRef>
          </c:cat>
          <c:val>
            <c:numRef>
              <c:f>PMTCT!$D$4:$D$6</c:f>
              <c:numCache>
                <c:formatCode>General</c:formatCode>
                <c:ptCount val="3"/>
                <c:pt idx="0">
                  <c:v>851</c:v>
                </c:pt>
              </c:numCache>
            </c:numRef>
          </c:val>
          <c:smooth val="0"/>
          <c:extLst>
            <c:ext xmlns:c16="http://schemas.microsoft.com/office/drawing/2014/chart" uri="{C3380CC4-5D6E-409C-BE32-E72D297353CC}">
              <c16:uniqueId val="{00000008-CF86-4729-BC1D-D23DAA2DC26A}"/>
            </c:ext>
          </c:extLst>
        </c:ser>
        <c:dLbls>
          <c:showLegendKey val="0"/>
          <c:showVal val="0"/>
          <c:showCatName val="0"/>
          <c:showSerName val="0"/>
          <c:showPercent val="0"/>
          <c:showBubbleSize val="0"/>
        </c:dLbls>
        <c:hiLowLines/>
        <c:marker val="1"/>
        <c:smooth val="0"/>
        <c:axId val="182501760"/>
        <c:axId val="182503680"/>
      </c:lineChart>
      <c:lineChart>
        <c:grouping val="standard"/>
        <c:varyColors val="0"/>
        <c:ser>
          <c:idx val="5"/>
          <c:order val="5"/>
          <c:tx>
            <c:strRef>
              <c:f>PMTCT!$G$3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CF86-4729-BC1D-D23DAA2DC26A}"/>
              </c:ext>
            </c:extLst>
          </c:dPt>
          <c:cat>
            <c:strRef>
              <c:f>PMTCT!$A$4:$A$6</c:f>
              <c:strCache>
                <c:ptCount val="3"/>
                <c:pt idx="0">
                  <c:v>Estimated number 
of pregnant women 
living with HIV</c:v>
                </c:pt>
                <c:pt idx="1">
                  <c:v>Number of 
pregnant women
receiving ARVs for PMTCT</c:v>
                </c:pt>
                <c:pt idx="2">
                  <c:v>PMTCT coverage (%)</c:v>
                </c:pt>
              </c:strCache>
            </c:strRef>
          </c:cat>
          <c:val>
            <c:numRef>
              <c:f>PMTCT!$G$4:$G$6</c:f>
              <c:numCache>
                <c:formatCode>General</c:formatCode>
                <c:ptCount val="3"/>
                <c:pt idx="2">
                  <c:v>6</c:v>
                </c:pt>
              </c:numCache>
            </c:numRef>
          </c:val>
          <c:smooth val="0"/>
          <c:extLst>
            <c:ext xmlns:c16="http://schemas.microsoft.com/office/drawing/2014/chart" uri="{C3380CC4-5D6E-409C-BE32-E72D297353CC}">
              <c16:uniqueId val="{0000000A-CF86-4729-BC1D-D23DAA2DC26A}"/>
            </c:ext>
          </c:extLst>
        </c:ser>
        <c:ser>
          <c:idx val="6"/>
          <c:order val="6"/>
          <c:tx>
            <c:strRef>
              <c:f>PMTCT!$H$3</c:f>
              <c:strCache>
                <c:ptCount val="1"/>
                <c:pt idx="0">
                  <c:v>ART Upper estimate</c:v>
                </c:pt>
              </c:strCache>
            </c:strRef>
          </c:tx>
          <c:marker>
            <c:symbol val="dash"/>
            <c:size val="10"/>
            <c:spPr>
              <a:solidFill>
                <a:schemeClr val="tx1"/>
              </a:solidFill>
              <a:ln>
                <a:noFill/>
              </a:ln>
            </c:spPr>
          </c:marker>
          <c:cat>
            <c:strRef>
              <c:f>PMTCT!$A$4:$A$6</c:f>
              <c:strCache>
                <c:ptCount val="3"/>
                <c:pt idx="0">
                  <c:v>Estimated number 
of pregnant women 
living with HIV</c:v>
                </c:pt>
                <c:pt idx="1">
                  <c:v>Number of 
pregnant women
receiving ARVs for PMTCT</c:v>
                </c:pt>
                <c:pt idx="2">
                  <c:v>PMTCT coverage (%)</c:v>
                </c:pt>
              </c:strCache>
            </c:strRef>
          </c:cat>
          <c:val>
            <c:numRef>
              <c:f>PMTCT!$H$4:$H$6</c:f>
              <c:numCache>
                <c:formatCode>General</c:formatCode>
                <c:ptCount val="3"/>
                <c:pt idx="2">
                  <c:v>63</c:v>
                </c:pt>
              </c:numCache>
            </c:numRef>
          </c:val>
          <c:smooth val="0"/>
          <c:extLst>
            <c:ext xmlns:c16="http://schemas.microsoft.com/office/drawing/2014/chart" uri="{C3380CC4-5D6E-409C-BE32-E72D297353CC}">
              <c16:uniqueId val="{0000000B-CF86-4729-BC1D-D23DAA2DC26A}"/>
            </c:ext>
          </c:extLst>
        </c:ser>
        <c:dLbls>
          <c:showLegendKey val="0"/>
          <c:showVal val="0"/>
          <c:showCatName val="0"/>
          <c:showSerName val="0"/>
          <c:showPercent val="0"/>
          <c:showBubbleSize val="0"/>
        </c:dLbls>
        <c:hiLowLines/>
        <c:marker val="1"/>
        <c:smooth val="0"/>
        <c:axId val="184651776"/>
        <c:axId val="182669696"/>
      </c:lineChart>
      <c:catAx>
        <c:axId val="182501760"/>
        <c:scaling>
          <c:orientation val="minMax"/>
        </c:scaling>
        <c:delete val="0"/>
        <c:axPos val="b"/>
        <c:numFmt formatCode="General" sourceLinked="0"/>
        <c:majorTickMark val="out"/>
        <c:minorTickMark val="none"/>
        <c:tickLblPos val="nextTo"/>
        <c:crossAx val="182503680"/>
        <c:crosses val="autoZero"/>
        <c:auto val="1"/>
        <c:lblAlgn val="ctr"/>
        <c:lblOffset val="100"/>
        <c:noMultiLvlLbl val="0"/>
      </c:catAx>
      <c:valAx>
        <c:axId val="182503680"/>
        <c:scaling>
          <c:orientation val="minMax"/>
          <c:max val="1000"/>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General" sourceLinked="1"/>
        <c:majorTickMark val="out"/>
        <c:minorTickMark val="none"/>
        <c:tickLblPos val="nextTo"/>
        <c:crossAx val="182501760"/>
        <c:crosses val="autoZero"/>
        <c:crossBetween val="between"/>
        <c:majorUnit val="200"/>
      </c:valAx>
      <c:valAx>
        <c:axId val="182669696"/>
        <c:scaling>
          <c:orientation val="minMax"/>
          <c:max val="100"/>
          <c:min val="0"/>
        </c:scaling>
        <c:delete val="0"/>
        <c:axPos val="r"/>
        <c:title>
          <c:tx>
            <c:rich>
              <a:bodyPr rot="-5400000" vert="horz"/>
              <a:lstStyle/>
              <a:p>
                <a:pPr>
                  <a:defRPr/>
                </a:pPr>
                <a:r>
                  <a:rPr lang="en-US"/>
                  <a:t>PMTCT coverage (%)</a:t>
                </a:r>
              </a:p>
            </c:rich>
          </c:tx>
          <c:overlay val="0"/>
        </c:title>
        <c:numFmt formatCode="General" sourceLinked="1"/>
        <c:majorTickMark val="out"/>
        <c:minorTickMark val="none"/>
        <c:tickLblPos val="nextTo"/>
        <c:crossAx val="184651776"/>
        <c:crosses val="max"/>
        <c:crossBetween val="between"/>
        <c:majorUnit val="20"/>
      </c:valAx>
      <c:catAx>
        <c:axId val="184651776"/>
        <c:scaling>
          <c:orientation val="minMax"/>
        </c:scaling>
        <c:delete val="1"/>
        <c:axPos val="b"/>
        <c:numFmt formatCode="General" sourceLinked="1"/>
        <c:majorTickMark val="out"/>
        <c:minorTickMark val="none"/>
        <c:tickLblPos val="nextTo"/>
        <c:crossAx val="182669696"/>
        <c:crosses val="autoZero"/>
        <c:auto val="1"/>
        <c:lblAlgn val="ctr"/>
        <c:lblOffset val="100"/>
        <c:noMultiLvlLbl val="0"/>
      </c:cat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1036828641663"/>
          <c:y val="9.4768640031107229E-2"/>
          <c:w val="0.8247283074764169"/>
          <c:h val="0.69359944590259559"/>
        </c:manualLayout>
      </c:layout>
      <c:barChart>
        <c:barDir val="col"/>
        <c:grouping val="clustered"/>
        <c:varyColors val="0"/>
        <c:ser>
          <c:idx val="0"/>
          <c:order val="0"/>
          <c:tx>
            <c:strRef>
              <c:f>'PMTCT cascade'!$A$5</c:f>
              <c:strCache>
                <c:ptCount val="1"/>
                <c:pt idx="0">
                  <c:v>Afghanistan</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053B-4682-90D0-305A963F571C}"/>
              </c:ext>
            </c:extLst>
          </c:dPt>
          <c:dPt>
            <c:idx val="1"/>
            <c:invertIfNegative val="0"/>
            <c:bubble3D val="0"/>
            <c:spPr>
              <a:solidFill>
                <a:srgbClr val="33CCCC"/>
              </a:solidFill>
              <a:ln>
                <a:noFill/>
              </a:ln>
              <a:effectLst/>
            </c:spPr>
            <c:extLst>
              <c:ext xmlns:c16="http://schemas.microsoft.com/office/drawing/2014/chart" uri="{C3380CC4-5D6E-409C-BE32-E72D297353CC}">
                <c16:uniqueId val="{00000003-053B-4682-90D0-305A963F571C}"/>
              </c:ext>
            </c:extLst>
          </c:dPt>
          <c:dPt>
            <c:idx val="2"/>
            <c:invertIfNegative val="0"/>
            <c:bubble3D val="0"/>
            <c:spPr>
              <a:solidFill>
                <a:srgbClr val="F78F20"/>
              </a:solidFill>
              <a:ln>
                <a:noFill/>
              </a:ln>
              <a:effectLst/>
            </c:spPr>
            <c:extLst>
              <c:ext xmlns:c16="http://schemas.microsoft.com/office/drawing/2014/chart" uri="{C3380CC4-5D6E-409C-BE32-E72D297353CC}">
                <c16:uniqueId val="{00000005-053B-4682-90D0-305A963F571C}"/>
              </c:ext>
            </c:extLst>
          </c:dPt>
          <c:dPt>
            <c:idx val="3"/>
            <c:invertIfNegative val="0"/>
            <c:bubble3D val="0"/>
            <c:spPr>
              <a:solidFill>
                <a:srgbClr val="F26B73"/>
              </a:solidFill>
              <a:ln>
                <a:noFill/>
              </a:ln>
              <a:effectLst/>
            </c:spPr>
            <c:extLst>
              <c:ext xmlns:c16="http://schemas.microsoft.com/office/drawing/2014/chart" uri="{C3380CC4-5D6E-409C-BE32-E72D297353CC}">
                <c16:uniqueId val="{00000007-053B-4682-90D0-305A963F571C}"/>
              </c:ext>
            </c:extLst>
          </c:dPt>
          <c:dLbls>
            <c:dLbl>
              <c:idx val="0"/>
              <c:tx>
                <c:rich>
                  <a:bodyPr/>
                  <a:lstStyle/>
                  <a:p>
                    <a:r>
                      <a:rPr lang="en-US"/>
                      <a:t>&lt;500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53B-4682-90D0-305A963F571C}"/>
                </c:ext>
              </c:extLst>
            </c:dLbl>
            <c:dLbl>
              <c:idx val="2"/>
              <c:tx>
                <c:rich>
                  <a:bodyPr/>
                  <a:lstStyle/>
                  <a:p>
                    <a:r>
                      <a:rPr lang="en-US" dirty="0"/>
                      <a:t>22</a:t>
                    </a:r>
                  </a:p>
                </c:rich>
              </c:tx>
              <c:dLblPos val="ctr"/>
              <c:showLegendKey val="0"/>
              <c:showVal val="1"/>
              <c:showCatName val="0"/>
              <c:showSerName val="0"/>
              <c:showPercent val="0"/>
              <c:showBubbleSize val="0"/>
              <c:extLst>
                <c:ext xmlns:c15="http://schemas.microsoft.com/office/drawing/2012/chart" uri="{CE6537A1-D6FC-4f65-9D91-7224C49458BB}">
                  <c15:layout>
                    <c:manualLayout>
                      <c:w val="3.1930693069306931E-2"/>
                      <c:h val="4.569456595703314E-2"/>
                    </c:manualLayout>
                  </c15:layout>
                  <c15:showDataLabelsRange val="0"/>
                </c:ext>
                <c:ext xmlns:c16="http://schemas.microsoft.com/office/drawing/2014/chart" uri="{C3380CC4-5D6E-409C-BE32-E72D297353CC}">
                  <c16:uniqueId val="{00000005-053B-4682-90D0-305A963F571C}"/>
                </c:ext>
              </c:extLst>
            </c:dLbl>
            <c:dLbl>
              <c:idx val="3"/>
              <c:tx>
                <c:rich>
                  <a:bodyPr/>
                  <a:lstStyle/>
                  <a:p>
                    <a:r>
                      <a:rPr lang="en-US"/>
                      <a:t>&lt;100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53B-4682-90D0-305A963F571C}"/>
                </c:ext>
              </c:extLst>
            </c:dLbl>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'PMTCT cascade'!$B$4:$E$4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'PMTCT cascade'!$B$5:$E$5</c:f>
              <c:numCache>
                <c:formatCode>General</c:formatCode>
                <c:ptCount val="4"/>
                <c:pt idx="0">
                  <c:v>205</c:v>
                </c:pt>
                <c:pt idx="1">
                  <c:v>31</c:v>
                </c:pt>
                <c:pt idx="2">
                  <c:v>22</c:v>
                </c:pt>
                <c:pt idx="3">
                  <c:v>93</c:v>
                </c:pt>
              </c:numCache>
            </c:numRef>
          </c:val>
          <c:extLst>
            <c:ext xmlns:c16="http://schemas.microsoft.com/office/drawing/2014/chart" uri="{C3380CC4-5D6E-409C-BE32-E72D297353CC}">
              <c16:uniqueId val="{00000008-053B-4682-90D0-305A963F571C}"/>
            </c:ext>
          </c:extLst>
        </c:ser>
        <c:dLbls>
          <c:showLegendKey val="0"/>
          <c:showVal val="0"/>
          <c:showCatName val="0"/>
          <c:showSerName val="0"/>
          <c:showPercent val="0"/>
          <c:showBubbleSize val="0"/>
        </c:dLbls>
        <c:gapWidth val="144"/>
        <c:axId val="39354368"/>
        <c:axId val="39355904"/>
      </c:barChart>
      <c:lineChart>
        <c:grouping val="standard"/>
        <c:varyColors val="0"/>
        <c:ser>
          <c:idx val="1"/>
          <c:order val="1"/>
          <c:tx>
            <c:strRef>
              <c:f>'PMTCT cascade'!$A$6</c:f>
              <c:strCache>
                <c:ptCount val="1"/>
                <c:pt idx="0">
                  <c:v>Proportion</c:v>
                </c:pt>
              </c:strCache>
            </c:strRef>
          </c:tx>
          <c:spPr>
            <a:ln>
              <a:noFill/>
            </a:ln>
          </c:spPr>
          <c:marker>
            <c:spPr>
              <a:noFill/>
              <a:ln>
                <a:noFill/>
              </a:ln>
            </c:spPr>
          </c:marker>
          <c:dLbls>
            <c:dLbl>
              <c:idx val="1"/>
              <c:layout>
                <c:manualLayout>
                  <c:x val="-4.7883760817026583E-2"/>
                  <c:y val="-1.8518518518518517E-2"/>
                </c:manualLayout>
              </c:layout>
              <c:spPr/>
              <c:txPr>
                <a:bodyPr/>
                <a:lstStyle/>
                <a:p>
                  <a:pPr>
                    <a:defRPr sz="2000" b="1">
                      <a:solidFill>
                        <a:srgbClr val="00A99A"/>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3B-4682-90D0-305A963F571C}"/>
                </c:ext>
              </c:extLst>
            </c:dLbl>
            <c:dLbl>
              <c:idx val="2"/>
              <c:layout>
                <c:manualLayout>
                  <c:x val="-4.627361555053143E-2"/>
                  <c:y val="-1.8518518518518517E-2"/>
                </c:manualLayout>
              </c:layout>
              <c:spPr/>
              <c:txPr>
                <a:bodyPr/>
                <a:lstStyle/>
                <a:p>
                  <a:pPr>
                    <a:defRPr sz="2000" b="1">
                      <a:solidFill>
                        <a:srgbClr val="F78F2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53B-4682-90D0-305A963F571C}"/>
                </c:ext>
              </c:extLst>
            </c:dLbl>
            <c:dLbl>
              <c:idx val="3"/>
              <c:layout>
                <c:manualLayout>
                  <c:x val="-4.4583430784023284E-2"/>
                  <c:y val="2.7777777777777776E-2"/>
                </c:manualLayout>
              </c:layout>
              <c:spPr/>
              <c:txPr>
                <a:bodyPr/>
                <a:lstStyle/>
                <a:p>
                  <a:pPr>
                    <a:defRPr sz="2000" b="1">
                      <a:solidFill>
                        <a:srgbClr val="F26B73"/>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53B-4682-90D0-305A963F571C}"/>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 cascade'!$B$4:$E$4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'PMTCT cascade'!$B$6:$E$6</c:f>
              <c:numCache>
                <c:formatCode>0%</c:formatCode>
                <c:ptCount val="4"/>
                <c:pt idx="1">
                  <c:v>0.15121951219512195</c:v>
                </c:pt>
                <c:pt idx="2">
                  <c:v>0.10731707317073171</c:v>
                </c:pt>
                <c:pt idx="3">
                  <c:v>0.45365853658536587</c:v>
                </c:pt>
              </c:numCache>
            </c:numRef>
          </c:val>
          <c:smooth val="0"/>
          <c:extLst>
            <c:ext xmlns:c16="http://schemas.microsoft.com/office/drawing/2014/chart" uri="{C3380CC4-5D6E-409C-BE32-E72D297353CC}">
              <c16:uniqueId val="{0000000C-053B-4682-90D0-305A963F571C}"/>
            </c:ext>
          </c:extLst>
        </c:ser>
        <c:dLbls>
          <c:showLegendKey val="0"/>
          <c:showVal val="0"/>
          <c:showCatName val="0"/>
          <c:showSerName val="0"/>
          <c:showPercent val="0"/>
          <c:showBubbleSize val="0"/>
        </c:dLbls>
        <c:marker val="1"/>
        <c:smooth val="0"/>
        <c:axId val="39359616"/>
        <c:axId val="39357824"/>
      </c:lineChart>
      <c:catAx>
        <c:axId val="3935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9355904"/>
        <c:crosses val="autoZero"/>
        <c:auto val="1"/>
        <c:lblAlgn val="ctr"/>
        <c:lblOffset val="100"/>
        <c:noMultiLvlLbl val="0"/>
      </c:catAx>
      <c:valAx>
        <c:axId val="39355904"/>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39354368"/>
        <c:crosses val="autoZero"/>
        <c:crossBetween val="between"/>
      </c:valAx>
      <c:valAx>
        <c:axId val="39357824"/>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39359616"/>
        <c:crosses val="max"/>
        <c:crossBetween val="between"/>
        <c:majorUnit val="1"/>
      </c:valAx>
      <c:catAx>
        <c:axId val="39359616"/>
        <c:scaling>
          <c:orientation val="minMax"/>
        </c:scaling>
        <c:delete val="1"/>
        <c:axPos val="b"/>
        <c:numFmt formatCode="General" sourceLinked="1"/>
        <c:majorTickMark val="out"/>
        <c:minorTickMark val="none"/>
        <c:tickLblPos val="nextTo"/>
        <c:crossAx val="3935782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'AFG (2)'!$W$34:$W$35</c:f>
              <c:strCache>
                <c:ptCount val="2"/>
                <c:pt idx="0">
                  <c:v>National</c:v>
                </c:pt>
                <c:pt idx="1">
                  <c:v>Kabul</c:v>
                </c:pt>
              </c:strCache>
            </c:strRef>
          </c:cat>
          <c:val>
            <c:numRef>
              <c:f>'AFG (2)'!$X$34:$X$35</c:f>
              <c:numCache>
                <c:formatCode>General</c:formatCode>
                <c:ptCount val="2"/>
                <c:pt idx="0">
                  <c:v>0.5</c:v>
                </c:pt>
                <c:pt idx="1">
                  <c:v>0.5</c:v>
                </c:pt>
              </c:numCache>
            </c:numRef>
          </c:val>
          <c:extLst>
            <c:ext xmlns:c16="http://schemas.microsoft.com/office/drawing/2014/chart" uri="{C3380CC4-5D6E-409C-BE32-E72D297353CC}">
              <c16:uniqueId val="{00000000-26A4-46A4-9736-8135DA5A1F64}"/>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20"/>
          <c:min val="0"/>
        </c:scaling>
        <c:delete val="1"/>
        <c:axPos val="t"/>
        <c:numFmt formatCode="General" sourceLinked="1"/>
        <c:majorTickMark val="out"/>
        <c:minorTickMark val="none"/>
        <c:tickLblPos val="nextTo"/>
        <c:crossAx val="204126848"/>
        <c:crosses val="autoZero"/>
        <c:crossBetween val="between"/>
        <c:majorUnit val="2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'AFG (2)'!$W$36:$W$37</c:f>
              <c:strCache>
                <c:ptCount val="2"/>
                <c:pt idx="0">
                  <c:v>National</c:v>
                </c:pt>
                <c:pt idx="1">
                  <c:v>Herat</c:v>
                </c:pt>
              </c:strCache>
            </c:strRef>
          </c:cat>
          <c:val>
            <c:numRef>
              <c:f>'AFG (2)'!$X$36:$X$37</c:f>
              <c:numCache>
                <c:formatCode>General</c:formatCode>
                <c:ptCount val="2"/>
                <c:pt idx="0">
                  <c:v>4.4000000000000004</c:v>
                </c:pt>
                <c:pt idx="1">
                  <c:v>15.7</c:v>
                </c:pt>
              </c:numCache>
            </c:numRef>
          </c:val>
          <c:extLst>
            <c:ext xmlns:c16="http://schemas.microsoft.com/office/drawing/2014/chart" uri="{C3380CC4-5D6E-409C-BE32-E72D297353CC}">
              <c16:uniqueId val="{00000000-C3A6-450F-A862-D033D12FEB17}"/>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20"/>
          <c:min val="0"/>
        </c:scaling>
        <c:delete val="1"/>
        <c:axPos val="t"/>
        <c:numFmt formatCode="General" sourceLinked="1"/>
        <c:majorTickMark val="out"/>
        <c:minorTickMark val="none"/>
        <c:tickLblPos val="nextTo"/>
        <c:crossAx val="204881920"/>
        <c:crosses val="autoZero"/>
        <c:crossBetween val="between"/>
        <c:majorUnit val="2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'AFG (2)'!$W$38:$W$39</c:f>
              <c:strCache>
                <c:ptCount val="2"/>
                <c:pt idx="0">
                  <c:v>National</c:v>
                </c:pt>
                <c:pt idx="1">
                  <c:v>Herat</c:v>
                </c:pt>
              </c:strCache>
            </c:strRef>
          </c:cat>
          <c:val>
            <c:numRef>
              <c:f>'AFG (2)'!$X$38:$X$39</c:f>
              <c:numCache>
                <c:formatCode>General</c:formatCode>
                <c:ptCount val="2"/>
                <c:pt idx="0">
                  <c:v>0.3</c:v>
                </c:pt>
                <c:pt idx="1">
                  <c:v>0.9</c:v>
                </c:pt>
              </c:numCache>
            </c:numRef>
          </c:val>
          <c:extLst>
            <c:ext xmlns:c16="http://schemas.microsoft.com/office/drawing/2014/chart" uri="{C3380CC4-5D6E-409C-BE32-E72D297353CC}">
              <c16:uniqueId val="{00000000-D031-4504-9C63-B41AF9478B91}"/>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20"/>
          <c:min val="0"/>
        </c:scaling>
        <c:delete val="1"/>
        <c:axPos val="t"/>
        <c:numFmt formatCode="General" sourceLinked="1"/>
        <c:majorTickMark val="out"/>
        <c:minorTickMark val="none"/>
        <c:tickLblPos val="nextTo"/>
        <c:crossAx val="204907648"/>
        <c:crosses val="autoZero"/>
        <c:crossBetween val="between"/>
        <c:majorUnit val="2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68402838534073"/>
          <c:y val="9.8627879848352307E-2"/>
          <c:w val="0.86258757655293083"/>
          <c:h val="0.68881465013046839"/>
        </c:manualLayout>
      </c:layout>
      <c:barChart>
        <c:barDir val="col"/>
        <c:grouping val="clustered"/>
        <c:varyColors val="0"/>
        <c:ser>
          <c:idx val="0"/>
          <c:order val="0"/>
          <c:tx>
            <c:strRef>
              <c:f>'HIV Prev KP'!$B$2</c:f>
              <c:strCache>
                <c:ptCount val="1"/>
                <c:pt idx="0">
                  <c:v>FSW</c:v>
                </c:pt>
              </c:strCache>
            </c:strRef>
          </c:tx>
          <c:spPr>
            <a:solidFill>
              <a:srgbClr val="00AEEF"/>
            </a:solidFill>
          </c:spPr>
          <c:invertIfNegative val="0"/>
          <c:dPt>
            <c:idx val="0"/>
            <c:invertIfNegative val="0"/>
            <c:bubble3D val="0"/>
            <c:spPr>
              <a:solidFill>
                <a:srgbClr val="88C540"/>
              </a:solidFill>
              <a:ln>
                <a:noFill/>
              </a:ln>
            </c:spPr>
            <c:extLst>
              <c:ext xmlns:c16="http://schemas.microsoft.com/office/drawing/2014/chart" uri="{C3380CC4-5D6E-409C-BE32-E72D297353CC}">
                <c16:uniqueId val="{00000001-5653-4A77-9228-A9F6AF89EBD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KP'!$A$3:$A$5</c:f>
              <c:strCache>
                <c:ptCount val="3"/>
                <c:pt idx="0">
                  <c:v>FSW</c:v>
                </c:pt>
                <c:pt idx="1">
                  <c:v>MSM*</c:v>
                </c:pt>
                <c:pt idx="2">
                  <c:v>PWID</c:v>
                </c:pt>
              </c:strCache>
            </c:strRef>
          </c:cat>
          <c:val>
            <c:numRef>
              <c:f>'HIV Prev KP'!$B$3:$B$5</c:f>
              <c:numCache>
                <c:formatCode>General</c:formatCode>
                <c:ptCount val="3"/>
                <c:pt idx="0">
                  <c:v>0.3</c:v>
                </c:pt>
              </c:numCache>
            </c:numRef>
          </c:val>
          <c:extLst>
            <c:ext xmlns:c16="http://schemas.microsoft.com/office/drawing/2014/chart" uri="{C3380CC4-5D6E-409C-BE32-E72D297353CC}">
              <c16:uniqueId val="{00000002-5653-4A77-9228-A9F6AF89EBD5}"/>
            </c:ext>
          </c:extLst>
        </c:ser>
        <c:ser>
          <c:idx val="1"/>
          <c:order val="1"/>
          <c:tx>
            <c:strRef>
              <c:f>'HIV Prev KP'!$C$2</c:f>
              <c:strCache>
                <c:ptCount val="1"/>
                <c:pt idx="0">
                  <c:v>MSM </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KP'!$A$3:$A$5</c:f>
              <c:strCache>
                <c:ptCount val="3"/>
                <c:pt idx="0">
                  <c:v>FSW</c:v>
                </c:pt>
                <c:pt idx="1">
                  <c:v>MSM*</c:v>
                </c:pt>
                <c:pt idx="2">
                  <c:v>PWID</c:v>
                </c:pt>
              </c:strCache>
            </c:strRef>
          </c:cat>
          <c:val>
            <c:numRef>
              <c:f>'HIV Prev KP'!$C$3:$C$5</c:f>
              <c:numCache>
                <c:formatCode>General</c:formatCode>
                <c:ptCount val="3"/>
                <c:pt idx="1">
                  <c:v>0.5</c:v>
                </c:pt>
              </c:numCache>
            </c:numRef>
          </c:val>
          <c:extLst>
            <c:ext xmlns:c16="http://schemas.microsoft.com/office/drawing/2014/chart" uri="{C3380CC4-5D6E-409C-BE32-E72D297353CC}">
              <c16:uniqueId val="{00000003-5653-4A77-9228-A9F6AF89EBD5}"/>
            </c:ext>
          </c:extLst>
        </c:ser>
        <c:ser>
          <c:idx val="2"/>
          <c:order val="2"/>
          <c:tx>
            <c:strRef>
              <c:f>'HIV Prev KP'!$D$2</c:f>
              <c:strCache>
                <c:ptCount val="1"/>
                <c:pt idx="0">
                  <c:v>PWID</c:v>
                </c:pt>
              </c:strCache>
            </c:strRef>
          </c:tx>
          <c:spPr>
            <a:solidFill>
              <a:srgbClr val="00AEEF"/>
            </a:solidFill>
            <a:ln>
              <a:noFill/>
            </a:ln>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53-4A77-9228-A9F6AF89EB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KP'!$A$3:$A$5</c:f>
              <c:strCache>
                <c:ptCount val="3"/>
                <c:pt idx="0">
                  <c:v>FSW</c:v>
                </c:pt>
                <c:pt idx="1">
                  <c:v>MSM*</c:v>
                </c:pt>
                <c:pt idx="2">
                  <c:v>PWID</c:v>
                </c:pt>
              </c:strCache>
            </c:strRef>
          </c:cat>
          <c:val>
            <c:numRef>
              <c:f>'HIV Prev KP'!$D$3:$D$5</c:f>
              <c:numCache>
                <c:formatCode>General</c:formatCode>
                <c:ptCount val="3"/>
                <c:pt idx="2">
                  <c:v>4.4000000000000004</c:v>
                </c:pt>
              </c:numCache>
            </c:numRef>
          </c:val>
          <c:extLst>
            <c:ext xmlns:c16="http://schemas.microsoft.com/office/drawing/2014/chart" uri="{C3380CC4-5D6E-409C-BE32-E72D297353CC}">
              <c16:uniqueId val="{00000005-5653-4A77-9228-A9F6AF89EBD5}"/>
            </c:ext>
          </c:extLst>
        </c:ser>
        <c:dLbls>
          <c:showLegendKey val="0"/>
          <c:showVal val="0"/>
          <c:showCatName val="0"/>
          <c:showSerName val="0"/>
          <c:showPercent val="0"/>
          <c:showBubbleSize val="0"/>
        </c:dLbls>
        <c:gapWidth val="200"/>
        <c:overlap val="100"/>
        <c:axId val="45110784"/>
        <c:axId val="45112320"/>
      </c:barChart>
      <c:catAx>
        <c:axId val="45110784"/>
        <c:scaling>
          <c:orientation val="minMax"/>
        </c:scaling>
        <c:delete val="0"/>
        <c:axPos val="b"/>
        <c:numFmt formatCode="General" sourceLinked="1"/>
        <c:majorTickMark val="out"/>
        <c:minorTickMark val="none"/>
        <c:tickLblPos val="nextTo"/>
        <c:crossAx val="45112320"/>
        <c:crosses val="autoZero"/>
        <c:auto val="1"/>
        <c:lblAlgn val="ctr"/>
        <c:lblOffset val="100"/>
        <c:noMultiLvlLbl val="0"/>
      </c:catAx>
      <c:valAx>
        <c:axId val="45112320"/>
        <c:scaling>
          <c:orientation val="minMax"/>
          <c:max val="5"/>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1.3794390159061443E-2"/>
              <c:y val="8.1605511811023643E-2"/>
            </c:manualLayout>
          </c:layout>
          <c:overlay val="0"/>
        </c:title>
        <c:numFmt formatCode="General" sourceLinked="1"/>
        <c:majorTickMark val="out"/>
        <c:minorTickMark val="none"/>
        <c:tickLblPos val="nextTo"/>
        <c:crossAx val="45110784"/>
        <c:crosses val="autoZero"/>
        <c:crossBetween val="between"/>
        <c:majorUnit val="1"/>
      </c:valAx>
    </c:plotArea>
    <c:legend>
      <c:legendPos val="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68402838534073"/>
          <c:y val="9.8627879848352307E-2"/>
          <c:w val="0.86258757655293083"/>
          <c:h val="0.68337805622947723"/>
        </c:manualLayout>
      </c:layout>
      <c:barChart>
        <c:barDir val="col"/>
        <c:grouping val="clustered"/>
        <c:varyColors val="0"/>
        <c:ser>
          <c:idx val="0"/>
          <c:order val="0"/>
          <c:tx>
            <c:strRef>
              <c:f>'HIV Prev KP'!$D$6</c:f>
              <c:strCache>
                <c:ptCount val="1"/>
                <c:pt idx="0">
                  <c:v>2009</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KP'!$B$7:$C$12</c:f>
              <c:multiLvlStrCache>
                <c:ptCount val="6"/>
                <c:lvl>
                  <c:pt idx="0">
                    <c:v>Kabul</c:v>
                  </c:pt>
                  <c:pt idx="1">
                    <c:v>Kabul</c:v>
                  </c:pt>
                  <c:pt idx="2">
                    <c:v>Herat</c:v>
                  </c:pt>
                  <c:pt idx="3">
                    <c:v>Mazar-i-Sharif</c:v>
                  </c:pt>
                  <c:pt idx="4">
                    <c:v>Herat</c:v>
                  </c:pt>
                  <c:pt idx="5">
                    <c:v>Kabul</c:v>
                  </c:pt>
                </c:lvl>
                <c:lvl>
                  <c:pt idx="0">
                    <c:v>MSM </c:v>
                  </c:pt>
                  <c:pt idx="1">
                    <c:v>PWID</c:v>
                  </c:pt>
                  <c:pt idx="4">
                    <c:v>FSW</c:v>
                  </c:pt>
                </c:lvl>
              </c:multiLvlStrCache>
            </c:multiLvlStrRef>
          </c:cat>
          <c:val>
            <c:numRef>
              <c:f>'HIV Prev KP'!$D$7:$D$12</c:f>
              <c:numCache>
                <c:formatCode>General</c:formatCode>
                <c:ptCount val="6"/>
                <c:pt idx="1">
                  <c:v>3.2</c:v>
                </c:pt>
                <c:pt idx="2">
                  <c:v>18.3</c:v>
                </c:pt>
                <c:pt idx="3">
                  <c:v>1</c:v>
                </c:pt>
              </c:numCache>
            </c:numRef>
          </c:val>
          <c:extLst>
            <c:ext xmlns:c16="http://schemas.microsoft.com/office/drawing/2014/chart" uri="{C3380CC4-5D6E-409C-BE32-E72D297353CC}">
              <c16:uniqueId val="{00000000-2DB5-4503-AFB2-971F9A2724AB}"/>
            </c:ext>
          </c:extLst>
        </c:ser>
        <c:ser>
          <c:idx val="1"/>
          <c:order val="1"/>
          <c:tx>
            <c:strRef>
              <c:f>'HIV Prev KP'!$E$6</c:f>
              <c:strCache>
                <c:ptCount val="1"/>
                <c:pt idx="0">
                  <c:v>2012</c:v>
                </c:pt>
              </c:strCache>
            </c:strRef>
          </c:tx>
          <c:spPr>
            <a:solidFill>
              <a:srgbClr val="E318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KP'!$B$7:$C$12</c:f>
              <c:multiLvlStrCache>
                <c:ptCount val="6"/>
                <c:lvl>
                  <c:pt idx="0">
                    <c:v>Kabul</c:v>
                  </c:pt>
                  <c:pt idx="1">
                    <c:v>Kabul</c:v>
                  </c:pt>
                  <c:pt idx="2">
                    <c:v>Herat</c:v>
                  </c:pt>
                  <c:pt idx="3">
                    <c:v>Mazar-i-Sharif</c:v>
                  </c:pt>
                  <c:pt idx="4">
                    <c:v>Herat</c:v>
                  </c:pt>
                  <c:pt idx="5">
                    <c:v>Kabul</c:v>
                  </c:pt>
                </c:lvl>
                <c:lvl>
                  <c:pt idx="0">
                    <c:v>MSM </c:v>
                  </c:pt>
                  <c:pt idx="1">
                    <c:v>PWID</c:v>
                  </c:pt>
                  <c:pt idx="4">
                    <c:v>FSW</c:v>
                  </c:pt>
                </c:lvl>
              </c:multiLvlStrCache>
            </c:multiLvlStrRef>
          </c:cat>
          <c:val>
            <c:numRef>
              <c:f>'HIV Prev KP'!$E$7:$E$12</c:f>
              <c:numCache>
                <c:formatCode>General</c:formatCode>
                <c:ptCount val="6"/>
                <c:pt idx="0">
                  <c:v>0.48</c:v>
                </c:pt>
                <c:pt idx="1">
                  <c:v>2.5</c:v>
                </c:pt>
                <c:pt idx="2">
                  <c:v>15.7</c:v>
                </c:pt>
                <c:pt idx="3">
                  <c:v>2.4</c:v>
                </c:pt>
                <c:pt idx="4">
                  <c:v>0.9</c:v>
                </c:pt>
                <c:pt idx="5">
                  <c:v>0</c:v>
                </c:pt>
              </c:numCache>
            </c:numRef>
          </c:val>
          <c:extLst>
            <c:ext xmlns:c16="http://schemas.microsoft.com/office/drawing/2014/chart" uri="{C3380CC4-5D6E-409C-BE32-E72D297353CC}">
              <c16:uniqueId val="{00000001-2DB5-4503-AFB2-971F9A2724AB}"/>
            </c:ext>
          </c:extLst>
        </c:ser>
        <c:dLbls>
          <c:showLegendKey val="0"/>
          <c:showVal val="0"/>
          <c:showCatName val="0"/>
          <c:showSerName val="0"/>
          <c:showPercent val="0"/>
          <c:showBubbleSize val="0"/>
        </c:dLbls>
        <c:gapWidth val="50"/>
        <c:axId val="45146496"/>
        <c:axId val="45148032"/>
      </c:barChart>
      <c:catAx>
        <c:axId val="45146496"/>
        <c:scaling>
          <c:orientation val="minMax"/>
        </c:scaling>
        <c:delete val="0"/>
        <c:axPos val="b"/>
        <c:numFmt formatCode="General" sourceLinked="1"/>
        <c:majorTickMark val="out"/>
        <c:minorTickMark val="none"/>
        <c:tickLblPos val="nextTo"/>
        <c:crossAx val="45148032"/>
        <c:crosses val="autoZero"/>
        <c:auto val="1"/>
        <c:lblAlgn val="ctr"/>
        <c:lblOffset val="100"/>
        <c:noMultiLvlLbl val="0"/>
      </c:catAx>
      <c:valAx>
        <c:axId val="45148032"/>
        <c:scaling>
          <c:orientation val="minMax"/>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2.7707278777652805E-2"/>
              <c:y val="6.8837168567862844E-2"/>
            </c:manualLayout>
          </c:layout>
          <c:overlay val="0"/>
        </c:title>
        <c:numFmt formatCode="General" sourceLinked="1"/>
        <c:majorTickMark val="out"/>
        <c:minorTickMark val="none"/>
        <c:tickLblPos val="nextTo"/>
        <c:crossAx val="45146496"/>
        <c:crosses val="autoZero"/>
        <c:crossBetween val="between"/>
        <c:majorUnit val="4"/>
      </c:valAx>
    </c:plotArea>
    <c:legend>
      <c:legendPos val="r"/>
      <c:layout>
        <c:manualLayout>
          <c:xMode val="edge"/>
          <c:yMode val="edge"/>
          <c:x val="0.83152348143982002"/>
          <c:y val="0.22930166043049738"/>
          <c:w val="0.13127413760779902"/>
          <c:h val="0.22820899598634231"/>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035333063926885E-2"/>
          <c:y val="0.15300672430355428"/>
          <c:w val="0.88915492095369886"/>
          <c:h val="0.57502371281399622"/>
        </c:manualLayout>
      </c:layout>
      <c:barChart>
        <c:barDir val="col"/>
        <c:grouping val="clustered"/>
        <c:varyColors val="0"/>
        <c:ser>
          <c:idx val="0"/>
          <c:order val="0"/>
          <c:spPr>
            <a:solidFill>
              <a:schemeClr val="accent6">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prevalence'!$A$2:$B$4</c:f>
              <c:multiLvlStrCache>
                <c:ptCount val="3"/>
                <c:lvl>
                  <c:pt idx="0">
                    <c:v>Nangarhar</c:v>
                  </c:pt>
                  <c:pt idx="1">
                    <c:v>Herat</c:v>
                  </c:pt>
                  <c:pt idx="2">
                    <c:v>Kabul</c:v>
                  </c:pt>
                </c:lvl>
                <c:lvl>
                  <c:pt idx="0">
                    <c:v>Road transport 
workers/assistants</c:v>
                  </c:pt>
                  <c:pt idx="1">
                    <c:v>Prisoners</c:v>
                  </c:pt>
                </c:lvl>
              </c:multiLvlStrCache>
            </c:multiLvlStrRef>
          </c:cat>
          <c:val>
            <c:numRef>
              <c:f>'HIV prevalence'!$C$2:$C$4</c:f>
              <c:numCache>
                <c:formatCode>General</c:formatCode>
                <c:ptCount val="3"/>
                <c:pt idx="0">
                  <c:v>0</c:v>
                </c:pt>
                <c:pt idx="1">
                  <c:v>0.8</c:v>
                </c:pt>
                <c:pt idx="2">
                  <c:v>0.5</c:v>
                </c:pt>
              </c:numCache>
            </c:numRef>
          </c:val>
          <c:extLst>
            <c:ext xmlns:c16="http://schemas.microsoft.com/office/drawing/2014/chart" uri="{C3380CC4-5D6E-409C-BE32-E72D297353CC}">
              <c16:uniqueId val="{00000000-D57D-48C8-8B04-BE87F7061EA1}"/>
            </c:ext>
          </c:extLst>
        </c:ser>
        <c:dLbls>
          <c:dLblPos val="outEnd"/>
          <c:showLegendKey val="0"/>
          <c:showVal val="1"/>
          <c:showCatName val="0"/>
          <c:showSerName val="0"/>
          <c:showPercent val="0"/>
          <c:showBubbleSize val="0"/>
        </c:dLbls>
        <c:gapWidth val="150"/>
        <c:axId val="130622208"/>
        <c:axId val="130624896"/>
      </c:barChart>
      <c:catAx>
        <c:axId val="130622208"/>
        <c:scaling>
          <c:orientation val="minMax"/>
        </c:scaling>
        <c:delete val="0"/>
        <c:axPos val="b"/>
        <c:numFmt formatCode="General" sourceLinked="0"/>
        <c:majorTickMark val="out"/>
        <c:minorTickMark val="none"/>
        <c:tickLblPos val="nextTo"/>
        <c:crossAx val="130624896"/>
        <c:crosses val="autoZero"/>
        <c:auto val="1"/>
        <c:lblAlgn val="ctr"/>
        <c:lblOffset val="100"/>
        <c:noMultiLvlLbl val="0"/>
      </c:catAx>
      <c:valAx>
        <c:axId val="130624896"/>
        <c:scaling>
          <c:orientation val="minMax"/>
          <c:max val="5"/>
        </c:scaling>
        <c:delete val="0"/>
        <c:axPos val="l"/>
        <c:title>
          <c:tx>
            <c:rich>
              <a:bodyPr rot="0" vert="horz"/>
              <a:lstStyle/>
              <a:p>
                <a:pPr>
                  <a:defRPr/>
                </a:pPr>
                <a:r>
                  <a:rPr lang="en-GB"/>
                  <a:t>%</a:t>
                </a:r>
              </a:p>
            </c:rich>
          </c:tx>
          <c:layout>
            <c:manualLayout>
              <c:xMode val="edge"/>
              <c:yMode val="edge"/>
              <c:x val="5.004092326352657E-2"/>
              <c:y val="4.1742893840397609E-2"/>
            </c:manualLayout>
          </c:layout>
          <c:overlay val="0"/>
        </c:title>
        <c:numFmt formatCode="General" sourceLinked="1"/>
        <c:majorTickMark val="out"/>
        <c:minorTickMark val="none"/>
        <c:tickLblPos val="nextTo"/>
        <c:crossAx val="130622208"/>
        <c:crosses val="autoZero"/>
        <c:crossBetween val="between"/>
        <c:majorUnit val="1"/>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15/07/2024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1598" rtl="0" eaLnBrk="1" latinLnBrk="0" hangingPunct="1">
      <a:defRPr sz="1200" kern="1200">
        <a:solidFill>
          <a:schemeClr val="tx1"/>
        </a:solidFill>
        <a:latin typeface="+mn-lt"/>
        <a:ea typeface="+mn-ea"/>
        <a:cs typeface="+mn-cs"/>
      </a:defRPr>
    </a:lvl1pPr>
    <a:lvl2pPr marL="455802" algn="l" defTabSz="911598" rtl="0" eaLnBrk="1" latinLnBrk="0" hangingPunct="1">
      <a:defRPr sz="1200" kern="1200">
        <a:solidFill>
          <a:schemeClr val="tx1"/>
        </a:solidFill>
        <a:latin typeface="+mn-lt"/>
        <a:ea typeface="+mn-ea"/>
        <a:cs typeface="+mn-cs"/>
      </a:defRPr>
    </a:lvl2pPr>
    <a:lvl3pPr marL="911598" algn="l" defTabSz="911598" rtl="0" eaLnBrk="1" latinLnBrk="0" hangingPunct="1">
      <a:defRPr sz="1200" kern="1200">
        <a:solidFill>
          <a:schemeClr val="tx1"/>
        </a:solidFill>
        <a:latin typeface="+mn-lt"/>
        <a:ea typeface="+mn-ea"/>
        <a:cs typeface="+mn-cs"/>
      </a:defRPr>
    </a:lvl3pPr>
    <a:lvl4pPr marL="1367398" algn="l" defTabSz="911598" rtl="0" eaLnBrk="1" latinLnBrk="0" hangingPunct="1">
      <a:defRPr sz="1200" kern="1200">
        <a:solidFill>
          <a:schemeClr val="tx1"/>
        </a:solidFill>
        <a:latin typeface="+mn-lt"/>
        <a:ea typeface="+mn-ea"/>
        <a:cs typeface="+mn-cs"/>
      </a:defRPr>
    </a:lvl4pPr>
    <a:lvl5pPr marL="1823173" algn="l" defTabSz="911598" rtl="0" eaLnBrk="1" latinLnBrk="0" hangingPunct="1">
      <a:defRPr sz="1200" kern="1200">
        <a:solidFill>
          <a:schemeClr val="tx1"/>
        </a:solidFill>
        <a:latin typeface="+mn-lt"/>
        <a:ea typeface="+mn-ea"/>
        <a:cs typeface="+mn-cs"/>
      </a:defRPr>
    </a:lvl5pPr>
    <a:lvl6pPr marL="2278988" algn="l" defTabSz="911598" rtl="0" eaLnBrk="1" latinLnBrk="0" hangingPunct="1">
      <a:defRPr sz="1200" kern="1200">
        <a:solidFill>
          <a:schemeClr val="tx1"/>
        </a:solidFill>
        <a:latin typeface="+mn-lt"/>
        <a:ea typeface="+mn-ea"/>
        <a:cs typeface="+mn-cs"/>
      </a:defRPr>
    </a:lvl6pPr>
    <a:lvl7pPr marL="2734797" algn="l" defTabSz="911598" rtl="0" eaLnBrk="1" latinLnBrk="0" hangingPunct="1">
      <a:defRPr sz="1200" kern="1200">
        <a:solidFill>
          <a:schemeClr val="tx1"/>
        </a:solidFill>
        <a:latin typeface="+mn-lt"/>
        <a:ea typeface="+mn-ea"/>
        <a:cs typeface="+mn-cs"/>
      </a:defRPr>
    </a:lvl7pPr>
    <a:lvl8pPr marL="3190579" algn="l" defTabSz="911598" rtl="0" eaLnBrk="1" latinLnBrk="0" hangingPunct="1">
      <a:defRPr sz="1200" kern="1200">
        <a:solidFill>
          <a:schemeClr val="tx1"/>
        </a:solidFill>
        <a:latin typeface="+mn-lt"/>
        <a:ea typeface="+mn-ea"/>
        <a:cs typeface="+mn-cs"/>
      </a:defRPr>
    </a:lvl8pPr>
    <a:lvl9pPr marL="3646352" algn="l" defTabSz="91159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63" name="Google Shape;463;p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20</a:t>
            </a:fld>
            <a:endParaRPr lang="en-US"/>
          </a:p>
        </p:txBody>
      </p:sp>
    </p:spTree>
    <p:extLst>
      <p:ext uri="{BB962C8B-B14F-4D97-AF65-F5344CB8AC3E}">
        <p14:creationId xmlns:p14="http://schemas.microsoft.com/office/powerpoint/2010/main" val="379374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28</a:t>
            </a:fld>
            <a:endParaRPr lang="en-US"/>
          </a:p>
        </p:txBody>
      </p:sp>
    </p:spTree>
    <p:extLst>
      <p:ext uri="{BB962C8B-B14F-4D97-AF65-F5344CB8AC3E}">
        <p14:creationId xmlns:p14="http://schemas.microsoft.com/office/powerpoint/2010/main" val="374977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462975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29CE37-99C1-4B7C-9F65-3BB2EC47B8C7}" type="slidenum">
              <a:rPr lang="en-US" smtClean="0"/>
              <a:t>41</a:t>
            </a:fld>
            <a:endParaRPr lang="en-US"/>
          </a:p>
        </p:txBody>
      </p:sp>
    </p:spTree>
    <p:extLst>
      <p:ext uri="{BB962C8B-B14F-4D97-AF65-F5344CB8AC3E}">
        <p14:creationId xmlns:p14="http://schemas.microsoft.com/office/powerpoint/2010/main" val="1253159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3403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87"/>
            <a:ext cx="8189383" cy="65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3" tIns="49647" rIns="99273" bIns="4964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47"/>
            <a:ext cx="8191500" cy="638873"/>
          </a:xfrm>
          <a:prstGeom prst="rect">
            <a:avLst/>
          </a:prstGeom>
          <a:noFill/>
        </p:spPr>
        <p:txBody>
          <a:bodyPr lIns="99273" tIns="49647" rIns="99273" bIns="49647">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42"/>
            <a:ext cx="8191500" cy="500373"/>
          </a:xfrm>
          <a:prstGeom prst="rect">
            <a:avLst/>
          </a:prstGeom>
          <a:noFill/>
        </p:spPr>
        <p:txBody>
          <a:bodyPr lIns="99273" tIns="49647" rIns="99273" bIns="49647">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10"/>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54" tIns="45583" rIns="91154" bIns="45583"/>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782550194"/>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0"/>
            <a:ext cx="10198197" cy="788737"/>
          </a:xfrm>
          <a:prstGeom prst="rect">
            <a:avLst/>
          </a:prstGeom>
        </p:spPr>
        <p:txBody>
          <a:bodyPr lIns="117071" tIns="58532" rIns="117071" bIns="585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71" tIns="58532" rIns="117071" bIns="5853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71" tIns="58532" rIns="117071" bIns="5853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4026890"/>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6" tIns="58555" rIns="117116" bIns="58555" anchor="ctr"/>
          <a:lstStyle/>
          <a:p>
            <a:pPr algn="ctr" defTabSz="1171136">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16" tIns="58555" rIns="117116" bIns="58555">
            <a:normAutofit/>
          </a:bodyPr>
          <a:lstStyle>
            <a:lvl1pPr marL="683166" marR="0" indent="-683166" algn="l" defTabSz="1171136"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573" indent="0" algn="ctr">
              <a:buNone/>
              <a:defRPr>
                <a:solidFill>
                  <a:schemeClr val="tx1">
                    <a:tint val="75000"/>
                  </a:schemeClr>
                </a:solidFill>
              </a:defRPr>
            </a:lvl2pPr>
            <a:lvl3pPr marL="1171136" indent="0" algn="ctr">
              <a:buNone/>
              <a:defRPr>
                <a:solidFill>
                  <a:schemeClr val="tx1">
                    <a:tint val="75000"/>
                  </a:schemeClr>
                </a:solidFill>
              </a:defRPr>
            </a:lvl3pPr>
            <a:lvl4pPr marL="1756700" indent="0" algn="ctr">
              <a:buNone/>
              <a:defRPr>
                <a:solidFill>
                  <a:schemeClr val="tx1">
                    <a:tint val="75000"/>
                  </a:schemeClr>
                </a:solidFill>
              </a:defRPr>
            </a:lvl4pPr>
            <a:lvl5pPr marL="2342274" indent="0" algn="ctr">
              <a:buNone/>
              <a:defRPr>
                <a:solidFill>
                  <a:schemeClr val="tx1">
                    <a:tint val="75000"/>
                  </a:schemeClr>
                </a:solidFill>
              </a:defRPr>
            </a:lvl5pPr>
            <a:lvl6pPr marL="2927830" indent="0" algn="ctr">
              <a:buNone/>
              <a:defRPr>
                <a:solidFill>
                  <a:schemeClr val="tx1">
                    <a:tint val="75000"/>
                  </a:schemeClr>
                </a:solidFill>
              </a:defRPr>
            </a:lvl6pPr>
            <a:lvl7pPr marL="3513398" indent="0" algn="ctr">
              <a:buNone/>
              <a:defRPr>
                <a:solidFill>
                  <a:schemeClr val="tx1">
                    <a:tint val="75000"/>
                  </a:schemeClr>
                </a:solidFill>
              </a:defRPr>
            </a:lvl7pPr>
            <a:lvl8pPr marL="4098974" indent="0" algn="ctr">
              <a:buNone/>
              <a:defRPr>
                <a:solidFill>
                  <a:schemeClr val="tx1">
                    <a:tint val="75000"/>
                  </a:schemeClr>
                </a:solidFill>
              </a:defRPr>
            </a:lvl8pPr>
            <a:lvl9pPr marL="468454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16" tIns="58555" rIns="117116" bIns="5855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6" tIns="58555" rIns="117116" bIns="585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20589617"/>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6" tIns="58555" rIns="117116" bIns="58555" anchor="ctr"/>
          <a:lstStyle/>
          <a:p>
            <a:pPr algn="ctr" defTabSz="117113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6" tIns="58555" rIns="117116" bIns="5855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16" tIns="58555" rIns="117116" bIns="585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6" tIns="58555" rIns="117116" bIns="585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4513815"/>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6" tIns="58555" rIns="117116" bIns="58555" anchor="ctr"/>
          <a:lstStyle/>
          <a:p>
            <a:pPr algn="ctr" defTabSz="117113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6" tIns="58555" rIns="117116" bIns="5855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16" tIns="58555" rIns="117116" bIns="585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16" tIns="58555" rIns="117116" bIns="585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6" tIns="58555" rIns="117116" bIns="585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36043182"/>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6" tIns="58555" rIns="117116" bIns="58555" anchor="ctr"/>
          <a:lstStyle/>
          <a:p>
            <a:pPr algn="ctr" defTabSz="117113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6" tIns="58555" rIns="117116" bIns="5855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16" tIns="58555" rIns="117116" bIns="585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16" tIns="58555" rIns="117116" bIns="585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16" tIns="58555" rIns="117116" bIns="585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16" tIns="58555" rIns="117116" bIns="585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16" tIns="58555" rIns="117116" bIns="585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30176747"/>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6" tIns="58555" rIns="117116" bIns="58555" anchor="ctr"/>
          <a:lstStyle/>
          <a:p>
            <a:pPr algn="ctr" defTabSz="117113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6" tIns="58555" rIns="117116" bIns="5855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919020921"/>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52341666"/>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6" tIns="58555" rIns="117116" bIns="58555" anchor="ctr"/>
          <a:lstStyle/>
          <a:p>
            <a:pPr algn="ctr" defTabSz="117113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16" tIns="58555" rIns="117116" bIns="5855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16" tIns="58555" rIns="117116" bIns="585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16" tIns="58555" rIns="117116" bIns="5855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6" tIns="58555" rIns="117116" bIns="585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35085763"/>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78"/>
            <a:ext cx="10198197" cy="788737"/>
          </a:xfrm>
          <a:prstGeom prst="rect">
            <a:avLst/>
          </a:prstGeom>
        </p:spPr>
        <p:txBody>
          <a:bodyPr lIns="117116" tIns="58555" rIns="117116" bIns="585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16" tIns="58555" rIns="117116" bIns="5855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16" tIns="58555" rIns="117116" bIns="5855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7517096"/>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71" tIns="58584" rIns="117171" bIns="58584">
            <a:normAutofit/>
          </a:bodyPr>
          <a:lstStyle>
            <a:lvl1pPr marL="683493" marR="0" indent="-683493" algn="l" defTabSz="1171698"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51" indent="0" algn="ctr">
              <a:buNone/>
              <a:defRPr>
                <a:solidFill>
                  <a:schemeClr val="tx1">
                    <a:tint val="75000"/>
                  </a:schemeClr>
                </a:solidFill>
              </a:defRPr>
            </a:lvl2pPr>
            <a:lvl3pPr marL="1171698" indent="0" algn="ctr">
              <a:buNone/>
              <a:defRPr>
                <a:solidFill>
                  <a:schemeClr val="tx1">
                    <a:tint val="75000"/>
                  </a:schemeClr>
                </a:solidFill>
              </a:defRPr>
            </a:lvl3pPr>
            <a:lvl4pPr marL="1757545" indent="0" algn="ctr">
              <a:buNone/>
              <a:defRPr>
                <a:solidFill>
                  <a:schemeClr val="tx1">
                    <a:tint val="75000"/>
                  </a:schemeClr>
                </a:solidFill>
              </a:defRPr>
            </a:lvl4pPr>
            <a:lvl5pPr marL="2343397" indent="0" algn="ctr">
              <a:buNone/>
              <a:defRPr>
                <a:solidFill>
                  <a:schemeClr val="tx1">
                    <a:tint val="75000"/>
                  </a:schemeClr>
                </a:solidFill>
              </a:defRPr>
            </a:lvl5pPr>
            <a:lvl6pPr marL="2929241" indent="0" algn="ctr">
              <a:buNone/>
              <a:defRPr>
                <a:solidFill>
                  <a:schemeClr val="tx1">
                    <a:tint val="75000"/>
                  </a:schemeClr>
                </a:solidFill>
              </a:defRPr>
            </a:lvl6pPr>
            <a:lvl7pPr marL="3515090" indent="0" algn="ctr">
              <a:buNone/>
              <a:defRPr>
                <a:solidFill>
                  <a:schemeClr val="tx1">
                    <a:tint val="75000"/>
                  </a:schemeClr>
                </a:solidFill>
              </a:defRPr>
            </a:lvl7pPr>
            <a:lvl8pPr marL="4100944" indent="0" algn="ctr">
              <a:buNone/>
              <a:defRPr>
                <a:solidFill>
                  <a:schemeClr val="tx1">
                    <a:tint val="75000"/>
                  </a:schemeClr>
                </a:solidFill>
              </a:defRPr>
            </a:lvl8pPr>
            <a:lvl9pPr marL="468679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5457004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A33EE2A-A9E7-4AE7-801D-F332B6ABE711}" type="slidenum">
              <a:rPr lang="th-TH"/>
              <a:pPr/>
              <a:t>‹#›</a:t>
            </a:fld>
            <a:endParaRPr lang="th-TH"/>
          </a:p>
        </p:txBody>
      </p:sp>
    </p:spTree>
    <p:extLst>
      <p:ext uri="{BB962C8B-B14F-4D97-AF65-F5344CB8AC3E}">
        <p14:creationId xmlns:p14="http://schemas.microsoft.com/office/powerpoint/2010/main" val="216236233"/>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54167741"/>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36343145"/>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71" tIns="58584" rIns="117171" bIns="5858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71" tIns="58584" rIns="117171" bIns="5858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8060799"/>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92437412"/>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64140266"/>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71" tIns="58584" rIns="117171" bIns="58584"/>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3302562"/>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4"/>
            <a:ext cx="10198197" cy="788737"/>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71" tIns="58584" rIns="117171" bIns="58584">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71" tIns="58584" rIns="117171" bIns="58584"/>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65352647"/>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4"/>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88521292"/>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77997246"/>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5119099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CC598CC-CB58-4512-B3EA-BFDD2539C8C1}" type="slidenum">
              <a:rPr lang="th-TH"/>
              <a:pPr/>
              <a:t>‹#›</a:t>
            </a:fld>
            <a:endParaRPr lang="th-TH"/>
          </a:p>
        </p:txBody>
      </p:sp>
    </p:spTree>
    <p:extLst>
      <p:ext uri="{BB962C8B-B14F-4D97-AF65-F5344CB8AC3E}">
        <p14:creationId xmlns:p14="http://schemas.microsoft.com/office/powerpoint/2010/main" val="3468803664"/>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86658499"/>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94777201"/>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70519065"/>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85229715"/>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0"/>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18452316"/>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760265896"/>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636018892"/>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134091446"/>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766266117"/>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07328244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37D67664-6739-40AB-A3CA-9AF42ABF5F9F}" type="slidenum">
              <a:rPr lang="th-TH"/>
              <a:pPr/>
              <a:t>‹#›</a:t>
            </a:fld>
            <a:endParaRPr lang="th-TH"/>
          </a:p>
        </p:txBody>
      </p:sp>
    </p:spTree>
    <p:extLst>
      <p:ext uri="{BB962C8B-B14F-4D97-AF65-F5344CB8AC3E}">
        <p14:creationId xmlns:p14="http://schemas.microsoft.com/office/powerpoint/2010/main" val="4124744045"/>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453992135"/>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463495342"/>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475250357"/>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5172272"/>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42458529"/>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18504923"/>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62322217"/>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25010483"/>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44598241"/>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641880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DA541A5B-79F1-4B4F-B385-D71A4C860624}" type="slidenum">
              <a:rPr lang="th-TH"/>
              <a:pPr/>
              <a:t>‹#›</a:t>
            </a:fld>
            <a:endParaRPr lang="th-TH"/>
          </a:p>
        </p:txBody>
      </p:sp>
    </p:spTree>
    <p:extLst>
      <p:ext uri="{BB962C8B-B14F-4D97-AF65-F5344CB8AC3E}">
        <p14:creationId xmlns:p14="http://schemas.microsoft.com/office/powerpoint/2010/main" val="656359651"/>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3253437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1B052574-CDEA-4BBD-B2CD-610ED7EB691A}" type="slidenum">
              <a:rPr lang="th-TH"/>
              <a:pPr/>
              <a:t>‹#›</a:t>
            </a:fld>
            <a:endParaRPr lang="th-TH"/>
          </a:p>
        </p:txBody>
      </p:sp>
    </p:spTree>
    <p:extLst>
      <p:ext uri="{BB962C8B-B14F-4D97-AF65-F5344CB8AC3E}">
        <p14:creationId xmlns:p14="http://schemas.microsoft.com/office/powerpoint/2010/main" val="336920208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318C85B4-CE00-4706-B297-60E6CA3E77B9}" type="slidenum">
              <a:rPr lang="th-TH"/>
              <a:pPr/>
              <a:t>‹#›</a:t>
            </a:fld>
            <a:endParaRPr lang="th-TH"/>
          </a:p>
        </p:txBody>
      </p:sp>
    </p:spTree>
    <p:extLst>
      <p:ext uri="{BB962C8B-B14F-4D97-AF65-F5344CB8AC3E}">
        <p14:creationId xmlns:p14="http://schemas.microsoft.com/office/powerpoint/2010/main" val="286268947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A5DBB8F0-922C-4514-9FEB-49E5737B4B06}" type="slidenum">
              <a:rPr lang="th-TH"/>
              <a:pPr/>
              <a:t>‹#›</a:t>
            </a:fld>
            <a:endParaRPr lang="th-TH"/>
          </a:p>
        </p:txBody>
      </p:sp>
    </p:spTree>
    <p:extLst>
      <p:ext uri="{BB962C8B-B14F-4D97-AF65-F5344CB8AC3E}">
        <p14:creationId xmlns:p14="http://schemas.microsoft.com/office/powerpoint/2010/main" val="393089809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F14BDE11-A748-43B3-8255-A1F9B3E5E985}" type="slidenum">
              <a:rPr lang="th-TH"/>
              <a:pPr/>
              <a:t>‹#›</a:t>
            </a:fld>
            <a:endParaRPr lang="th-TH"/>
          </a:p>
        </p:txBody>
      </p:sp>
    </p:spTree>
    <p:extLst>
      <p:ext uri="{BB962C8B-B14F-4D97-AF65-F5344CB8AC3E}">
        <p14:creationId xmlns:p14="http://schemas.microsoft.com/office/powerpoint/2010/main" val="351229060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87"/>
            <a:ext cx="8189383" cy="65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3" tIns="49647" rIns="99273" bIns="4964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47"/>
            <a:ext cx="8191500" cy="638873"/>
          </a:xfrm>
          <a:prstGeom prst="rect">
            <a:avLst/>
          </a:prstGeom>
          <a:noFill/>
        </p:spPr>
        <p:txBody>
          <a:bodyPr lIns="99273" tIns="49647" rIns="99273" bIns="49647">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42"/>
            <a:ext cx="8191500" cy="500373"/>
          </a:xfrm>
          <a:prstGeom prst="rect">
            <a:avLst/>
          </a:prstGeom>
          <a:noFill/>
        </p:spPr>
        <p:txBody>
          <a:bodyPr lIns="99273" tIns="49647" rIns="99273" bIns="49647">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10"/>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54" tIns="45583" rIns="91154" bIns="45583"/>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53614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54" tIns="45583" rIns="91154" bIns="45583"/>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54" tIns="45583" rIns="91154" bIns="45583"/>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643985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65554176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83199052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35760003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97316992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83748396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00933559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3352144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998914055"/>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9"/>
        <p:cNvGrpSpPr/>
        <p:nvPr/>
      </p:nvGrpSpPr>
      <p:grpSpPr>
        <a:xfrm>
          <a:off x="0" y="0"/>
          <a:ext cx="0" cy="0"/>
          <a:chOff x="0" y="0"/>
          <a:chExt cx="0" cy="0"/>
        </a:xfrm>
      </p:grpSpPr>
      <p:sp>
        <p:nvSpPr>
          <p:cNvPr id="140" name="Google Shape;140;p23"/>
          <p:cNvSpPr/>
          <p:nvPr/>
        </p:nvSpPr>
        <p:spPr>
          <a:xfrm>
            <a:off x="0" y="1628777"/>
            <a:ext cx="239184" cy="649288"/>
          </a:xfrm>
          <a:prstGeom prst="rect">
            <a:avLst/>
          </a:prstGeom>
          <a:solidFill>
            <a:srgbClr val="C1001F"/>
          </a:solidFill>
          <a:ln>
            <a:noFill/>
          </a:ln>
        </p:spPr>
        <p:txBody>
          <a:bodyPr spcFirstLastPara="1" wrap="square" lIns="91140" tIns="45562" rIns="91140" bIns="4556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1" name="Google Shape;141;p23"/>
          <p:cNvSpPr txBox="1">
            <a:spLocks noGrp="1"/>
          </p:cNvSpPr>
          <p:nvPr>
            <p:ph type="title"/>
          </p:nvPr>
        </p:nvSpPr>
        <p:spPr>
          <a:xfrm>
            <a:off x="226477" y="1571612"/>
            <a:ext cx="11203563" cy="504000"/>
          </a:xfrm>
          <a:prstGeom prst="rect">
            <a:avLst/>
          </a:prstGeom>
          <a:noFill/>
          <a:ln>
            <a:noFill/>
          </a:ln>
        </p:spPr>
        <p:txBody>
          <a:bodyPr spcFirstLastPara="1" wrap="square" lIns="91140" tIns="45562" rIns="91140" bIns="4556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2" name="Google Shape;142;p23"/>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6445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97768893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3"/>
        <p:cNvGrpSpPr/>
        <p:nvPr/>
      </p:nvGrpSpPr>
      <p:grpSpPr>
        <a:xfrm>
          <a:off x="0" y="0"/>
          <a:ext cx="0" cy="0"/>
          <a:chOff x="0" y="0"/>
          <a:chExt cx="0" cy="0"/>
        </a:xfrm>
      </p:grpSpPr>
      <p:sp>
        <p:nvSpPr>
          <p:cNvPr id="144" name="Google Shape;144;p24"/>
          <p:cNvSpPr/>
          <p:nvPr/>
        </p:nvSpPr>
        <p:spPr>
          <a:xfrm>
            <a:off x="0" y="1628777"/>
            <a:ext cx="239184" cy="649288"/>
          </a:xfrm>
          <a:prstGeom prst="rect">
            <a:avLst/>
          </a:prstGeom>
          <a:solidFill>
            <a:srgbClr val="C1001F"/>
          </a:solidFill>
          <a:ln>
            <a:noFill/>
          </a:ln>
        </p:spPr>
        <p:txBody>
          <a:bodyPr spcFirstLastPara="1" wrap="square" lIns="91140" tIns="45562" rIns="91140" bIns="4556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5" name="Google Shape;145;p24"/>
          <p:cNvSpPr txBox="1">
            <a:spLocks noGrp="1"/>
          </p:cNvSpPr>
          <p:nvPr>
            <p:ph type="subTitle" idx="1"/>
          </p:nvPr>
        </p:nvSpPr>
        <p:spPr>
          <a:xfrm>
            <a:off x="660338" y="1978296"/>
            <a:ext cx="10769700" cy="3448055"/>
          </a:xfrm>
          <a:prstGeom prst="rect">
            <a:avLst/>
          </a:prstGeom>
          <a:noFill/>
          <a:ln>
            <a:noFill/>
          </a:ln>
        </p:spPr>
        <p:txBody>
          <a:bodyPr spcFirstLastPara="1" wrap="square" lIns="91140" tIns="45562" rIns="91140" bIns="45562"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146" name="Google Shape;146;p24"/>
          <p:cNvSpPr txBox="1">
            <a:spLocks noGrp="1"/>
          </p:cNvSpPr>
          <p:nvPr>
            <p:ph type="title"/>
          </p:nvPr>
        </p:nvSpPr>
        <p:spPr>
          <a:xfrm>
            <a:off x="226477" y="1571612"/>
            <a:ext cx="11203563" cy="504000"/>
          </a:xfrm>
          <a:prstGeom prst="rect">
            <a:avLst/>
          </a:prstGeom>
          <a:noFill/>
          <a:ln>
            <a:noFill/>
          </a:ln>
        </p:spPr>
        <p:txBody>
          <a:bodyPr spcFirstLastPara="1" wrap="square" lIns="91140" tIns="45562" rIns="91140" bIns="4556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7" name="Google Shape;147;p24"/>
          <p:cNvSpPr txBox="1">
            <a:spLocks noGrp="1"/>
          </p:cNvSpPr>
          <p:nvPr>
            <p:ph type="body" idx="2"/>
          </p:nvPr>
        </p:nvSpPr>
        <p:spPr>
          <a:xfrm>
            <a:off x="660339" y="5429267"/>
            <a:ext cx="10198196" cy="1288804"/>
          </a:xfrm>
          <a:prstGeom prst="rect">
            <a:avLst/>
          </a:prstGeom>
          <a:noFill/>
          <a:ln>
            <a:noFill/>
          </a:ln>
        </p:spPr>
        <p:txBody>
          <a:bodyPr spcFirstLastPara="1" wrap="square" lIns="91140" tIns="45562" rIns="91140" bIns="45562" anchor="b" anchorCtr="0"/>
          <a:lstStyle>
            <a:lvl1pPr marL="455802" marR="0" lvl="0" indent="-227909"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598" marR="0" lvl="1"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398" marR="0" lvl="2"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173" marR="0" lvl="3"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988" marR="0" lvl="4"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48" name="Google Shape;148;p24"/>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65452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149"/>
        <p:cNvGrpSpPr/>
        <p:nvPr/>
      </p:nvGrpSpPr>
      <p:grpSpPr>
        <a:xfrm>
          <a:off x="0" y="0"/>
          <a:ext cx="0" cy="0"/>
          <a:chOff x="0" y="0"/>
          <a:chExt cx="0" cy="0"/>
        </a:xfrm>
      </p:grpSpPr>
      <p:sp>
        <p:nvSpPr>
          <p:cNvPr id="150" name="Google Shape;150;p25"/>
          <p:cNvSpPr/>
          <p:nvPr/>
        </p:nvSpPr>
        <p:spPr>
          <a:xfrm>
            <a:off x="0" y="1628777"/>
            <a:ext cx="239184" cy="649288"/>
          </a:xfrm>
          <a:prstGeom prst="rect">
            <a:avLst/>
          </a:prstGeom>
          <a:solidFill>
            <a:srgbClr val="C1001F"/>
          </a:solidFill>
          <a:ln>
            <a:noFill/>
          </a:ln>
        </p:spPr>
        <p:txBody>
          <a:bodyPr spcFirstLastPara="1" wrap="square" lIns="91140" tIns="45562" rIns="91140" bIns="4556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1" name="Google Shape;151;p25"/>
          <p:cNvSpPr txBox="1">
            <a:spLocks noGrp="1"/>
          </p:cNvSpPr>
          <p:nvPr>
            <p:ph type="title"/>
          </p:nvPr>
        </p:nvSpPr>
        <p:spPr>
          <a:xfrm>
            <a:off x="226477" y="1571612"/>
            <a:ext cx="11203563" cy="504000"/>
          </a:xfrm>
          <a:prstGeom prst="rect">
            <a:avLst/>
          </a:prstGeom>
          <a:noFill/>
          <a:ln>
            <a:noFill/>
          </a:ln>
        </p:spPr>
        <p:txBody>
          <a:bodyPr spcFirstLastPara="1" wrap="square" lIns="91140" tIns="45562" rIns="91140" bIns="4556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2" name="Google Shape;152;p25"/>
          <p:cNvSpPr txBox="1">
            <a:spLocks noGrp="1"/>
          </p:cNvSpPr>
          <p:nvPr>
            <p:ph type="body" idx="1"/>
          </p:nvPr>
        </p:nvSpPr>
        <p:spPr>
          <a:xfrm>
            <a:off x="660338" y="1978289"/>
            <a:ext cx="10769700" cy="3448056"/>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398" marR="0" lvl="2"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173" marR="0" lvl="3"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988" marR="0" lvl="4"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3" name="Google Shape;153;p25"/>
          <p:cNvSpPr txBox="1">
            <a:spLocks noGrp="1"/>
          </p:cNvSpPr>
          <p:nvPr>
            <p:ph type="body" idx="2"/>
          </p:nvPr>
        </p:nvSpPr>
        <p:spPr>
          <a:xfrm>
            <a:off x="660339" y="5429267"/>
            <a:ext cx="10198196" cy="1288804"/>
          </a:xfrm>
          <a:prstGeom prst="rect">
            <a:avLst/>
          </a:prstGeom>
          <a:noFill/>
          <a:ln>
            <a:noFill/>
          </a:ln>
        </p:spPr>
        <p:txBody>
          <a:bodyPr spcFirstLastPara="1" wrap="square" lIns="91140" tIns="45562" rIns="91140" bIns="45562" anchor="b" anchorCtr="0"/>
          <a:lstStyle>
            <a:lvl1pPr marL="455802" marR="0" lvl="0" indent="-227909"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598" marR="0" lvl="1"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398" marR="0" lvl="2"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173" marR="0" lvl="3"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988" marR="0" lvl="4"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4" name="Google Shape;154;p25"/>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8471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sp>
        <p:nvSpPr>
          <p:cNvPr id="156" name="Google Shape;156;p26"/>
          <p:cNvSpPr/>
          <p:nvPr/>
        </p:nvSpPr>
        <p:spPr>
          <a:xfrm>
            <a:off x="0" y="1628777"/>
            <a:ext cx="239184" cy="649288"/>
          </a:xfrm>
          <a:prstGeom prst="rect">
            <a:avLst/>
          </a:prstGeom>
          <a:solidFill>
            <a:srgbClr val="C1001F"/>
          </a:solidFill>
          <a:ln>
            <a:noFill/>
          </a:ln>
        </p:spPr>
        <p:txBody>
          <a:bodyPr spcFirstLastPara="1" wrap="square" lIns="91140" tIns="45562" rIns="91140" bIns="4556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7" name="Google Shape;157;p26"/>
          <p:cNvSpPr txBox="1">
            <a:spLocks noGrp="1"/>
          </p:cNvSpPr>
          <p:nvPr>
            <p:ph type="title"/>
          </p:nvPr>
        </p:nvSpPr>
        <p:spPr>
          <a:xfrm>
            <a:off x="226477" y="1571612"/>
            <a:ext cx="11203563" cy="504000"/>
          </a:xfrm>
          <a:prstGeom prst="rect">
            <a:avLst/>
          </a:prstGeom>
          <a:noFill/>
          <a:ln>
            <a:noFill/>
          </a:ln>
        </p:spPr>
        <p:txBody>
          <a:bodyPr spcFirstLastPara="1" wrap="square" lIns="91140" tIns="45562" rIns="91140" bIns="4556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8" name="Google Shape;158;p26"/>
          <p:cNvSpPr txBox="1">
            <a:spLocks noGrp="1"/>
          </p:cNvSpPr>
          <p:nvPr>
            <p:ph type="body" idx="1"/>
          </p:nvPr>
        </p:nvSpPr>
        <p:spPr>
          <a:xfrm>
            <a:off x="660335" y="1978289"/>
            <a:ext cx="5280000" cy="3448056"/>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398" marR="0" lvl="2"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173" marR="0" lvl="3"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988" marR="0" lvl="4"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9" name="Google Shape;159;p26"/>
          <p:cNvSpPr txBox="1">
            <a:spLocks noGrp="1"/>
          </p:cNvSpPr>
          <p:nvPr>
            <p:ph type="body" idx="2"/>
          </p:nvPr>
        </p:nvSpPr>
        <p:spPr>
          <a:xfrm>
            <a:off x="6150037" y="1978289"/>
            <a:ext cx="5280000" cy="3448056"/>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398" marR="0" lvl="2"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173" marR="0" lvl="3"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988" marR="0" lvl="4"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0" name="Google Shape;160;p26"/>
          <p:cNvSpPr txBox="1">
            <a:spLocks noGrp="1"/>
          </p:cNvSpPr>
          <p:nvPr>
            <p:ph type="body" idx="3"/>
          </p:nvPr>
        </p:nvSpPr>
        <p:spPr>
          <a:xfrm>
            <a:off x="660339" y="5429267"/>
            <a:ext cx="10198196" cy="1288804"/>
          </a:xfrm>
          <a:prstGeom prst="rect">
            <a:avLst/>
          </a:prstGeom>
          <a:noFill/>
          <a:ln>
            <a:noFill/>
          </a:ln>
        </p:spPr>
        <p:txBody>
          <a:bodyPr spcFirstLastPara="1" wrap="square" lIns="91140" tIns="45562" rIns="91140" bIns="45562" anchor="b" anchorCtr="0"/>
          <a:lstStyle>
            <a:lvl1pPr marL="455802" marR="0" lvl="0" indent="-227909"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598" marR="0" lvl="1"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398" marR="0" lvl="2"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173" marR="0" lvl="3"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988" marR="0" lvl="4"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1" name="Google Shape;161;p26"/>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74542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2"/>
        <p:cNvGrpSpPr/>
        <p:nvPr/>
      </p:nvGrpSpPr>
      <p:grpSpPr>
        <a:xfrm>
          <a:off x="0" y="0"/>
          <a:ext cx="0" cy="0"/>
          <a:chOff x="0" y="0"/>
          <a:chExt cx="0" cy="0"/>
        </a:xfrm>
      </p:grpSpPr>
      <p:sp>
        <p:nvSpPr>
          <p:cNvPr id="163" name="Google Shape;163;p27"/>
          <p:cNvSpPr/>
          <p:nvPr/>
        </p:nvSpPr>
        <p:spPr>
          <a:xfrm>
            <a:off x="0" y="1628777"/>
            <a:ext cx="239184" cy="649288"/>
          </a:xfrm>
          <a:prstGeom prst="rect">
            <a:avLst/>
          </a:prstGeom>
          <a:solidFill>
            <a:srgbClr val="C1001F"/>
          </a:solidFill>
          <a:ln>
            <a:noFill/>
          </a:ln>
        </p:spPr>
        <p:txBody>
          <a:bodyPr spcFirstLastPara="1" wrap="square" lIns="91140" tIns="45562" rIns="91140" bIns="4556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64" name="Google Shape;164;p27"/>
          <p:cNvSpPr txBox="1">
            <a:spLocks noGrp="1"/>
          </p:cNvSpPr>
          <p:nvPr>
            <p:ph type="title"/>
          </p:nvPr>
        </p:nvSpPr>
        <p:spPr>
          <a:xfrm>
            <a:off x="226477" y="1571612"/>
            <a:ext cx="11203563" cy="504000"/>
          </a:xfrm>
          <a:prstGeom prst="rect">
            <a:avLst/>
          </a:prstGeom>
          <a:noFill/>
          <a:ln>
            <a:noFill/>
          </a:ln>
        </p:spPr>
        <p:txBody>
          <a:bodyPr spcFirstLastPara="1" wrap="square" lIns="91140" tIns="45562" rIns="91140" bIns="4556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5" name="Google Shape;165;p27"/>
          <p:cNvSpPr txBox="1">
            <a:spLocks noGrp="1"/>
          </p:cNvSpPr>
          <p:nvPr>
            <p:ph type="body" idx="1"/>
          </p:nvPr>
        </p:nvSpPr>
        <p:spPr>
          <a:xfrm>
            <a:off x="660335" y="2500313"/>
            <a:ext cx="5280000" cy="2926039"/>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398" marR="0" lvl="2"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173" marR="0" lvl="3"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988" marR="0" lvl="4"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6" name="Google Shape;166;p27"/>
          <p:cNvSpPr txBox="1">
            <a:spLocks noGrp="1"/>
          </p:cNvSpPr>
          <p:nvPr>
            <p:ph type="body" idx="2"/>
          </p:nvPr>
        </p:nvSpPr>
        <p:spPr>
          <a:xfrm>
            <a:off x="660335" y="1978289"/>
            <a:ext cx="5280000" cy="522000"/>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398" marR="0" lvl="2"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173" marR="0" lvl="3"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988" marR="0" lvl="4"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7" name="Google Shape;167;p27"/>
          <p:cNvSpPr txBox="1">
            <a:spLocks noGrp="1"/>
          </p:cNvSpPr>
          <p:nvPr>
            <p:ph type="body" idx="3"/>
          </p:nvPr>
        </p:nvSpPr>
        <p:spPr>
          <a:xfrm>
            <a:off x="6150037" y="2500313"/>
            <a:ext cx="5280000" cy="2926039"/>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398" marR="0" lvl="2"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173" marR="0" lvl="3"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988" marR="0" lvl="4"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8" name="Google Shape;168;p27"/>
          <p:cNvSpPr txBox="1">
            <a:spLocks noGrp="1"/>
          </p:cNvSpPr>
          <p:nvPr>
            <p:ph type="body" idx="4"/>
          </p:nvPr>
        </p:nvSpPr>
        <p:spPr>
          <a:xfrm>
            <a:off x="6150037" y="1978289"/>
            <a:ext cx="5280000" cy="522000"/>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398" marR="0" lvl="2"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173" marR="0" lvl="3"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988" marR="0" lvl="4"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9" name="Google Shape;169;p27"/>
          <p:cNvSpPr txBox="1">
            <a:spLocks noGrp="1"/>
          </p:cNvSpPr>
          <p:nvPr>
            <p:ph type="body" idx="5"/>
          </p:nvPr>
        </p:nvSpPr>
        <p:spPr>
          <a:xfrm>
            <a:off x="660339" y="5429267"/>
            <a:ext cx="10198196" cy="1288804"/>
          </a:xfrm>
          <a:prstGeom prst="rect">
            <a:avLst/>
          </a:prstGeom>
          <a:noFill/>
          <a:ln>
            <a:noFill/>
          </a:ln>
        </p:spPr>
        <p:txBody>
          <a:bodyPr spcFirstLastPara="1" wrap="square" lIns="91140" tIns="45562" rIns="91140" bIns="45562" anchor="b" anchorCtr="0"/>
          <a:lstStyle>
            <a:lvl1pPr marL="455802" marR="0" lvl="0" indent="-227909"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598" marR="0" lvl="1"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398" marR="0" lvl="2"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173" marR="0" lvl="3"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988" marR="0" lvl="4"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0" name="Google Shape;170;p27"/>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263895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1"/>
        <p:cNvGrpSpPr/>
        <p:nvPr/>
      </p:nvGrpSpPr>
      <p:grpSpPr>
        <a:xfrm>
          <a:off x="0" y="0"/>
          <a:ext cx="0" cy="0"/>
          <a:chOff x="0" y="0"/>
          <a:chExt cx="0" cy="0"/>
        </a:xfrm>
      </p:grpSpPr>
      <p:sp>
        <p:nvSpPr>
          <p:cNvPr id="172" name="Google Shape;172;p28"/>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4429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3"/>
        <p:cNvGrpSpPr/>
        <p:nvPr/>
      </p:nvGrpSpPr>
      <p:grpSpPr>
        <a:xfrm>
          <a:off x="0" y="0"/>
          <a:ext cx="0" cy="0"/>
          <a:chOff x="0" y="0"/>
          <a:chExt cx="0" cy="0"/>
        </a:xfrm>
      </p:grpSpPr>
      <p:sp>
        <p:nvSpPr>
          <p:cNvPr id="174" name="Google Shape;174;p29"/>
          <p:cNvSpPr/>
          <p:nvPr/>
        </p:nvSpPr>
        <p:spPr>
          <a:xfrm>
            <a:off x="0" y="1628777"/>
            <a:ext cx="239184" cy="649288"/>
          </a:xfrm>
          <a:prstGeom prst="rect">
            <a:avLst/>
          </a:prstGeom>
          <a:solidFill>
            <a:srgbClr val="C1001F"/>
          </a:solidFill>
          <a:ln>
            <a:noFill/>
          </a:ln>
        </p:spPr>
        <p:txBody>
          <a:bodyPr spcFirstLastPara="1" wrap="square" lIns="91140" tIns="45562" rIns="91140" bIns="4556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75" name="Google Shape;175;p29"/>
          <p:cNvSpPr txBox="1">
            <a:spLocks noGrp="1"/>
          </p:cNvSpPr>
          <p:nvPr>
            <p:ph type="title"/>
          </p:nvPr>
        </p:nvSpPr>
        <p:spPr>
          <a:xfrm>
            <a:off x="226476" y="1571612"/>
            <a:ext cx="4440765" cy="1214446"/>
          </a:xfrm>
          <a:prstGeom prst="rect">
            <a:avLst/>
          </a:prstGeom>
          <a:noFill/>
          <a:ln>
            <a:noFill/>
          </a:ln>
        </p:spPr>
        <p:txBody>
          <a:bodyPr spcFirstLastPara="1" wrap="square" lIns="91140" tIns="45562" rIns="91140" bIns="4556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76" name="Google Shape;176;p29"/>
          <p:cNvSpPr txBox="1">
            <a:spLocks noGrp="1"/>
          </p:cNvSpPr>
          <p:nvPr>
            <p:ph type="body" idx="1"/>
          </p:nvPr>
        </p:nvSpPr>
        <p:spPr>
          <a:xfrm>
            <a:off x="4857741" y="1571613"/>
            <a:ext cx="6572296" cy="3854734"/>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398" marR="0" lvl="2"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173" marR="0" lvl="3"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988" marR="0" lvl="4"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7" name="Google Shape;177;p29"/>
          <p:cNvSpPr txBox="1">
            <a:spLocks noGrp="1"/>
          </p:cNvSpPr>
          <p:nvPr>
            <p:ph type="body" idx="2"/>
          </p:nvPr>
        </p:nvSpPr>
        <p:spPr>
          <a:xfrm>
            <a:off x="660339" y="2857496"/>
            <a:ext cx="4006905" cy="2571768"/>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1598" marR="0" lvl="1"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398" marR="0" lvl="2"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3173" marR="0" lvl="3"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988" marR="0" lvl="4"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8" name="Google Shape;178;p29"/>
          <p:cNvSpPr txBox="1">
            <a:spLocks noGrp="1"/>
          </p:cNvSpPr>
          <p:nvPr>
            <p:ph type="body" idx="3"/>
          </p:nvPr>
        </p:nvSpPr>
        <p:spPr>
          <a:xfrm>
            <a:off x="660339" y="5429267"/>
            <a:ext cx="10198196" cy="1288804"/>
          </a:xfrm>
          <a:prstGeom prst="rect">
            <a:avLst/>
          </a:prstGeom>
          <a:noFill/>
          <a:ln>
            <a:noFill/>
          </a:ln>
        </p:spPr>
        <p:txBody>
          <a:bodyPr spcFirstLastPara="1" wrap="square" lIns="91140" tIns="45562" rIns="91140" bIns="45562" anchor="b" anchorCtr="0"/>
          <a:lstStyle>
            <a:lvl1pPr marL="455802" marR="0" lvl="0" indent="-227909"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598" marR="0" lvl="1"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398" marR="0" lvl="2"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173" marR="0" lvl="3"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988" marR="0" lvl="4"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9" name="Google Shape;179;p29"/>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68302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0"/>
        <p:cNvGrpSpPr/>
        <p:nvPr/>
      </p:nvGrpSpPr>
      <p:grpSpPr>
        <a:xfrm>
          <a:off x="0" y="0"/>
          <a:ext cx="0" cy="0"/>
          <a:chOff x="0" y="0"/>
          <a:chExt cx="0" cy="0"/>
        </a:xfrm>
      </p:grpSpPr>
      <p:sp>
        <p:nvSpPr>
          <p:cNvPr id="181" name="Google Shape;181;p30"/>
          <p:cNvSpPr txBox="1">
            <a:spLocks noGrp="1"/>
          </p:cNvSpPr>
          <p:nvPr>
            <p:ph type="body" idx="1"/>
          </p:nvPr>
        </p:nvSpPr>
        <p:spPr>
          <a:xfrm>
            <a:off x="660339" y="5929454"/>
            <a:ext cx="10198197" cy="788737"/>
          </a:xfrm>
          <a:prstGeom prst="rect">
            <a:avLst/>
          </a:prstGeom>
          <a:noFill/>
          <a:ln>
            <a:noFill/>
          </a:ln>
        </p:spPr>
        <p:txBody>
          <a:bodyPr spcFirstLastPara="1" wrap="square" lIns="91140" tIns="45562" rIns="91140" bIns="45562" anchor="b" anchorCtr="0"/>
          <a:lstStyle>
            <a:lvl1pPr marL="455802" marR="0" lvl="0" indent="-227909"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598" marR="0" lvl="1"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398" marR="0" lvl="2"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173" marR="0" lvl="3"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988" marR="0" lvl="4"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2" name="Google Shape;182;p30"/>
          <p:cNvSpPr txBox="1">
            <a:spLocks noGrp="1"/>
          </p:cNvSpPr>
          <p:nvPr>
            <p:ph type="body" idx="2"/>
          </p:nvPr>
        </p:nvSpPr>
        <p:spPr>
          <a:xfrm>
            <a:off x="660338" y="1571615"/>
            <a:ext cx="10769700" cy="4000528"/>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398" marR="0" lvl="2"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173" marR="0" lvl="3"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988" marR="0" lvl="4"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3" name="Google Shape;183;p30"/>
          <p:cNvSpPr txBox="1">
            <a:spLocks noGrp="1"/>
          </p:cNvSpPr>
          <p:nvPr>
            <p:ph type="body" idx="3"/>
          </p:nvPr>
        </p:nvSpPr>
        <p:spPr>
          <a:xfrm>
            <a:off x="660333" y="5572140"/>
            <a:ext cx="10769704" cy="357190"/>
          </a:xfrm>
          <a:prstGeom prst="rect">
            <a:avLst/>
          </a:prstGeom>
          <a:noFill/>
          <a:ln>
            <a:noFill/>
          </a:ln>
        </p:spPr>
        <p:txBody>
          <a:bodyPr spcFirstLastPara="1" wrap="square" lIns="91140" tIns="45562" rIns="91140" bIns="45562" anchor="t" anchorCtr="0"/>
          <a:lstStyle>
            <a:lvl1pPr marL="455802" marR="0" lvl="0" indent="-227909"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398" marR="0" lvl="2"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3173" marR="0" lvl="3"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988" marR="0" lvl="4"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4" name="Google Shape;184;p30"/>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157108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80" tIns="58432" rIns="116880" bIns="58432">
            <a:normAutofit/>
          </a:bodyPr>
          <a:lstStyle>
            <a:lvl1pPr marL="681748" marR="0" indent="-681748" algn="l" defTabSz="116871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365" indent="0" algn="ctr">
              <a:buNone/>
              <a:defRPr>
                <a:solidFill>
                  <a:schemeClr val="tx1">
                    <a:tint val="75000"/>
                  </a:schemeClr>
                </a:solidFill>
              </a:defRPr>
            </a:lvl2pPr>
            <a:lvl3pPr marL="1168711" indent="0" algn="ctr">
              <a:buNone/>
              <a:defRPr>
                <a:solidFill>
                  <a:schemeClr val="tx1">
                    <a:tint val="75000"/>
                  </a:schemeClr>
                </a:solidFill>
              </a:defRPr>
            </a:lvl3pPr>
            <a:lvl4pPr marL="1753036" indent="0" algn="ctr">
              <a:buNone/>
              <a:defRPr>
                <a:solidFill>
                  <a:schemeClr val="tx1">
                    <a:tint val="75000"/>
                  </a:schemeClr>
                </a:solidFill>
              </a:defRPr>
            </a:lvl4pPr>
            <a:lvl5pPr marL="2337408" indent="0" algn="ctr">
              <a:buNone/>
              <a:defRPr>
                <a:solidFill>
                  <a:schemeClr val="tx1">
                    <a:tint val="75000"/>
                  </a:schemeClr>
                </a:solidFill>
              </a:defRPr>
            </a:lvl5pPr>
            <a:lvl6pPr marL="2921759" indent="0" algn="ctr">
              <a:buNone/>
              <a:defRPr>
                <a:solidFill>
                  <a:schemeClr val="tx1">
                    <a:tint val="75000"/>
                  </a:schemeClr>
                </a:solidFill>
              </a:defRPr>
            </a:lvl6pPr>
            <a:lvl7pPr marL="3506071" indent="0" algn="ctr">
              <a:buNone/>
              <a:defRPr>
                <a:solidFill>
                  <a:schemeClr val="tx1">
                    <a:tint val="75000"/>
                  </a:schemeClr>
                </a:solidFill>
              </a:defRPr>
            </a:lvl7pPr>
            <a:lvl8pPr marL="4090462" indent="0" algn="ctr">
              <a:buNone/>
              <a:defRPr>
                <a:solidFill>
                  <a:schemeClr val="tx1">
                    <a:tint val="75000"/>
                  </a:schemeClr>
                </a:solidFill>
              </a:defRPr>
            </a:lvl8pPr>
            <a:lvl9pPr marL="467481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3383314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381724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2605832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812504156"/>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80" tIns="58432" rIns="116880" bIns="5843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80" tIns="58432" rIns="116880" bIns="5843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43031347"/>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266588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0407687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80" tIns="58432" rIns="116880" bIns="5843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9108958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3"/>
            <a:ext cx="10198197" cy="788737"/>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80" tIns="58432" rIns="116880" bIns="5843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80" tIns="58432" rIns="116880" bIns="5843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2252496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93" tIns="58439" rIns="116893" bIns="58439">
            <a:normAutofit/>
          </a:bodyPr>
          <a:lstStyle>
            <a:lvl1pPr marL="681829" marR="0" indent="-681829" algn="l" defTabSz="116885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36" indent="0" algn="ctr">
              <a:buNone/>
              <a:defRPr>
                <a:solidFill>
                  <a:schemeClr val="tx1">
                    <a:tint val="75000"/>
                  </a:schemeClr>
                </a:solidFill>
              </a:defRPr>
            </a:lvl2pPr>
            <a:lvl3pPr marL="1168851" indent="0" algn="ctr">
              <a:buNone/>
              <a:defRPr>
                <a:solidFill>
                  <a:schemeClr val="tx1">
                    <a:tint val="75000"/>
                  </a:schemeClr>
                </a:solidFill>
              </a:defRPr>
            </a:lvl3pPr>
            <a:lvl4pPr marL="1753248" indent="0" algn="ctr">
              <a:buNone/>
              <a:defRPr>
                <a:solidFill>
                  <a:schemeClr val="tx1">
                    <a:tint val="75000"/>
                  </a:schemeClr>
                </a:solidFill>
              </a:defRPr>
            </a:lvl4pPr>
            <a:lvl5pPr marL="2337689" indent="0" algn="ctr">
              <a:buNone/>
              <a:defRPr>
                <a:solidFill>
                  <a:schemeClr val="tx1">
                    <a:tint val="75000"/>
                  </a:schemeClr>
                </a:solidFill>
              </a:defRPr>
            </a:lvl5pPr>
            <a:lvl6pPr marL="2922109" indent="0" algn="ctr">
              <a:buNone/>
              <a:defRPr>
                <a:solidFill>
                  <a:schemeClr val="tx1">
                    <a:tint val="75000"/>
                  </a:schemeClr>
                </a:solidFill>
              </a:defRPr>
            </a:lvl6pPr>
            <a:lvl7pPr marL="3506494" indent="0" algn="ctr">
              <a:buNone/>
              <a:defRPr>
                <a:solidFill>
                  <a:schemeClr val="tx1">
                    <a:tint val="75000"/>
                  </a:schemeClr>
                </a:solidFill>
              </a:defRPr>
            </a:lvl7pPr>
            <a:lvl8pPr marL="4090952" indent="0" algn="ctr">
              <a:buNone/>
              <a:defRPr>
                <a:solidFill>
                  <a:schemeClr val="tx1">
                    <a:tint val="75000"/>
                  </a:schemeClr>
                </a:solidFill>
              </a:defRPr>
            </a:lvl8pPr>
            <a:lvl9pPr marL="4675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1222498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6981454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926526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93" tIns="58439" rIns="116893" bIns="5843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93" tIns="58439" rIns="116893" bIns="5843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8986102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2134509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78054586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1689343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93" tIns="58439" rIns="116893" bIns="58439"/>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45713174"/>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9"/>
            <a:ext cx="10198197" cy="788737"/>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93" tIns="58439" rIns="116893" bIns="58439">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93" tIns="58439" rIns="116893" bIns="58439"/>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78471299"/>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11" tIns="58448" rIns="116911" bIns="58448">
            <a:normAutofit/>
          </a:bodyPr>
          <a:lstStyle>
            <a:lvl1pPr marL="681938" marR="0" indent="-681938" algn="l" defTabSz="116903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28" indent="0" algn="ctr">
              <a:buNone/>
              <a:defRPr>
                <a:solidFill>
                  <a:schemeClr val="tx1">
                    <a:tint val="75000"/>
                  </a:schemeClr>
                </a:solidFill>
              </a:defRPr>
            </a:lvl2pPr>
            <a:lvl3pPr marL="1169037" indent="0" algn="ctr">
              <a:buNone/>
              <a:defRPr>
                <a:solidFill>
                  <a:schemeClr val="tx1">
                    <a:tint val="75000"/>
                  </a:schemeClr>
                </a:solidFill>
              </a:defRPr>
            </a:lvl3pPr>
            <a:lvl4pPr marL="1753530" indent="0" algn="ctr">
              <a:buNone/>
              <a:defRPr>
                <a:solidFill>
                  <a:schemeClr val="tx1">
                    <a:tint val="75000"/>
                  </a:schemeClr>
                </a:solidFill>
              </a:defRPr>
            </a:lvl4pPr>
            <a:lvl5pPr marL="2338063" indent="0" algn="ctr">
              <a:buNone/>
              <a:defRPr>
                <a:solidFill>
                  <a:schemeClr val="tx1">
                    <a:tint val="75000"/>
                  </a:schemeClr>
                </a:solidFill>
              </a:defRPr>
            </a:lvl5pPr>
            <a:lvl6pPr marL="2922575" indent="0" algn="ctr">
              <a:buNone/>
              <a:defRPr>
                <a:solidFill>
                  <a:schemeClr val="tx1">
                    <a:tint val="75000"/>
                  </a:schemeClr>
                </a:solidFill>
              </a:defRPr>
            </a:lvl6pPr>
            <a:lvl7pPr marL="3507057" indent="0" algn="ctr">
              <a:buNone/>
              <a:defRPr>
                <a:solidFill>
                  <a:schemeClr val="tx1">
                    <a:tint val="75000"/>
                  </a:schemeClr>
                </a:solidFill>
              </a:defRPr>
            </a:lvl7pPr>
            <a:lvl8pPr marL="4091607" indent="0" algn="ctr">
              <a:buNone/>
              <a:defRPr>
                <a:solidFill>
                  <a:schemeClr val="tx1">
                    <a:tint val="75000"/>
                  </a:schemeClr>
                </a:solidFill>
              </a:defRPr>
            </a:lvl8pPr>
            <a:lvl9pPr marL="467612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2371077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7484591"/>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12233802"/>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11" tIns="58448" rIns="116911" bIns="5844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11" tIns="58448" rIns="116911" bIns="5844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3342012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6446278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47509909"/>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11" tIns="58448" rIns="116911" bIns="5844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97938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717442111"/>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4"/>
            <a:ext cx="10198197" cy="788737"/>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11" tIns="58448" rIns="116911" bIns="5844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11" tIns="58448" rIns="116911" bIns="5844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18523351"/>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52" tIns="58471" rIns="116952" bIns="58471">
            <a:normAutofit/>
          </a:bodyPr>
          <a:lstStyle>
            <a:lvl1pPr marL="682184" marR="0" indent="-682184" algn="l" defTabSz="116945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737" indent="0" algn="ctr">
              <a:buNone/>
              <a:defRPr>
                <a:solidFill>
                  <a:schemeClr val="tx1">
                    <a:tint val="75000"/>
                  </a:schemeClr>
                </a:solidFill>
              </a:defRPr>
            </a:lvl2pPr>
            <a:lvl3pPr marL="1169455" indent="0" algn="ctr">
              <a:buNone/>
              <a:defRPr>
                <a:solidFill>
                  <a:schemeClr val="tx1">
                    <a:tint val="75000"/>
                  </a:schemeClr>
                </a:solidFill>
              </a:defRPr>
            </a:lvl3pPr>
            <a:lvl4pPr marL="1754164" indent="0" algn="ctr">
              <a:buNone/>
              <a:defRPr>
                <a:solidFill>
                  <a:schemeClr val="tx1">
                    <a:tint val="75000"/>
                  </a:schemeClr>
                </a:solidFill>
              </a:defRPr>
            </a:lvl4pPr>
            <a:lvl5pPr marL="2338905" indent="0" algn="ctr">
              <a:buNone/>
              <a:defRPr>
                <a:solidFill>
                  <a:schemeClr val="tx1">
                    <a:tint val="75000"/>
                  </a:schemeClr>
                </a:solidFill>
              </a:defRPr>
            </a:lvl5pPr>
            <a:lvl6pPr marL="2923625" indent="0" algn="ctr">
              <a:buNone/>
              <a:defRPr>
                <a:solidFill>
                  <a:schemeClr val="tx1">
                    <a:tint val="75000"/>
                  </a:schemeClr>
                </a:solidFill>
              </a:defRPr>
            </a:lvl6pPr>
            <a:lvl7pPr marL="3508325" indent="0" algn="ctr">
              <a:buNone/>
              <a:defRPr>
                <a:solidFill>
                  <a:schemeClr val="tx1">
                    <a:tint val="75000"/>
                  </a:schemeClr>
                </a:solidFill>
              </a:defRPr>
            </a:lvl7pPr>
            <a:lvl8pPr marL="4093080" indent="0" algn="ctr">
              <a:buNone/>
              <a:defRPr>
                <a:solidFill>
                  <a:schemeClr val="tx1">
                    <a:tint val="75000"/>
                  </a:schemeClr>
                </a:solidFill>
              </a:defRPr>
            </a:lvl8pPr>
            <a:lvl9pPr marL="467780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959472"/>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01557061"/>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2632672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52" tIns="58471" rIns="116952" bIns="5847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52" tIns="58471" rIns="116952" bIns="5847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14247158"/>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71482380"/>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45106466"/>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52" tIns="58471" rIns="116952" bIns="5847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3830025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4"/>
            <a:ext cx="10198197" cy="788737"/>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52" tIns="58471" rIns="116952" bIns="5847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52" tIns="58471" rIns="116952" bIns="5847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66368828"/>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anchor="ctr"/>
          <a:lstStyle/>
          <a:p>
            <a:pPr algn="ctr" defTabSz="912216">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18" tIns="45614" rIns="91218" bIns="45614">
            <a:normAutofit/>
          </a:bodyPr>
          <a:lstStyle>
            <a:lvl1pPr marL="532115" marR="0" indent="-532115" algn="l" defTabSz="91221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111" indent="0" algn="ctr">
              <a:buNone/>
              <a:defRPr>
                <a:solidFill>
                  <a:schemeClr val="tx1">
                    <a:tint val="75000"/>
                  </a:schemeClr>
                </a:solidFill>
              </a:defRPr>
            </a:lvl2pPr>
            <a:lvl3pPr marL="912216" indent="0" algn="ctr">
              <a:buNone/>
              <a:defRPr>
                <a:solidFill>
                  <a:schemeClr val="tx1">
                    <a:tint val="75000"/>
                  </a:schemeClr>
                </a:solidFill>
              </a:defRPr>
            </a:lvl3pPr>
            <a:lvl4pPr marL="1368325" indent="0" algn="ctr">
              <a:buNone/>
              <a:defRPr>
                <a:solidFill>
                  <a:schemeClr val="tx1">
                    <a:tint val="75000"/>
                  </a:schemeClr>
                </a:solidFill>
              </a:defRPr>
            </a:lvl4pPr>
            <a:lvl5pPr marL="1824415" indent="0" algn="ctr">
              <a:buNone/>
              <a:defRPr>
                <a:solidFill>
                  <a:schemeClr val="tx1">
                    <a:tint val="75000"/>
                  </a:schemeClr>
                </a:solidFill>
              </a:defRPr>
            </a:lvl5pPr>
            <a:lvl6pPr marL="2280536" indent="0" algn="ctr">
              <a:buNone/>
              <a:defRPr>
                <a:solidFill>
                  <a:schemeClr val="tx1">
                    <a:tint val="75000"/>
                  </a:schemeClr>
                </a:solidFill>
              </a:defRPr>
            </a:lvl6pPr>
            <a:lvl7pPr marL="2736652" indent="0" algn="ctr">
              <a:buNone/>
              <a:defRPr>
                <a:solidFill>
                  <a:schemeClr val="tx1">
                    <a:tint val="75000"/>
                  </a:schemeClr>
                </a:solidFill>
              </a:defRPr>
            </a:lvl7pPr>
            <a:lvl8pPr marL="3192743" indent="0" algn="ctr">
              <a:buNone/>
              <a:defRPr>
                <a:solidFill>
                  <a:schemeClr val="tx1">
                    <a:tint val="75000"/>
                  </a:schemeClr>
                </a:solidFill>
              </a:defRPr>
            </a:lvl8pPr>
            <a:lvl9pPr marL="364883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91218" tIns="45614" rIns="91218" bIns="45614">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42" y="5429267"/>
            <a:ext cx="10198196" cy="1288804"/>
          </a:xfrm>
          <a:prstGeom prst="rect">
            <a:avLst/>
          </a:prstGeom>
        </p:spPr>
        <p:txBody>
          <a:bodyPr lIns="91218" tIns="45614" rIns="91218" bIns="456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0215560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804193530"/>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anchor="ctr"/>
          <a:lstStyle/>
          <a:p>
            <a:pPr algn="ctr" defTabSz="912216">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91218" tIns="45614" rIns="91218" bIns="4561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18" tIns="45614" rIns="91218" bIns="456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42" y="5429267"/>
            <a:ext cx="10198196" cy="1288804"/>
          </a:xfrm>
          <a:prstGeom prst="rect">
            <a:avLst/>
          </a:prstGeom>
        </p:spPr>
        <p:txBody>
          <a:bodyPr lIns="91218" tIns="45614" rIns="91218" bIns="456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06904429"/>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anchor="ctr"/>
          <a:lstStyle/>
          <a:p>
            <a:pPr algn="ctr" defTabSz="912216">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91218" tIns="45614" rIns="91218" bIns="4561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18" tIns="45614" rIns="91218" bIns="456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18" tIns="45614" rIns="91218" bIns="456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42" y="5429267"/>
            <a:ext cx="10198196" cy="1288804"/>
          </a:xfrm>
          <a:prstGeom prst="rect">
            <a:avLst/>
          </a:prstGeom>
        </p:spPr>
        <p:txBody>
          <a:bodyPr lIns="91218" tIns="45614" rIns="91218" bIns="456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54236143"/>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anchor="ctr"/>
          <a:lstStyle/>
          <a:p>
            <a:pPr algn="ctr" defTabSz="912216">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91218" tIns="45614" rIns="91218" bIns="4561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218" tIns="45614" rIns="91218" bIns="456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18" tIns="45614" rIns="91218" bIns="4561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218" tIns="45614" rIns="91218" bIns="456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18" tIns="45614" rIns="91218" bIns="4561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42" y="5429267"/>
            <a:ext cx="10198196" cy="1288804"/>
          </a:xfrm>
          <a:prstGeom prst="rect">
            <a:avLst/>
          </a:prstGeom>
        </p:spPr>
        <p:txBody>
          <a:bodyPr lIns="91218" tIns="45614" rIns="91218" bIns="456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02838962"/>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anchor="ctr"/>
          <a:lstStyle/>
          <a:p>
            <a:pPr algn="ctr" defTabSz="912216">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91218" tIns="45614" rIns="91218" bIns="4561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66534836"/>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10746302"/>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anchor="ctr"/>
          <a:lstStyle/>
          <a:p>
            <a:pPr algn="ctr" defTabSz="912216">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18" tIns="45614" rIns="91218" bIns="4561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91218" tIns="45614" rIns="91218" bIns="456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18" tIns="45614" rIns="91218" bIns="4561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42" y="5429267"/>
            <a:ext cx="10198196" cy="1288804"/>
          </a:xfrm>
          <a:prstGeom prst="rect">
            <a:avLst/>
          </a:prstGeom>
        </p:spPr>
        <p:txBody>
          <a:bodyPr lIns="91218" tIns="45614" rIns="91218" bIns="456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40524351"/>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6"/>
            <a:ext cx="10198197" cy="788737"/>
          </a:xfrm>
          <a:prstGeom prst="rect">
            <a:avLst/>
          </a:prstGeom>
        </p:spPr>
        <p:txBody>
          <a:bodyPr lIns="91218" tIns="45614" rIns="91218" bIns="456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18" tIns="45614" rIns="91218" bIns="4561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18" tIns="45614" rIns="91218" bIns="4561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02738634"/>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84" tIns="58486" rIns="116984" bIns="58486">
            <a:normAutofit/>
          </a:bodyPr>
          <a:lstStyle>
            <a:lvl1pPr marL="682375" marR="0" indent="-682375" algn="l" defTabSz="116977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900" indent="0" algn="ctr">
              <a:buNone/>
              <a:defRPr>
                <a:solidFill>
                  <a:schemeClr val="tx1">
                    <a:tint val="75000"/>
                  </a:schemeClr>
                </a:solidFill>
              </a:defRPr>
            </a:lvl2pPr>
            <a:lvl3pPr marL="1169779" indent="0" algn="ctr">
              <a:buNone/>
              <a:defRPr>
                <a:solidFill>
                  <a:schemeClr val="tx1">
                    <a:tint val="75000"/>
                  </a:schemeClr>
                </a:solidFill>
              </a:defRPr>
            </a:lvl3pPr>
            <a:lvl4pPr marL="1754657" indent="0" algn="ctr">
              <a:buNone/>
              <a:defRPr>
                <a:solidFill>
                  <a:schemeClr val="tx1">
                    <a:tint val="75000"/>
                  </a:schemeClr>
                </a:solidFill>
              </a:defRPr>
            </a:lvl4pPr>
            <a:lvl5pPr marL="2339560" indent="0" algn="ctr">
              <a:buNone/>
              <a:defRPr>
                <a:solidFill>
                  <a:schemeClr val="tx1">
                    <a:tint val="75000"/>
                  </a:schemeClr>
                </a:solidFill>
              </a:defRPr>
            </a:lvl5pPr>
            <a:lvl6pPr marL="2924442" indent="0" algn="ctr">
              <a:buNone/>
              <a:defRPr>
                <a:solidFill>
                  <a:schemeClr val="tx1">
                    <a:tint val="75000"/>
                  </a:schemeClr>
                </a:solidFill>
              </a:defRPr>
            </a:lvl6pPr>
            <a:lvl7pPr marL="3509312" indent="0" algn="ctr">
              <a:buNone/>
              <a:defRPr>
                <a:solidFill>
                  <a:schemeClr val="tx1">
                    <a:tint val="75000"/>
                  </a:schemeClr>
                </a:solidFill>
              </a:defRPr>
            </a:lvl7pPr>
            <a:lvl8pPr marL="4094225" indent="0" algn="ctr">
              <a:buNone/>
              <a:defRPr>
                <a:solidFill>
                  <a:schemeClr val="tx1">
                    <a:tint val="75000"/>
                  </a:schemeClr>
                </a:solidFill>
              </a:defRPr>
            </a:lvl8pPr>
            <a:lvl9pPr marL="467911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57970810"/>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21861497"/>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4429830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060597476"/>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4856701"/>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03537293"/>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919154372"/>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84" tIns="58486" rIns="116984" bIns="5848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60175900"/>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3"/>
            <a:ext cx="10198197" cy="788737"/>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84" tIns="58486" rIns="116984" bIns="5848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84" tIns="58486" rIns="116984" bIns="5848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23610244"/>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25" tIns="58508" rIns="117025" bIns="58508">
            <a:normAutofit/>
          </a:bodyPr>
          <a:lstStyle>
            <a:lvl1pPr marL="682620" marR="0" indent="-682620" algn="l" defTabSz="117020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109" indent="0" algn="ctr">
              <a:buNone/>
              <a:defRPr>
                <a:solidFill>
                  <a:schemeClr val="tx1">
                    <a:tint val="75000"/>
                  </a:schemeClr>
                </a:solidFill>
              </a:defRPr>
            </a:lvl2pPr>
            <a:lvl3pPr marL="1170201" indent="0" algn="ctr">
              <a:buNone/>
              <a:defRPr>
                <a:solidFill>
                  <a:schemeClr val="tx1">
                    <a:tint val="75000"/>
                  </a:schemeClr>
                </a:solidFill>
              </a:defRPr>
            </a:lvl3pPr>
            <a:lvl4pPr marL="1755291" indent="0" algn="ctr">
              <a:buNone/>
              <a:defRPr>
                <a:solidFill>
                  <a:schemeClr val="tx1">
                    <a:tint val="75000"/>
                  </a:schemeClr>
                </a:solidFill>
              </a:defRPr>
            </a:lvl4pPr>
            <a:lvl5pPr marL="2340403" indent="0" algn="ctr">
              <a:buNone/>
              <a:defRPr>
                <a:solidFill>
                  <a:schemeClr val="tx1">
                    <a:tint val="75000"/>
                  </a:schemeClr>
                </a:solidFill>
              </a:defRPr>
            </a:lvl5pPr>
            <a:lvl6pPr marL="2925492" indent="0" algn="ctr">
              <a:buNone/>
              <a:defRPr>
                <a:solidFill>
                  <a:schemeClr val="tx1">
                    <a:tint val="75000"/>
                  </a:schemeClr>
                </a:solidFill>
              </a:defRPr>
            </a:lvl6pPr>
            <a:lvl7pPr marL="3510580" indent="0" algn="ctr">
              <a:buNone/>
              <a:defRPr>
                <a:solidFill>
                  <a:schemeClr val="tx1">
                    <a:tint val="75000"/>
                  </a:schemeClr>
                </a:solidFill>
              </a:defRPr>
            </a:lvl7pPr>
            <a:lvl8pPr marL="4095698" indent="0" algn="ctr">
              <a:buNone/>
              <a:defRPr>
                <a:solidFill>
                  <a:schemeClr val="tx1">
                    <a:tint val="75000"/>
                  </a:schemeClr>
                </a:solidFill>
              </a:defRPr>
            </a:lvl8pPr>
            <a:lvl9pPr marL="46808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35836303"/>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31432622"/>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17490580"/>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25" tIns="58508" rIns="117025" bIns="5850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25" tIns="58508" rIns="117025" bIns="5850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97567695"/>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061092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774253255"/>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14849858"/>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25" tIns="58508" rIns="117025" bIns="5850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07496885"/>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2"/>
            <a:ext cx="10198197" cy="788737"/>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25" tIns="58508" rIns="117025" bIns="5850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25" tIns="58508" rIns="117025" bIns="5850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11266297"/>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1" tIns="58532" rIns="117071" bIns="58532" anchor="ctr"/>
          <a:lstStyle/>
          <a:p>
            <a:pPr algn="ctr" defTabSz="1170666">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71" tIns="58532" rIns="117071" bIns="58532">
            <a:normAutofit/>
          </a:bodyPr>
          <a:lstStyle>
            <a:lvl1pPr marL="682893" marR="0" indent="-682893" algn="l" defTabSz="1170666"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341" indent="0" algn="ctr">
              <a:buNone/>
              <a:defRPr>
                <a:solidFill>
                  <a:schemeClr val="tx1">
                    <a:tint val="75000"/>
                  </a:schemeClr>
                </a:solidFill>
              </a:defRPr>
            </a:lvl2pPr>
            <a:lvl3pPr marL="1170666" indent="0" algn="ctr">
              <a:buNone/>
              <a:defRPr>
                <a:solidFill>
                  <a:schemeClr val="tx1">
                    <a:tint val="75000"/>
                  </a:schemeClr>
                </a:solidFill>
              </a:defRPr>
            </a:lvl3pPr>
            <a:lvl4pPr marL="1755995" indent="0" algn="ctr">
              <a:buNone/>
              <a:defRPr>
                <a:solidFill>
                  <a:schemeClr val="tx1">
                    <a:tint val="75000"/>
                  </a:schemeClr>
                </a:solidFill>
              </a:defRPr>
            </a:lvl4pPr>
            <a:lvl5pPr marL="2341338" indent="0" algn="ctr">
              <a:buNone/>
              <a:defRPr>
                <a:solidFill>
                  <a:schemeClr val="tx1">
                    <a:tint val="75000"/>
                  </a:schemeClr>
                </a:solidFill>
              </a:defRPr>
            </a:lvl5pPr>
            <a:lvl6pPr marL="2926659" indent="0" algn="ctr">
              <a:buNone/>
              <a:defRPr>
                <a:solidFill>
                  <a:schemeClr val="tx1">
                    <a:tint val="75000"/>
                  </a:schemeClr>
                </a:solidFill>
              </a:defRPr>
            </a:lvl6pPr>
            <a:lvl7pPr marL="3511989" indent="0" algn="ctr">
              <a:buNone/>
              <a:defRPr>
                <a:solidFill>
                  <a:schemeClr val="tx1">
                    <a:tint val="75000"/>
                  </a:schemeClr>
                </a:solidFill>
              </a:defRPr>
            </a:lvl7pPr>
            <a:lvl8pPr marL="4097334" indent="0" algn="ctr">
              <a:buNone/>
              <a:defRPr>
                <a:solidFill>
                  <a:schemeClr val="tx1">
                    <a:tint val="75000"/>
                  </a:schemeClr>
                </a:solidFill>
              </a:defRPr>
            </a:lvl8pPr>
            <a:lvl9pPr marL="46826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71" tIns="58532" rIns="117071" bIns="5853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71" tIns="58532" rIns="117071" bIns="585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23095703"/>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1" tIns="58532" rIns="117071" bIns="58532" anchor="ctr"/>
          <a:lstStyle/>
          <a:p>
            <a:pPr algn="ctr" defTabSz="117066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1" tIns="58532" rIns="117071" bIns="5853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71" tIns="58532" rIns="117071" bIns="585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71" tIns="58532" rIns="117071" bIns="585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0668949"/>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1" tIns="58532" rIns="117071" bIns="58532" anchor="ctr"/>
          <a:lstStyle/>
          <a:p>
            <a:pPr algn="ctr" defTabSz="117066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1" tIns="58532" rIns="117071" bIns="5853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71" tIns="58532" rIns="117071" bIns="585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71" tIns="58532" rIns="117071" bIns="585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71" tIns="58532" rIns="117071" bIns="585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19721070"/>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1" tIns="58532" rIns="117071" bIns="58532" anchor="ctr"/>
          <a:lstStyle/>
          <a:p>
            <a:pPr algn="ctr" defTabSz="117066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1" tIns="58532" rIns="117071" bIns="5853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71" tIns="58532" rIns="117071" bIns="585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71" tIns="58532" rIns="117071" bIns="5853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71" tIns="58532" rIns="117071" bIns="585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71" tIns="58532" rIns="117071" bIns="5853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71" tIns="58532" rIns="117071" bIns="585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01455198"/>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1" tIns="58532" rIns="117071" bIns="58532" anchor="ctr"/>
          <a:lstStyle/>
          <a:p>
            <a:pPr algn="ctr" defTabSz="117066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1" tIns="58532" rIns="117071" bIns="5853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49367651"/>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22596982"/>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1" tIns="58532" rIns="117071" bIns="58532" anchor="ctr"/>
          <a:lstStyle/>
          <a:p>
            <a:pPr algn="ctr" defTabSz="117066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71" tIns="58532" rIns="117071" bIns="5853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71" tIns="58532" rIns="117071" bIns="585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71" tIns="58532" rIns="117071" bIns="5853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71" tIns="58532" rIns="117071" bIns="585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445255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7.png"/><Relationship Id="rId5" Type="http://schemas.openxmlformats.org/officeDocument/2006/relationships/slideLayout" Target="../slideLayouts/slideLayout65.xml"/><Relationship Id="rId10" Type="http://schemas.openxmlformats.org/officeDocument/2006/relationships/image" Target="../media/image6.png"/><Relationship Id="rId4" Type="http://schemas.openxmlformats.org/officeDocument/2006/relationships/slideLayout" Target="../slideLayouts/slideLayout6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7.png"/><Relationship Id="rId5" Type="http://schemas.openxmlformats.org/officeDocument/2006/relationships/slideLayout" Target="../slideLayouts/slideLayout73.xml"/><Relationship Id="rId10" Type="http://schemas.openxmlformats.org/officeDocument/2006/relationships/image" Target="../media/image6.png"/><Relationship Id="rId4" Type="http://schemas.openxmlformats.org/officeDocument/2006/relationships/slideLayout" Target="../slideLayouts/slideLayout72.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7.png"/><Relationship Id="rId5" Type="http://schemas.openxmlformats.org/officeDocument/2006/relationships/slideLayout" Target="../slideLayouts/slideLayout81.xml"/><Relationship Id="rId10" Type="http://schemas.openxmlformats.org/officeDocument/2006/relationships/image" Target="../media/image6.png"/><Relationship Id="rId4" Type="http://schemas.openxmlformats.org/officeDocument/2006/relationships/slideLayout" Target="../slideLayouts/slideLayout8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7.png"/><Relationship Id="rId5" Type="http://schemas.openxmlformats.org/officeDocument/2006/relationships/slideLayout" Target="../slideLayouts/slideLayout89.xml"/><Relationship Id="rId10" Type="http://schemas.openxmlformats.org/officeDocument/2006/relationships/image" Target="../media/image6.png"/><Relationship Id="rId4" Type="http://schemas.openxmlformats.org/officeDocument/2006/relationships/slideLayout" Target="../slideLayouts/slideLayout88.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7.png"/><Relationship Id="rId5" Type="http://schemas.openxmlformats.org/officeDocument/2006/relationships/slideLayout" Target="../slideLayouts/slideLayout97.xml"/><Relationship Id="rId10" Type="http://schemas.openxmlformats.org/officeDocument/2006/relationships/image" Target="../media/image6.png"/><Relationship Id="rId4" Type="http://schemas.openxmlformats.org/officeDocument/2006/relationships/slideLayout" Target="../slideLayouts/slideLayout96.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7.png"/><Relationship Id="rId5" Type="http://schemas.openxmlformats.org/officeDocument/2006/relationships/slideLayout" Target="../slideLayouts/slideLayout105.xml"/><Relationship Id="rId10" Type="http://schemas.openxmlformats.org/officeDocument/2006/relationships/image" Target="../media/image6.png"/><Relationship Id="rId4" Type="http://schemas.openxmlformats.org/officeDocument/2006/relationships/slideLayout" Target="../slideLayouts/slideLayout104.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7.png"/><Relationship Id="rId5" Type="http://schemas.openxmlformats.org/officeDocument/2006/relationships/slideLayout" Target="../slideLayouts/slideLayout113.xml"/><Relationship Id="rId10" Type="http://schemas.openxmlformats.org/officeDocument/2006/relationships/image" Target="../media/image6.png"/><Relationship Id="rId4" Type="http://schemas.openxmlformats.org/officeDocument/2006/relationships/slideLayout" Target="../slideLayouts/slideLayout112.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image" Target="../media/image7.png"/><Relationship Id="rId5" Type="http://schemas.openxmlformats.org/officeDocument/2006/relationships/slideLayout" Target="../slideLayouts/slideLayout121.xml"/><Relationship Id="rId10" Type="http://schemas.openxmlformats.org/officeDocument/2006/relationships/image" Target="../media/image6.png"/><Relationship Id="rId4" Type="http://schemas.openxmlformats.org/officeDocument/2006/relationships/slideLayout" Target="../slideLayouts/slideLayout120.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image" Target="../media/image4.png"/><Relationship Id="rId5" Type="http://schemas.openxmlformats.org/officeDocument/2006/relationships/slideLayout" Target="../slideLayouts/slideLayout129.xml"/><Relationship Id="rId10" Type="http://schemas.openxmlformats.org/officeDocument/2006/relationships/image" Target="../media/image3.png"/><Relationship Id="rId4" Type="http://schemas.openxmlformats.org/officeDocument/2006/relationships/slideLayout" Target="../slideLayouts/slideLayout128.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image" Target="../media/image7.png"/><Relationship Id="rId5" Type="http://schemas.openxmlformats.org/officeDocument/2006/relationships/slideLayout" Target="../slideLayouts/slideLayout137.xml"/><Relationship Id="rId10" Type="http://schemas.openxmlformats.org/officeDocument/2006/relationships/image" Target="../media/image6.png"/><Relationship Id="rId4" Type="http://schemas.openxmlformats.org/officeDocument/2006/relationships/slideLayout" Target="../slideLayouts/slideLayout136.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4.png"/><Relationship Id="rId5" Type="http://schemas.openxmlformats.org/officeDocument/2006/relationships/slideLayout" Target="../slideLayouts/slideLayout25.xml"/><Relationship Id="rId10" Type="http://schemas.openxmlformats.org/officeDocument/2006/relationships/image" Target="../media/image3.png"/><Relationship Id="rId4" Type="http://schemas.openxmlformats.org/officeDocument/2006/relationships/slideLayout" Target="../slideLayouts/slideLayout2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4.png"/><Relationship Id="rId5" Type="http://schemas.openxmlformats.org/officeDocument/2006/relationships/slideLayout" Target="../slideLayouts/slideLayout33.xml"/><Relationship Id="rId10"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7.png"/><Relationship Id="rId5" Type="http://schemas.openxmlformats.org/officeDocument/2006/relationships/slideLayout" Target="../slideLayouts/slideLayout41.xml"/><Relationship Id="rId10" Type="http://schemas.openxmlformats.org/officeDocument/2006/relationships/image" Target="../media/image6.png"/><Relationship Id="rId4" Type="http://schemas.openxmlformats.org/officeDocument/2006/relationships/slideLayout" Target="../slideLayouts/slideLayout4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7.png"/><Relationship Id="rId5" Type="http://schemas.openxmlformats.org/officeDocument/2006/relationships/slideLayout" Target="../slideLayouts/slideLayout49.xml"/><Relationship Id="rId10" Type="http://schemas.openxmlformats.org/officeDocument/2006/relationships/image" Target="../media/image6.png"/><Relationship Id="rId4" Type="http://schemas.openxmlformats.org/officeDocument/2006/relationships/slideLayout" Target="../slideLayouts/slideLayout4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7.png"/><Relationship Id="rId5" Type="http://schemas.openxmlformats.org/officeDocument/2006/relationships/slideLayout" Target="../slideLayouts/slideLayout57.xml"/><Relationship Id="rId10" Type="http://schemas.openxmlformats.org/officeDocument/2006/relationships/image" Target="../media/image6.png"/><Relationship Id="rId4" Type="http://schemas.openxmlformats.org/officeDocument/2006/relationships/slideLayout" Target="../slideLayouts/slideLayout5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sp>
        <p:nvSpPr>
          <p:cNvPr id="14" name="TextBox 13"/>
          <p:cNvSpPr txBox="1"/>
          <p:nvPr/>
        </p:nvSpPr>
        <p:spPr>
          <a:xfrm>
            <a:off x="9340851" y="6508787"/>
            <a:ext cx="2286000" cy="284930"/>
          </a:xfrm>
          <a:prstGeom prst="rect">
            <a:avLst/>
          </a:prstGeom>
          <a:noFill/>
        </p:spPr>
        <p:txBody>
          <a:bodyPr lIns="99273" tIns="49647" rIns="99273" bIns="49647">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802" algn="ctr" rtl="0" fontAlgn="base">
        <a:spcBef>
          <a:spcPct val="0"/>
        </a:spcBef>
        <a:spcAft>
          <a:spcPct val="0"/>
        </a:spcAft>
        <a:defRPr sz="4400">
          <a:solidFill>
            <a:schemeClr val="tx1"/>
          </a:solidFill>
          <a:latin typeface="Arial" pitchFamily="34" charset="0"/>
          <a:cs typeface="Cordia New" pitchFamily="34" charset="-34"/>
        </a:defRPr>
      </a:lvl6pPr>
      <a:lvl7pPr marL="911598" algn="ctr" rtl="0" fontAlgn="base">
        <a:spcBef>
          <a:spcPct val="0"/>
        </a:spcBef>
        <a:spcAft>
          <a:spcPct val="0"/>
        </a:spcAft>
        <a:defRPr sz="4400">
          <a:solidFill>
            <a:schemeClr val="tx1"/>
          </a:solidFill>
          <a:latin typeface="Arial" pitchFamily="34" charset="0"/>
          <a:cs typeface="Cordia New" pitchFamily="34" charset="-34"/>
        </a:defRPr>
      </a:lvl7pPr>
      <a:lvl8pPr marL="1367398" algn="ctr" rtl="0" fontAlgn="base">
        <a:spcBef>
          <a:spcPct val="0"/>
        </a:spcBef>
        <a:spcAft>
          <a:spcPct val="0"/>
        </a:spcAft>
        <a:defRPr sz="4400">
          <a:solidFill>
            <a:schemeClr val="tx1"/>
          </a:solidFill>
          <a:latin typeface="Arial" pitchFamily="34" charset="0"/>
          <a:cs typeface="Cordia New" pitchFamily="34" charset="-34"/>
        </a:defRPr>
      </a:lvl8pPr>
      <a:lvl9pPr marL="1823173"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848" indent="-341848"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677" indent="-284862"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498" indent="-227909"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275" indent="-227909"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081" indent="-227909"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41"/>
            <a:ext cx="723900" cy="365125"/>
          </a:xfrm>
          <a:prstGeom prst="rect">
            <a:avLst/>
          </a:prstGeom>
        </p:spPr>
        <p:txBody>
          <a:bodyPr vert="horz" lIns="116952" tIns="58471" rIns="116952" bIns="5847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455">
              <a:defRPr/>
            </a:pPr>
            <a:fld id="{79C0BFF6-9B14-4446-AF07-628EFEB400B0}" type="slidenum">
              <a:rPr lang="th-TH" smtClean="0">
                <a:solidFill>
                  <a:prstClr val="black">
                    <a:tint val="75000"/>
                  </a:prstClr>
                </a:solidFill>
              </a:rPr>
              <a:pPr defTabSz="116945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40" tIns="63671" rIns="127340" bIns="63671" anchor="ctr"/>
          <a:lstStyle/>
          <a:p>
            <a:pPr algn="ctr" defTabSz="116945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7"/>
            <a:ext cx="4341284" cy="83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40" tIns="63671" rIns="127340" bIns="6367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45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6" y="800131"/>
            <a:ext cx="4948767" cy="559473"/>
          </a:xfrm>
          <a:prstGeom prst="rect">
            <a:avLst/>
          </a:prstGeom>
          <a:noFill/>
        </p:spPr>
        <p:txBody>
          <a:bodyPr lIns="127340" tIns="63671" rIns="127340" bIns="63671">
            <a:spAutoFit/>
          </a:bodyPr>
          <a:lstStyle/>
          <a:p>
            <a:pPr defTabSz="116945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40" tIns="63671" rIns="127340" bIns="63671" anchor="ctr"/>
          <a:lstStyle/>
          <a:p>
            <a:pPr algn="ctr" defTabSz="1169455">
              <a:defRPr/>
            </a:pPr>
            <a:endParaRPr lang="th-TH" sz="3600" dirty="0">
              <a:solidFill>
                <a:prstClr val="white"/>
              </a:solidFill>
            </a:endParaRPr>
          </a:p>
        </p:txBody>
      </p:sp>
      <p:sp>
        <p:nvSpPr>
          <p:cNvPr id="12" name="TextBox 11"/>
          <p:cNvSpPr txBox="1"/>
          <p:nvPr/>
        </p:nvSpPr>
        <p:spPr>
          <a:xfrm>
            <a:off x="9290153" y="301653"/>
            <a:ext cx="2220383" cy="518194"/>
          </a:xfrm>
          <a:prstGeom prst="rect">
            <a:avLst/>
          </a:prstGeom>
          <a:noFill/>
          <a:effectLst>
            <a:outerShdw blurRad="50800" dist="38100" dir="5400000" algn="t" rotWithShape="0">
              <a:prstClr val="black">
                <a:alpha val="40000"/>
              </a:prstClr>
            </a:outerShdw>
          </a:effectLst>
        </p:spPr>
        <p:txBody>
          <a:bodyPr lIns="116952" tIns="58471" rIns="116952" bIns="58471">
            <a:spAutoFit/>
          </a:bodyPr>
          <a:lstStyle/>
          <a:p>
            <a:pPr algn="r" defTabSz="116945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934634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737" algn="ctr" rtl="0" fontAlgn="base">
        <a:spcBef>
          <a:spcPct val="0"/>
        </a:spcBef>
        <a:spcAft>
          <a:spcPct val="0"/>
        </a:spcAft>
        <a:defRPr sz="5600">
          <a:solidFill>
            <a:schemeClr val="tx1"/>
          </a:solidFill>
          <a:latin typeface="Arial" pitchFamily="34" charset="0"/>
          <a:cs typeface="Cordia New" pitchFamily="34" charset="-34"/>
        </a:defRPr>
      </a:lvl6pPr>
      <a:lvl7pPr marL="1169455" algn="ctr" rtl="0" fontAlgn="base">
        <a:spcBef>
          <a:spcPct val="0"/>
        </a:spcBef>
        <a:spcAft>
          <a:spcPct val="0"/>
        </a:spcAft>
        <a:defRPr sz="5600">
          <a:solidFill>
            <a:schemeClr val="tx1"/>
          </a:solidFill>
          <a:latin typeface="Arial" pitchFamily="34" charset="0"/>
          <a:cs typeface="Cordia New" pitchFamily="34" charset="-34"/>
        </a:defRPr>
      </a:lvl7pPr>
      <a:lvl8pPr marL="1754164" algn="ctr" rtl="0" fontAlgn="base">
        <a:spcBef>
          <a:spcPct val="0"/>
        </a:spcBef>
        <a:spcAft>
          <a:spcPct val="0"/>
        </a:spcAft>
        <a:defRPr sz="5600">
          <a:solidFill>
            <a:schemeClr val="tx1"/>
          </a:solidFill>
          <a:latin typeface="Arial" pitchFamily="34" charset="0"/>
          <a:cs typeface="Cordia New" pitchFamily="34" charset="-34"/>
        </a:defRPr>
      </a:lvl8pPr>
      <a:lvl9pPr marL="233890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26" indent="-43852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168" indent="-3654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792" indent="-29237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534" indent="-2923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272" indent="-2923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000"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713"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440"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0128"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455" rtl="0" eaLnBrk="1" latinLnBrk="0" hangingPunct="1">
        <a:defRPr sz="3600" kern="1200">
          <a:solidFill>
            <a:schemeClr val="tx1"/>
          </a:solidFill>
          <a:latin typeface="+mn-lt"/>
          <a:ea typeface="+mn-ea"/>
          <a:cs typeface="+mn-cs"/>
        </a:defRPr>
      </a:lvl1pPr>
      <a:lvl2pPr marL="584737" algn="l" defTabSz="1169455" rtl="0" eaLnBrk="1" latinLnBrk="0" hangingPunct="1">
        <a:defRPr sz="3600" kern="1200">
          <a:solidFill>
            <a:schemeClr val="tx1"/>
          </a:solidFill>
          <a:latin typeface="+mn-lt"/>
          <a:ea typeface="+mn-ea"/>
          <a:cs typeface="+mn-cs"/>
        </a:defRPr>
      </a:lvl2pPr>
      <a:lvl3pPr marL="1169455" algn="l" defTabSz="1169455" rtl="0" eaLnBrk="1" latinLnBrk="0" hangingPunct="1">
        <a:defRPr sz="3600" kern="1200">
          <a:solidFill>
            <a:schemeClr val="tx1"/>
          </a:solidFill>
          <a:latin typeface="+mn-lt"/>
          <a:ea typeface="+mn-ea"/>
          <a:cs typeface="+mn-cs"/>
        </a:defRPr>
      </a:lvl3pPr>
      <a:lvl4pPr marL="1754164" algn="l" defTabSz="1169455" rtl="0" eaLnBrk="1" latinLnBrk="0" hangingPunct="1">
        <a:defRPr sz="3600" kern="1200">
          <a:solidFill>
            <a:schemeClr val="tx1"/>
          </a:solidFill>
          <a:latin typeface="+mn-lt"/>
          <a:ea typeface="+mn-ea"/>
          <a:cs typeface="+mn-cs"/>
        </a:defRPr>
      </a:lvl4pPr>
      <a:lvl5pPr marL="2338905" algn="l" defTabSz="1169455" rtl="0" eaLnBrk="1" latinLnBrk="0" hangingPunct="1">
        <a:defRPr sz="3600" kern="1200">
          <a:solidFill>
            <a:schemeClr val="tx1"/>
          </a:solidFill>
          <a:latin typeface="+mn-lt"/>
          <a:ea typeface="+mn-ea"/>
          <a:cs typeface="+mn-cs"/>
        </a:defRPr>
      </a:lvl5pPr>
      <a:lvl6pPr marL="2923625" algn="l" defTabSz="1169455" rtl="0" eaLnBrk="1" latinLnBrk="0" hangingPunct="1">
        <a:defRPr sz="3600" kern="1200">
          <a:solidFill>
            <a:schemeClr val="tx1"/>
          </a:solidFill>
          <a:latin typeface="+mn-lt"/>
          <a:ea typeface="+mn-ea"/>
          <a:cs typeface="+mn-cs"/>
        </a:defRPr>
      </a:lvl6pPr>
      <a:lvl7pPr marL="3508325" algn="l" defTabSz="1169455" rtl="0" eaLnBrk="1" latinLnBrk="0" hangingPunct="1">
        <a:defRPr sz="3600" kern="1200">
          <a:solidFill>
            <a:schemeClr val="tx1"/>
          </a:solidFill>
          <a:latin typeface="+mn-lt"/>
          <a:ea typeface="+mn-ea"/>
          <a:cs typeface="+mn-cs"/>
        </a:defRPr>
      </a:lvl7pPr>
      <a:lvl8pPr marL="4093080" algn="l" defTabSz="1169455" rtl="0" eaLnBrk="1" latinLnBrk="0" hangingPunct="1">
        <a:defRPr sz="3600" kern="1200">
          <a:solidFill>
            <a:schemeClr val="tx1"/>
          </a:solidFill>
          <a:latin typeface="+mn-lt"/>
          <a:ea typeface="+mn-ea"/>
          <a:cs typeface="+mn-cs"/>
        </a:defRPr>
      </a:lvl8pPr>
      <a:lvl9pPr marL="4677805" algn="l" defTabSz="1169455"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44"/>
            <a:ext cx="723900" cy="365125"/>
          </a:xfrm>
          <a:prstGeom prst="rect">
            <a:avLst/>
          </a:prstGeom>
        </p:spPr>
        <p:txBody>
          <a:bodyPr vert="horz" lIns="91218" tIns="45614" rIns="91218" bIns="45614" rtlCol="0" anchor="b" anchorCtr="0"/>
          <a:lstStyle>
            <a:lvl1pPr algn="r" fontAlgn="auto">
              <a:spcBef>
                <a:spcPts val="0"/>
              </a:spcBef>
              <a:spcAft>
                <a:spcPts val="0"/>
              </a:spcAft>
              <a:defRPr sz="1200">
                <a:solidFill>
                  <a:schemeClr val="tx1">
                    <a:tint val="75000"/>
                  </a:schemeClr>
                </a:solidFill>
                <a:latin typeface="+mn-lt"/>
                <a:cs typeface="+mn-cs"/>
              </a:defRPr>
            </a:lvl1pPr>
          </a:lstStyle>
          <a:p>
            <a:pPr defTabSz="912216">
              <a:defRPr/>
            </a:pPr>
            <a:fld id="{79C0BFF6-9B14-4446-AF07-628EFEB400B0}" type="slidenum">
              <a:rPr lang="th-TH" smtClean="0">
                <a:solidFill>
                  <a:prstClr val="black">
                    <a:tint val="75000"/>
                  </a:prstClr>
                </a:solidFill>
              </a:rPr>
              <a:pPr defTabSz="912216">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38" tIns="49678" rIns="99338" bIns="49678" anchor="ctr"/>
          <a:lstStyle/>
          <a:p>
            <a:pPr algn="ctr" defTabSz="912216">
              <a:defRPr/>
            </a:pPr>
            <a:endParaRPr lang="th-TH" sz="28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18" y="642979"/>
            <a:ext cx="4341284" cy="65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38" tIns="49678" rIns="99338" bIns="4967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912216" fontAlgn="base">
              <a:spcBef>
                <a:spcPct val="0"/>
              </a:spcBef>
              <a:spcAft>
                <a:spcPct val="0"/>
              </a:spcAft>
              <a:defRPr/>
            </a:pPr>
            <a:r>
              <a:rPr lang="en-US" sz="3600" b="1" dirty="0">
                <a:solidFill>
                  <a:prstClr val="white"/>
                </a:solidFill>
              </a:rPr>
              <a:t>HIV and AIDS</a:t>
            </a:r>
            <a:endParaRPr lang="th-TH" sz="3600" b="1">
              <a:solidFill>
                <a:prstClr val="white"/>
              </a:solidFill>
            </a:endParaRPr>
          </a:p>
        </p:txBody>
      </p:sp>
      <p:sp>
        <p:nvSpPr>
          <p:cNvPr id="27" name="TextBox 26"/>
          <p:cNvSpPr txBox="1"/>
          <p:nvPr/>
        </p:nvSpPr>
        <p:spPr>
          <a:xfrm>
            <a:off x="7148079" y="800144"/>
            <a:ext cx="4948767" cy="438880"/>
          </a:xfrm>
          <a:prstGeom prst="rect">
            <a:avLst/>
          </a:prstGeom>
          <a:noFill/>
        </p:spPr>
        <p:txBody>
          <a:bodyPr lIns="99338" tIns="49678" rIns="99338" bIns="49678">
            <a:spAutoFit/>
          </a:bodyPr>
          <a:lstStyle/>
          <a:p>
            <a:pPr defTabSz="912216">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338" tIns="49678" rIns="99338" bIns="49678" anchor="ctr"/>
          <a:lstStyle/>
          <a:p>
            <a:pPr algn="ctr" defTabSz="912216">
              <a:defRPr/>
            </a:pPr>
            <a:endParaRPr lang="th-TH" sz="2800" dirty="0">
              <a:solidFill>
                <a:prstClr val="white"/>
              </a:solidFill>
            </a:endParaRPr>
          </a:p>
        </p:txBody>
      </p:sp>
      <p:sp>
        <p:nvSpPr>
          <p:cNvPr id="12" name="TextBox 11"/>
          <p:cNvSpPr txBox="1"/>
          <p:nvPr/>
        </p:nvSpPr>
        <p:spPr>
          <a:xfrm>
            <a:off x="9290154" y="301662"/>
            <a:ext cx="2220383" cy="415284"/>
          </a:xfrm>
          <a:prstGeom prst="rect">
            <a:avLst/>
          </a:prstGeom>
          <a:noFill/>
          <a:effectLst>
            <a:outerShdw blurRad="50800" dist="38100" dir="5400000" algn="t" rotWithShape="0">
              <a:prstClr val="black">
                <a:alpha val="40000"/>
              </a:prstClr>
            </a:outerShdw>
          </a:effectLst>
        </p:spPr>
        <p:txBody>
          <a:bodyPr lIns="91218" tIns="45614" rIns="91218" bIns="45614">
            <a:spAutoFit/>
          </a:bodyPr>
          <a:lstStyle/>
          <a:p>
            <a:pPr algn="r" defTabSz="912216">
              <a:defRPr/>
            </a:pPr>
            <a:r>
              <a:rPr lang="en-US" sz="21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1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59681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6111" algn="ctr" rtl="0" fontAlgn="base">
        <a:spcBef>
          <a:spcPct val="0"/>
        </a:spcBef>
        <a:spcAft>
          <a:spcPct val="0"/>
        </a:spcAft>
        <a:defRPr sz="4400">
          <a:solidFill>
            <a:schemeClr val="tx1"/>
          </a:solidFill>
          <a:latin typeface="Arial" pitchFamily="34" charset="0"/>
          <a:cs typeface="Cordia New" pitchFamily="34" charset="-34"/>
        </a:defRPr>
      </a:lvl6pPr>
      <a:lvl7pPr marL="912216" algn="ctr" rtl="0" fontAlgn="base">
        <a:spcBef>
          <a:spcPct val="0"/>
        </a:spcBef>
        <a:spcAft>
          <a:spcPct val="0"/>
        </a:spcAft>
        <a:defRPr sz="4400">
          <a:solidFill>
            <a:schemeClr val="tx1"/>
          </a:solidFill>
          <a:latin typeface="Arial" pitchFamily="34" charset="0"/>
          <a:cs typeface="Cordia New" pitchFamily="34" charset="-34"/>
        </a:defRPr>
      </a:lvl7pPr>
      <a:lvl8pPr marL="1368325" algn="ctr" rtl="0" fontAlgn="base">
        <a:spcBef>
          <a:spcPct val="0"/>
        </a:spcBef>
        <a:spcAft>
          <a:spcPct val="0"/>
        </a:spcAft>
        <a:defRPr sz="4400">
          <a:solidFill>
            <a:schemeClr val="tx1"/>
          </a:solidFill>
          <a:latin typeface="Arial" pitchFamily="34" charset="0"/>
          <a:cs typeface="Cordia New" pitchFamily="34" charset="-34"/>
        </a:defRPr>
      </a:lvl8pPr>
      <a:lvl9pPr marL="182441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080" indent="-34208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178" indent="-285058"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0270" indent="-22806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6357" indent="-22806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2476" indent="-22806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8597" indent="-228061" algn="l" defTabSz="9122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4707" indent="-228061" algn="l" defTabSz="9122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0784" indent="-228061" algn="l" defTabSz="9122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6890" indent="-228061" algn="l" defTabSz="9122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216" rtl="0" eaLnBrk="1" latinLnBrk="0" hangingPunct="1">
        <a:defRPr sz="2800" kern="1200">
          <a:solidFill>
            <a:schemeClr val="tx1"/>
          </a:solidFill>
          <a:latin typeface="+mn-lt"/>
          <a:ea typeface="+mn-ea"/>
          <a:cs typeface="+mn-cs"/>
        </a:defRPr>
      </a:lvl1pPr>
      <a:lvl2pPr marL="456111" algn="l" defTabSz="912216" rtl="0" eaLnBrk="1" latinLnBrk="0" hangingPunct="1">
        <a:defRPr sz="2800" kern="1200">
          <a:solidFill>
            <a:schemeClr val="tx1"/>
          </a:solidFill>
          <a:latin typeface="+mn-lt"/>
          <a:ea typeface="+mn-ea"/>
          <a:cs typeface="+mn-cs"/>
        </a:defRPr>
      </a:lvl2pPr>
      <a:lvl3pPr marL="912216" algn="l" defTabSz="912216" rtl="0" eaLnBrk="1" latinLnBrk="0" hangingPunct="1">
        <a:defRPr sz="2800" kern="1200">
          <a:solidFill>
            <a:schemeClr val="tx1"/>
          </a:solidFill>
          <a:latin typeface="+mn-lt"/>
          <a:ea typeface="+mn-ea"/>
          <a:cs typeface="+mn-cs"/>
        </a:defRPr>
      </a:lvl3pPr>
      <a:lvl4pPr marL="1368325" algn="l" defTabSz="912216" rtl="0" eaLnBrk="1" latinLnBrk="0" hangingPunct="1">
        <a:defRPr sz="2800" kern="1200">
          <a:solidFill>
            <a:schemeClr val="tx1"/>
          </a:solidFill>
          <a:latin typeface="+mn-lt"/>
          <a:ea typeface="+mn-ea"/>
          <a:cs typeface="+mn-cs"/>
        </a:defRPr>
      </a:lvl4pPr>
      <a:lvl5pPr marL="1824415" algn="l" defTabSz="912216" rtl="0" eaLnBrk="1" latinLnBrk="0" hangingPunct="1">
        <a:defRPr sz="2800" kern="1200">
          <a:solidFill>
            <a:schemeClr val="tx1"/>
          </a:solidFill>
          <a:latin typeface="+mn-lt"/>
          <a:ea typeface="+mn-ea"/>
          <a:cs typeface="+mn-cs"/>
        </a:defRPr>
      </a:lvl5pPr>
      <a:lvl6pPr marL="2280536" algn="l" defTabSz="912216" rtl="0" eaLnBrk="1" latinLnBrk="0" hangingPunct="1">
        <a:defRPr sz="2800" kern="1200">
          <a:solidFill>
            <a:schemeClr val="tx1"/>
          </a:solidFill>
          <a:latin typeface="+mn-lt"/>
          <a:ea typeface="+mn-ea"/>
          <a:cs typeface="+mn-cs"/>
        </a:defRPr>
      </a:lvl6pPr>
      <a:lvl7pPr marL="2736652" algn="l" defTabSz="912216" rtl="0" eaLnBrk="1" latinLnBrk="0" hangingPunct="1">
        <a:defRPr sz="2800" kern="1200">
          <a:solidFill>
            <a:schemeClr val="tx1"/>
          </a:solidFill>
          <a:latin typeface="+mn-lt"/>
          <a:ea typeface="+mn-ea"/>
          <a:cs typeface="+mn-cs"/>
        </a:defRPr>
      </a:lvl7pPr>
      <a:lvl8pPr marL="3192743" algn="l" defTabSz="912216" rtl="0" eaLnBrk="1" latinLnBrk="0" hangingPunct="1">
        <a:defRPr sz="2800" kern="1200">
          <a:solidFill>
            <a:schemeClr val="tx1"/>
          </a:solidFill>
          <a:latin typeface="+mn-lt"/>
          <a:ea typeface="+mn-ea"/>
          <a:cs typeface="+mn-cs"/>
        </a:defRPr>
      </a:lvl8pPr>
      <a:lvl9pPr marL="3648831" algn="l" defTabSz="912216"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1"/>
            <a:ext cx="723900" cy="365125"/>
          </a:xfrm>
          <a:prstGeom prst="rect">
            <a:avLst/>
          </a:prstGeom>
        </p:spPr>
        <p:txBody>
          <a:bodyPr vert="horz" lIns="116984" tIns="58486" rIns="116984" bIns="5848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779">
              <a:defRPr/>
            </a:pPr>
            <a:fld id="{79C0BFF6-9B14-4446-AF07-628EFEB400B0}" type="slidenum">
              <a:rPr lang="th-TH" smtClean="0">
                <a:solidFill>
                  <a:prstClr val="black">
                    <a:tint val="75000"/>
                  </a:prstClr>
                </a:solidFill>
              </a:rPr>
              <a:pPr defTabSz="116977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76" tIns="63688" rIns="127376" bIns="6368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77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9" y="800131"/>
            <a:ext cx="4948767" cy="559507"/>
          </a:xfrm>
          <a:prstGeom prst="rect">
            <a:avLst/>
          </a:prstGeom>
          <a:noFill/>
        </p:spPr>
        <p:txBody>
          <a:bodyPr lIns="127376" tIns="63688" rIns="127376" bIns="63688">
            <a:spAutoFit/>
          </a:bodyPr>
          <a:lstStyle/>
          <a:p>
            <a:pPr defTabSz="116977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sp>
        <p:nvSpPr>
          <p:cNvPr id="12" name="TextBox 11"/>
          <p:cNvSpPr txBox="1"/>
          <p:nvPr/>
        </p:nvSpPr>
        <p:spPr>
          <a:xfrm>
            <a:off x="9290135" y="301651"/>
            <a:ext cx="2220383" cy="518224"/>
          </a:xfrm>
          <a:prstGeom prst="rect">
            <a:avLst/>
          </a:prstGeom>
          <a:noFill/>
          <a:effectLst>
            <a:outerShdw blurRad="50800" dist="38100" dir="5400000" algn="t" rotWithShape="0">
              <a:prstClr val="black">
                <a:alpha val="40000"/>
              </a:prstClr>
            </a:outerShdw>
          </a:effectLst>
        </p:spPr>
        <p:txBody>
          <a:bodyPr lIns="116984" tIns="58486" rIns="116984" bIns="58486">
            <a:spAutoFit/>
          </a:bodyPr>
          <a:lstStyle/>
          <a:p>
            <a:pPr algn="r" defTabSz="116977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067395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900" algn="ctr" rtl="0" fontAlgn="base">
        <a:spcBef>
          <a:spcPct val="0"/>
        </a:spcBef>
        <a:spcAft>
          <a:spcPct val="0"/>
        </a:spcAft>
        <a:defRPr sz="5600">
          <a:solidFill>
            <a:schemeClr val="tx1"/>
          </a:solidFill>
          <a:latin typeface="Arial" pitchFamily="34" charset="0"/>
          <a:cs typeface="Cordia New" pitchFamily="34" charset="-34"/>
        </a:defRPr>
      </a:lvl6pPr>
      <a:lvl7pPr marL="1169779" algn="ctr" rtl="0" fontAlgn="base">
        <a:spcBef>
          <a:spcPct val="0"/>
        </a:spcBef>
        <a:spcAft>
          <a:spcPct val="0"/>
        </a:spcAft>
        <a:defRPr sz="5600">
          <a:solidFill>
            <a:schemeClr val="tx1"/>
          </a:solidFill>
          <a:latin typeface="Arial" pitchFamily="34" charset="0"/>
          <a:cs typeface="Cordia New" pitchFamily="34" charset="-34"/>
        </a:defRPr>
      </a:lvl7pPr>
      <a:lvl8pPr marL="1754657" algn="ctr" rtl="0" fontAlgn="base">
        <a:spcBef>
          <a:spcPct val="0"/>
        </a:spcBef>
        <a:spcAft>
          <a:spcPct val="0"/>
        </a:spcAft>
        <a:defRPr sz="5600">
          <a:solidFill>
            <a:schemeClr val="tx1"/>
          </a:solidFill>
          <a:latin typeface="Arial" pitchFamily="34" charset="0"/>
          <a:cs typeface="Cordia New" pitchFamily="34" charset="-34"/>
        </a:defRPr>
      </a:lvl8pPr>
      <a:lvl9pPr marL="233956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50" indent="-4386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436" indent="-3655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204" indent="-29245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1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0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900"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777"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66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51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779" rtl="0" eaLnBrk="1" latinLnBrk="0" hangingPunct="1">
        <a:defRPr sz="3600" kern="1200">
          <a:solidFill>
            <a:schemeClr val="tx1"/>
          </a:solidFill>
          <a:latin typeface="+mn-lt"/>
          <a:ea typeface="+mn-ea"/>
          <a:cs typeface="+mn-cs"/>
        </a:defRPr>
      </a:lvl1pPr>
      <a:lvl2pPr marL="584900" algn="l" defTabSz="1169779" rtl="0" eaLnBrk="1" latinLnBrk="0" hangingPunct="1">
        <a:defRPr sz="3600" kern="1200">
          <a:solidFill>
            <a:schemeClr val="tx1"/>
          </a:solidFill>
          <a:latin typeface="+mn-lt"/>
          <a:ea typeface="+mn-ea"/>
          <a:cs typeface="+mn-cs"/>
        </a:defRPr>
      </a:lvl2pPr>
      <a:lvl3pPr marL="1169779" algn="l" defTabSz="1169779" rtl="0" eaLnBrk="1" latinLnBrk="0" hangingPunct="1">
        <a:defRPr sz="3600" kern="1200">
          <a:solidFill>
            <a:schemeClr val="tx1"/>
          </a:solidFill>
          <a:latin typeface="+mn-lt"/>
          <a:ea typeface="+mn-ea"/>
          <a:cs typeface="+mn-cs"/>
        </a:defRPr>
      </a:lvl3pPr>
      <a:lvl4pPr marL="1754657" algn="l" defTabSz="1169779" rtl="0" eaLnBrk="1" latinLnBrk="0" hangingPunct="1">
        <a:defRPr sz="3600" kern="1200">
          <a:solidFill>
            <a:schemeClr val="tx1"/>
          </a:solidFill>
          <a:latin typeface="+mn-lt"/>
          <a:ea typeface="+mn-ea"/>
          <a:cs typeface="+mn-cs"/>
        </a:defRPr>
      </a:lvl4pPr>
      <a:lvl5pPr marL="2339560" algn="l" defTabSz="1169779" rtl="0" eaLnBrk="1" latinLnBrk="0" hangingPunct="1">
        <a:defRPr sz="3600" kern="1200">
          <a:solidFill>
            <a:schemeClr val="tx1"/>
          </a:solidFill>
          <a:latin typeface="+mn-lt"/>
          <a:ea typeface="+mn-ea"/>
          <a:cs typeface="+mn-cs"/>
        </a:defRPr>
      </a:lvl5pPr>
      <a:lvl6pPr marL="2924442" algn="l" defTabSz="1169779" rtl="0" eaLnBrk="1" latinLnBrk="0" hangingPunct="1">
        <a:defRPr sz="3600" kern="1200">
          <a:solidFill>
            <a:schemeClr val="tx1"/>
          </a:solidFill>
          <a:latin typeface="+mn-lt"/>
          <a:ea typeface="+mn-ea"/>
          <a:cs typeface="+mn-cs"/>
        </a:defRPr>
      </a:lvl6pPr>
      <a:lvl7pPr marL="3509312" algn="l" defTabSz="1169779" rtl="0" eaLnBrk="1" latinLnBrk="0" hangingPunct="1">
        <a:defRPr sz="3600" kern="1200">
          <a:solidFill>
            <a:schemeClr val="tx1"/>
          </a:solidFill>
          <a:latin typeface="+mn-lt"/>
          <a:ea typeface="+mn-ea"/>
          <a:cs typeface="+mn-cs"/>
        </a:defRPr>
      </a:lvl7pPr>
      <a:lvl8pPr marL="4094225" algn="l" defTabSz="1169779" rtl="0" eaLnBrk="1" latinLnBrk="0" hangingPunct="1">
        <a:defRPr sz="3600" kern="1200">
          <a:solidFill>
            <a:schemeClr val="tx1"/>
          </a:solidFill>
          <a:latin typeface="+mn-lt"/>
          <a:ea typeface="+mn-ea"/>
          <a:cs typeface="+mn-cs"/>
        </a:defRPr>
      </a:lvl8pPr>
      <a:lvl9pPr marL="4679115" algn="l" defTabSz="1169779"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0"/>
            <a:ext cx="723900" cy="365125"/>
          </a:xfrm>
          <a:prstGeom prst="rect">
            <a:avLst/>
          </a:prstGeom>
        </p:spPr>
        <p:txBody>
          <a:bodyPr vert="horz" lIns="117025" tIns="58508" rIns="117025" bIns="5850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201">
              <a:defRPr/>
            </a:pPr>
            <a:fld id="{79C0BFF6-9B14-4446-AF07-628EFEB400B0}" type="slidenum">
              <a:rPr lang="th-TH" smtClean="0">
                <a:solidFill>
                  <a:prstClr val="black">
                    <a:tint val="75000"/>
                  </a:prstClr>
                </a:solidFill>
              </a:rPr>
              <a:pPr defTabSz="117020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22" tIns="63712" rIns="127422" bIns="63712" anchor="ctr"/>
          <a:lstStyle/>
          <a:p>
            <a:pPr algn="ctr" defTabSz="117020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2"/>
            <a:ext cx="4341284" cy="83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22" tIns="63712" rIns="127422" bIns="6371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20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6" y="800122"/>
            <a:ext cx="4948767" cy="559556"/>
          </a:xfrm>
          <a:prstGeom prst="rect">
            <a:avLst/>
          </a:prstGeom>
          <a:noFill/>
        </p:spPr>
        <p:txBody>
          <a:bodyPr lIns="127422" tIns="63712" rIns="127422" bIns="63712">
            <a:spAutoFit/>
          </a:bodyPr>
          <a:lstStyle/>
          <a:p>
            <a:pPr defTabSz="117020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22" tIns="63712" rIns="127422" bIns="63712" anchor="ctr"/>
          <a:lstStyle/>
          <a:p>
            <a:pPr algn="ctr" defTabSz="1170201">
              <a:defRPr/>
            </a:pPr>
            <a:endParaRPr lang="th-TH" sz="3600" dirty="0">
              <a:solidFill>
                <a:prstClr val="white"/>
              </a:solidFill>
            </a:endParaRPr>
          </a:p>
        </p:txBody>
      </p:sp>
      <p:sp>
        <p:nvSpPr>
          <p:cNvPr id="12" name="TextBox 11"/>
          <p:cNvSpPr txBox="1"/>
          <p:nvPr/>
        </p:nvSpPr>
        <p:spPr>
          <a:xfrm>
            <a:off x="9290123" y="301651"/>
            <a:ext cx="2220383" cy="518268"/>
          </a:xfrm>
          <a:prstGeom prst="rect">
            <a:avLst/>
          </a:prstGeom>
          <a:noFill/>
          <a:effectLst>
            <a:outerShdw blurRad="50800" dist="38100" dir="5400000" algn="t" rotWithShape="0">
              <a:prstClr val="black">
                <a:alpha val="40000"/>
              </a:prstClr>
            </a:outerShdw>
          </a:effectLst>
        </p:spPr>
        <p:txBody>
          <a:bodyPr lIns="117025" tIns="58508" rIns="117025" bIns="58508">
            <a:spAutoFit/>
          </a:bodyPr>
          <a:lstStyle/>
          <a:p>
            <a:pPr algn="r" defTabSz="117020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978238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09" algn="ctr" rtl="0" fontAlgn="base">
        <a:spcBef>
          <a:spcPct val="0"/>
        </a:spcBef>
        <a:spcAft>
          <a:spcPct val="0"/>
        </a:spcAft>
        <a:defRPr sz="5600">
          <a:solidFill>
            <a:schemeClr val="tx1"/>
          </a:solidFill>
          <a:latin typeface="Arial" pitchFamily="34" charset="0"/>
          <a:cs typeface="Cordia New" pitchFamily="34" charset="-34"/>
        </a:defRPr>
      </a:lvl6pPr>
      <a:lvl7pPr marL="1170201" algn="ctr" rtl="0" fontAlgn="base">
        <a:spcBef>
          <a:spcPct val="0"/>
        </a:spcBef>
        <a:spcAft>
          <a:spcPct val="0"/>
        </a:spcAft>
        <a:defRPr sz="5600">
          <a:solidFill>
            <a:schemeClr val="tx1"/>
          </a:solidFill>
          <a:latin typeface="Arial" pitchFamily="34" charset="0"/>
          <a:cs typeface="Cordia New" pitchFamily="34" charset="-34"/>
        </a:defRPr>
      </a:lvl7pPr>
      <a:lvl8pPr marL="1755291" algn="ctr" rtl="0" fontAlgn="base">
        <a:spcBef>
          <a:spcPct val="0"/>
        </a:spcBef>
        <a:spcAft>
          <a:spcPct val="0"/>
        </a:spcAft>
        <a:defRPr sz="5600">
          <a:solidFill>
            <a:schemeClr val="tx1"/>
          </a:solidFill>
          <a:latin typeface="Arial" pitchFamily="34" charset="0"/>
          <a:cs typeface="Cordia New" pitchFamily="34" charset="-34"/>
        </a:defRPr>
      </a:lvl8pPr>
      <a:lvl9pPr marL="234040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812" indent="-43881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780" indent="-3657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733" indent="-29255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846" indent="-29255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954" indent="-29255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056"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145"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8250"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3316"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201" rtl="0" eaLnBrk="1" latinLnBrk="0" hangingPunct="1">
        <a:defRPr sz="3600" kern="1200">
          <a:solidFill>
            <a:schemeClr val="tx1"/>
          </a:solidFill>
          <a:latin typeface="+mn-lt"/>
          <a:ea typeface="+mn-ea"/>
          <a:cs typeface="+mn-cs"/>
        </a:defRPr>
      </a:lvl1pPr>
      <a:lvl2pPr marL="585109" algn="l" defTabSz="1170201" rtl="0" eaLnBrk="1" latinLnBrk="0" hangingPunct="1">
        <a:defRPr sz="3600" kern="1200">
          <a:solidFill>
            <a:schemeClr val="tx1"/>
          </a:solidFill>
          <a:latin typeface="+mn-lt"/>
          <a:ea typeface="+mn-ea"/>
          <a:cs typeface="+mn-cs"/>
        </a:defRPr>
      </a:lvl2pPr>
      <a:lvl3pPr marL="1170201" algn="l" defTabSz="1170201" rtl="0" eaLnBrk="1" latinLnBrk="0" hangingPunct="1">
        <a:defRPr sz="3600" kern="1200">
          <a:solidFill>
            <a:schemeClr val="tx1"/>
          </a:solidFill>
          <a:latin typeface="+mn-lt"/>
          <a:ea typeface="+mn-ea"/>
          <a:cs typeface="+mn-cs"/>
        </a:defRPr>
      </a:lvl3pPr>
      <a:lvl4pPr marL="1755291" algn="l" defTabSz="1170201" rtl="0" eaLnBrk="1" latinLnBrk="0" hangingPunct="1">
        <a:defRPr sz="3600" kern="1200">
          <a:solidFill>
            <a:schemeClr val="tx1"/>
          </a:solidFill>
          <a:latin typeface="+mn-lt"/>
          <a:ea typeface="+mn-ea"/>
          <a:cs typeface="+mn-cs"/>
        </a:defRPr>
      </a:lvl4pPr>
      <a:lvl5pPr marL="2340403" algn="l" defTabSz="1170201" rtl="0" eaLnBrk="1" latinLnBrk="0" hangingPunct="1">
        <a:defRPr sz="3600" kern="1200">
          <a:solidFill>
            <a:schemeClr val="tx1"/>
          </a:solidFill>
          <a:latin typeface="+mn-lt"/>
          <a:ea typeface="+mn-ea"/>
          <a:cs typeface="+mn-cs"/>
        </a:defRPr>
      </a:lvl5pPr>
      <a:lvl6pPr marL="2925492" algn="l" defTabSz="1170201" rtl="0" eaLnBrk="1" latinLnBrk="0" hangingPunct="1">
        <a:defRPr sz="3600" kern="1200">
          <a:solidFill>
            <a:schemeClr val="tx1"/>
          </a:solidFill>
          <a:latin typeface="+mn-lt"/>
          <a:ea typeface="+mn-ea"/>
          <a:cs typeface="+mn-cs"/>
        </a:defRPr>
      </a:lvl6pPr>
      <a:lvl7pPr marL="3510580" algn="l" defTabSz="1170201" rtl="0" eaLnBrk="1" latinLnBrk="0" hangingPunct="1">
        <a:defRPr sz="3600" kern="1200">
          <a:solidFill>
            <a:schemeClr val="tx1"/>
          </a:solidFill>
          <a:latin typeface="+mn-lt"/>
          <a:ea typeface="+mn-ea"/>
          <a:cs typeface="+mn-cs"/>
        </a:defRPr>
      </a:lvl7pPr>
      <a:lvl8pPr marL="4095698" algn="l" defTabSz="1170201" rtl="0" eaLnBrk="1" latinLnBrk="0" hangingPunct="1">
        <a:defRPr sz="3600" kern="1200">
          <a:solidFill>
            <a:schemeClr val="tx1"/>
          </a:solidFill>
          <a:latin typeface="+mn-lt"/>
          <a:ea typeface="+mn-ea"/>
          <a:cs typeface="+mn-cs"/>
        </a:defRPr>
      </a:lvl8pPr>
      <a:lvl9pPr marL="4680800" algn="l" defTabSz="1170201"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8"/>
            <a:ext cx="723900" cy="365125"/>
          </a:xfrm>
          <a:prstGeom prst="rect">
            <a:avLst/>
          </a:prstGeom>
        </p:spPr>
        <p:txBody>
          <a:bodyPr vert="horz" lIns="117071" tIns="58532" rIns="117071" bIns="5853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666">
              <a:defRPr/>
            </a:pPr>
            <a:fld id="{79C0BFF6-9B14-4446-AF07-628EFEB400B0}" type="slidenum">
              <a:rPr lang="th-TH" smtClean="0">
                <a:solidFill>
                  <a:prstClr val="black">
                    <a:tint val="75000"/>
                  </a:prstClr>
                </a:solidFill>
              </a:rPr>
              <a:pPr defTabSz="1170666">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73" tIns="63737" rIns="127473" bIns="63737" anchor="ctr"/>
          <a:lstStyle/>
          <a:p>
            <a:pPr algn="ctr" defTabSz="1170666">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4"/>
            <a:ext cx="4341284" cy="83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73" tIns="63737" rIns="127473" bIns="6373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666"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3" y="800114"/>
            <a:ext cx="4948767" cy="559606"/>
          </a:xfrm>
          <a:prstGeom prst="rect">
            <a:avLst/>
          </a:prstGeom>
          <a:noFill/>
        </p:spPr>
        <p:txBody>
          <a:bodyPr lIns="127473" tIns="63737" rIns="127473" bIns="63737">
            <a:spAutoFit/>
          </a:bodyPr>
          <a:lstStyle/>
          <a:p>
            <a:pPr defTabSz="1170666">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73" tIns="63737" rIns="127473" bIns="63737" anchor="ctr"/>
          <a:lstStyle/>
          <a:p>
            <a:pPr algn="ctr" defTabSz="1170666">
              <a:defRPr/>
            </a:pPr>
            <a:endParaRPr lang="th-TH" sz="3600" dirty="0">
              <a:solidFill>
                <a:prstClr val="white"/>
              </a:solidFill>
            </a:endParaRPr>
          </a:p>
        </p:txBody>
      </p:sp>
      <p:sp>
        <p:nvSpPr>
          <p:cNvPr id="12" name="TextBox 11"/>
          <p:cNvSpPr txBox="1"/>
          <p:nvPr/>
        </p:nvSpPr>
        <p:spPr>
          <a:xfrm>
            <a:off x="9290110" y="301653"/>
            <a:ext cx="2220383" cy="518317"/>
          </a:xfrm>
          <a:prstGeom prst="rect">
            <a:avLst/>
          </a:prstGeom>
          <a:noFill/>
          <a:effectLst>
            <a:outerShdw blurRad="50800" dist="38100" dir="5400000" algn="t" rotWithShape="0">
              <a:prstClr val="black">
                <a:alpha val="40000"/>
              </a:prstClr>
            </a:outerShdw>
          </a:effectLst>
        </p:spPr>
        <p:txBody>
          <a:bodyPr lIns="117071" tIns="58532" rIns="117071" bIns="58532">
            <a:spAutoFit/>
          </a:bodyPr>
          <a:lstStyle/>
          <a:p>
            <a:pPr algn="r" defTabSz="1170666">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1455473"/>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341" algn="ctr" rtl="0" fontAlgn="base">
        <a:spcBef>
          <a:spcPct val="0"/>
        </a:spcBef>
        <a:spcAft>
          <a:spcPct val="0"/>
        </a:spcAft>
        <a:defRPr sz="5600">
          <a:solidFill>
            <a:schemeClr val="tx1"/>
          </a:solidFill>
          <a:latin typeface="Arial" pitchFamily="34" charset="0"/>
          <a:cs typeface="Cordia New" pitchFamily="34" charset="-34"/>
        </a:defRPr>
      </a:lvl6pPr>
      <a:lvl7pPr marL="1170666" algn="ctr" rtl="0" fontAlgn="base">
        <a:spcBef>
          <a:spcPct val="0"/>
        </a:spcBef>
        <a:spcAft>
          <a:spcPct val="0"/>
        </a:spcAft>
        <a:defRPr sz="5600">
          <a:solidFill>
            <a:schemeClr val="tx1"/>
          </a:solidFill>
          <a:latin typeface="Arial" pitchFamily="34" charset="0"/>
          <a:cs typeface="Cordia New" pitchFamily="34" charset="-34"/>
        </a:defRPr>
      </a:lvl7pPr>
      <a:lvl8pPr marL="1755995" algn="ctr" rtl="0" fontAlgn="base">
        <a:spcBef>
          <a:spcPct val="0"/>
        </a:spcBef>
        <a:spcAft>
          <a:spcPct val="0"/>
        </a:spcAft>
        <a:defRPr sz="5600">
          <a:solidFill>
            <a:schemeClr val="tx1"/>
          </a:solidFill>
          <a:latin typeface="Arial" pitchFamily="34" charset="0"/>
          <a:cs typeface="Cordia New" pitchFamily="34" charset="-34"/>
        </a:defRPr>
      </a:lvl8pPr>
      <a:lvl9pPr marL="234133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90" indent="-43899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162" indent="-3658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322" indent="-29267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667" indent="-2926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005" indent="-2926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342" indent="-292673" algn="l" defTabSz="1170666"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4668" indent="-292673" algn="l" defTabSz="1170666"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0006" indent="-292673" algn="l" defTabSz="1170666"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5315" indent="-292673" algn="l" defTabSz="1170666"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666" rtl="0" eaLnBrk="1" latinLnBrk="0" hangingPunct="1">
        <a:defRPr sz="3600" kern="1200">
          <a:solidFill>
            <a:schemeClr val="tx1"/>
          </a:solidFill>
          <a:latin typeface="+mn-lt"/>
          <a:ea typeface="+mn-ea"/>
          <a:cs typeface="+mn-cs"/>
        </a:defRPr>
      </a:lvl1pPr>
      <a:lvl2pPr marL="585341" algn="l" defTabSz="1170666" rtl="0" eaLnBrk="1" latinLnBrk="0" hangingPunct="1">
        <a:defRPr sz="3600" kern="1200">
          <a:solidFill>
            <a:schemeClr val="tx1"/>
          </a:solidFill>
          <a:latin typeface="+mn-lt"/>
          <a:ea typeface="+mn-ea"/>
          <a:cs typeface="+mn-cs"/>
        </a:defRPr>
      </a:lvl2pPr>
      <a:lvl3pPr marL="1170666" algn="l" defTabSz="1170666" rtl="0" eaLnBrk="1" latinLnBrk="0" hangingPunct="1">
        <a:defRPr sz="3600" kern="1200">
          <a:solidFill>
            <a:schemeClr val="tx1"/>
          </a:solidFill>
          <a:latin typeface="+mn-lt"/>
          <a:ea typeface="+mn-ea"/>
          <a:cs typeface="+mn-cs"/>
        </a:defRPr>
      </a:lvl3pPr>
      <a:lvl4pPr marL="1755995" algn="l" defTabSz="1170666" rtl="0" eaLnBrk="1" latinLnBrk="0" hangingPunct="1">
        <a:defRPr sz="3600" kern="1200">
          <a:solidFill>
            <a:schemeClr val="tx1"/>
          </a:solidFill>
          <a:latin typeface="+mn-lt"/>
          <a:ea typeface="+mn-ea"/>
          <a:cs typeface="+mn-cs"/>
        </a:defRPr>
      </a:lvl4pPr>
      <a:lvl5pPr marL="2341338" algn="l" defTabSz="1170666" rtl="0" eaLnBrk="1" latinLnBrk="0" hangingPunct="1">
        <a:defRPr sz="3600" kern="1200">
          <a:solidFill>
            <a:schemeClr val="tx1"/>
          </a:solidFill>
          <a:latin typeface="+mn-lt"/>
          <a:ea typeface="+mn-ea"/>
          <a:cs typeface="+mn-cs"/>
        </a:defRPr>
      </a:lvl5pPr>
      <a:lvl6pPr marL="2926659" algn="l" defTabSz="1170666" rtl="0" eaLnBrk="1" latinLnBrk="0" hangingPunct="1">
        <a:defRPr sz="3600" kern="1200">
          <a:solidFill>
            <a:schemeClr val="tx1"/>
          </a:solidFill>
          <a:latin typeface="+mn-lt"/>
          <a:ea typeface="+mn-ea"/>
          <a:cs typeface="+mn-cs"/>
        </a:defRPr>
      </a:lvl6pPr>
      <a:lvl7pPr marL="3511989" algn="l" defTabSz="1170666" rtl="0" eaLnBrk="1" latinLnBrk="0" hangingPunct="1">
        <a:defRPr sz="3600" kern="1200">
          <a:solidFill>
            <a:schemeClr val="tx1"/>
          </a:solidFill>
          <a:latin typeface="+mn-lt"/>
          <a:ea typeface="+mn-ea"/>
          <a:cs typeface="+mn-cs"/>
        </a:defRPr>
      </a:lvl7pPr>
      <a:lvl8pPr marL="4097334" algn="l" defTabSz="1170666" rtl="0" eaLnBrk="1" latinLnBrk="0" hangingPunct="1">
        <a:defRPr sz="3600" kern="1200">
          <a:solidFill>
            <a:schemeClr val="tx1"/>
          </a:solidFill>
          <a:latin typeface="+mn-lt"/>
          <a:ea typeface="+mn-ea"/>
          <a:cs typeface="+mn-cs"/>
        </a:defRPr>
      </a:lvl8pPr>
      <a:lvl9pPr marL="4682672" algn="l" defTabSz="1170666"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6"/>
            <a:ext cx="723900" cy="365125"/>
          </a:xfrm>
          <a:prstGeom prst="rect">
            <a:avLst/>
          </a:prstGeom>
        </p:spPr>
        <p:txBody>
          <a:bodyPr vert="horz" lIns="117116" tIns="58555" rIns="117116" bIns="5855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136">
              <a:defRPr/>
            </a:pPr>
            <a:fld id="{79C0BFF6-9B14-4446-AF07-628EFEB400B0}" type="slidenum">
              <a:rPr lang="th-TH" smtClean="0">
                <a:solidFill>
                  <a:prstClr val="black">
                    <a:tint val="75000"/>
                  </a:prstClr>
                </a:solidFill>
              </a:rPr>
              <a:pPr defTabSz="1171136">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24" tIns="63763" rIns="127524" bIns="63763" anchor="ctr"/>
          <a:lstStyle/>
          <a:p>
            <a:pPr algn="ctr" defTabSz="1171136">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0"/>
            <a:ext cx="4341284" cy="83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24" tIns="63763" rIns="127524" bIns="63763">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136"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0" y="800107"/>
            <a:ext cx="4948767" cy="559659"/>
          </a:xfrm>
          <a:prstGeom prst="rect">
            <a:avLst/>
          </a:prstGeom>
          <a:noFill/>
        </p:spPr>
        <p:txBody>
          <a:bodyPr lIns="127524" tIns="63763" rIns="127524" bIns="63763">
            <a:spAutoFit/>
          </a:bodyPr>
          <a:lstStyle/>
          <a:p>
            <a:pPr defTabSz="1171136">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24" tIns="63763" rIns="127524" bIns="63763" anchor="ctr"/>
          <a:lstStyle/>
          <a:p>
            <a:pPr algn="ctr" defTabSz="1171136">
              <a:defRPr/>
            </a:pPr>
            <a:endParaRPr lang="th-TH" sz="3600" dirty="0">
              <a:solidFill>
                <a:prstClr val="white"/>
              </a:solidFill>
            </a:endParaRPr>
          </a:p>
        </p:txBody>
      </p:sp>
      <p:sp>
        <p:nvSpPr>
          <p:cNvPr id="12" name="TextBox 11"/>
          <p:cNvSpPr txBox="1"/>
          <p:nvPr/>
        </p:nvSpPr>
        <p:spPr>
          <a:xfrm>
            <a:off x="9290097" y="301646"/>
            <a:ext cx="2220383" cy="518363"/>
          </a:xfrm>
          <a:prstGeom prst="rect">
            <a:avLst/>
          </a:prstGeom>
          <a:noFill/>
          <a:effectLst>
            <a:outerShdw blurRad="50800" dist="38100" dir="5400000" algn="t" rotWithShape="0">
              <a:prstClr val="black">
                <a:alpha val="40000"/>
              </a:prstClr>
            </a:outerShdw>
          </a:effectLst>
        </p:spPr>
        <p:txBody>
          <a:bodyPr lIns="117116" tIns="58555" rIns="117116" bIns="58555">
            <a:spAutoFit/>
          </a:bodyPr>
          <a:lstStyle/>
          <a:p>
            <a:pPr algn="r" defTabSz="1171136">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880616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573" algn="ctr" rtl="0" fontAlgn="base">
        <a:spcBef>
          <a:spcPct val="0"/>
        </a:spcBef>
        <a:spcAft>
          <a:spcPct val="0"/>
        </a:spcAft>
        <a:defRPr sz="5600">
          <a:solidFill>
            <a:schemeClr val="tx1"/>
          </a:solidFill>
          <a:latin typeface="Arial" pitchFamily="34" charset="0"/>
          <a:cs typeface="Cordia New" pitchFamily="34" charset="-34"/>
        </a:defRPr>
      </a:lvl6pPr>
      <a:lvl7pPr marL="1171136" algn="ctr" rtl="0" fontAlgn="base">
        <a:spcBef>
          <a:spcPct val="0"/>
        </a:spcBef>
        <a:spcAft>
          <a:spcPct val="0"/>
        </a:spcAft>
        <a:defRPr sz="5600">
          <a:solidFill>
            <a:schemeClr val="tx1"/>
          </a:solidFill>
          <a:latin typeface="Arial" pitchFamily="34" charset="0"/>
          <a:cs typeface="Cordia New" pitchFamily="34" charset="-34"/>
        </a:defRPr>
      </a:lvl7pPr>
      <a:lvl8pPr marL="1756700" algn="ctr" rtl="0" fontAlgn="base">
        <a:spcBef>
          <a:spcPct val="0"/>
        </a:spcBef>
        <a:spcAft>
          <a:spcPct val="0"/>
        </a:spcAft>
        <a:defRPr sz="5600">
          <a:solidFill>
            <a:schemeClr val="tx1"/>
          </a:solidFill>
          <a:latin typeface="Arial" pitchFamily="34" charset="0"/>
          <a:cs typeface="Cordia New" pitchFamily="34" charset="-34"/>
        </a:defRPr>
      </a:lvl8pPr>
      <a:lvl9pPr marL="234227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168" indent="-43916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544" indent="-3659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912" indent="-29278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487" indent="-29278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5059" indent="-29278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628" indent="-292788" algn="l" defTabSz="1171136"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6191" indent="-292788" algn="l" defTabSz="1171136"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1763" indent="-292788" algn="l" defTabSz="1171136"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7312" indent="-292788" algn="l" defTabSz="1171136"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136" rtl="0" eaLnBrk="1" latinLnBrk="0" hangingPunct="1">
        <a:defRPr sz="3600" kern="1200">
          <a:solidFill>
            <a:schemeClr val="tx1"/>
          </a:solidFill>
          <a:latin typeface="+mn-lt"/>
          <a:ea typeface="+mn-ea"/>
          <a:cs typeface="+mn-cs"/>
        </a:defRPr>
      </a:lvl1pPr>
      <a:lvl2pPr marL="585573" algn="l" defTabSz="1171136" rtl="0" eaLnBrk="1" latinLnBrk="0" hangingPunct="1">
        <a:defRPr sz="3600" kern="1200">
          <a:solidFill>
            <a:schemeClr val="tx1"/>
          </a:solidFill>
          <a:latin typeface="+mn-lt"/>
          <a:ea typeface="+mn-ea"/>
          <a:cs typeface="+mn-cs"/>
        </a:defRPr>
      </a:lvl2pPr>
      <a:lvl3pPr marL="1171136" algn="l" defTabSz="1171136" rtl="0" eaLnBrk="1" latinLnBrk="0" hangingPunct="1">
        <a:defRPr sz="3600" kern="1200">
          <a:solidFill>
            <a:schemeClr val="tx1"/>
          </a:solidFill>
          <a:latin typeface="+mn-lt"/>
          <a:ea typeface="+mn-ea"/>
          <a:cs typeface="+mn-cs"/>
        </a:defRPr>
      </a:lvl3pPr>
      <a:lvl4pPr marL="1756700" algn="l" defTabSz="1171136" rtl="0" eaLnBrk="1" latinLnBrk="0" hangingPunct="1">
        <a:defRPr sz="3600" kern="1200">
          <a:solidFill>
            <a:schemeClr val="tx1"/>
          </a:solidFill>
          <a:latin typeface="+mn-lt"/>
          <a:ea typeface="+mn-ea"/>
          <a:cs typeface="+mn-cs"/>
        </a:defRPr>
      </a:lvl4pPr>
      <a:lvl5pPr marL="2342274" algn="l" defTabSz="1171136" rtl="0" eaLnBrk="1" latinLnBrk="0" hangingPunct="1">
        <a:defRPr sz="3600" kern="1200">
          <a:solidFill>
            <a:schemeClr val="tx1"/>
          </a:solidFill>
          <a:latin typeface="+mn-lt"/>
          <a:ea typeface="+mn-ea"/>
          <a:cs typeface="+mn-cs"/>
        </a:defRPr>
      </a:lvl5pPr>
      <a:lvl6pPr marL="2927830" algn="l" defTabSz="1171136" rtl="0" eaLnBrk="1" latinLnBrk="0" hangingPunct="1">
        <a:defRPr sz="3600" kern="1200">
          <a:solidFill>
            <a:schemeClr val="tx1"/>
          </a:solidFill>
          <a:latin typeface="+mn-lt"/>
          <a:ea typeface="+mn-ea"/>
          <a:cs typeface="+mn-cs"/>
        </a:defRPr>
      </a:lvl6pPr>
      <a:lvl7pPr marL="3513398" algn="l" defTabSz="1171136" rtl="0" eaLnBrk="1" latinLnBrk="0" hangingPunct="1">
        <a:defRPr sz="3600" kern="1200">
          <a:solidFill>
            <a:schemeClr val="tx1"/>
          </a:solidFill>
          <a:latin typeface="+mn-lt"/>
          <a:ea typeface="+mn-ea"/>
          <a:cs typeface="+mn-cs"/>
        </a:defRPr>
      </a:lvl7pPr>
      <a:lvl8pPr marL="4098974" algn="l" defTabSz="1171136" rtl="0" eaLnBrk="1" latinLnBrk="0" hangingPunct="1">
        <a:defRPr sz="3600" kern="1200">
          <a:solidFill>
            <a:schemeClr val="tx1"/>
          </a:solidFill>
          <a:latin typeface="+mn-lt"/>
          <a:ea typeface="+mn-ea"/>
          <a:cs typeface="+mn-cs"/>
        </a:defRPr>
      </a:lvl8pPr>
      <a:lvl9pPr marL="4684545" algn="l" defTabSz="1171136"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2"/>
            <a:ext cx="723900" cy="365125"/>
          </a:xfrm>
          <a:prstGeom prst="rect">
            <a:avLst/>
          </a:prstGeom>
        </p:spPr>
        <p:txBody>
          <a:bodyPr vert="horz" lIns="117171" tIns="58584" rIns="117171" bIns="58584"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698">
              <a:defRPr/>
            </a:pPr>
            <a:fld id="{79C0BFF6-9B14-4446-AF07-628EFEB400B0}" type="slidenum">
              <a:rPr lang="th-TH" smtClean="0">
                <a:solidFill>
                  <a:prstClr val="black">
                    <a:tint val="75000"/>
                  </a:prstClr>
                </a:solidFill>
              </a:rPr>
              <a:pPr defTabSz="1171698">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6" tIns="63794" rIns="127586" bIns="63794" anchor="ctr"/>
          <a:lstStyle/>
          <a:p>
            <a:pPr algn="ctr" defTabSz="1171698">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6" tIns="63794" rIns="127586" bIns="6379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698"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4" y="800108"/>
            <a:ext cx="4948767" cy="559721"/>
          </a:xfrm>
          <a:prstGeom prst="rect">
            <a:avLst/>
          </a:prstGeom>
          <a:noFill/>
        </p:spPr>
        <p:txBody>
          <a:bodyPr lIns="127586" tIns="63794" rIns="127586" bIns="63794">
            <a:spAutoFit/>
          </a:bodyPr>
          <a:lstStyle/>
          <a:p>
            <a:pPr defTabSz="1171698">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86" tIns="63794" rIns="127586" bIns="63794" anchor="ctr"/>
          <a:lstStyle/>
          <a:p>
            <a:pPr algn="ctr" defTabSz="1171698">
              <a:defRPr/>
            </a:pPr>
            <a:endParaRPr lang="th-TH" sz="3600" dirty="0">
              <a:solidFill>
                <a:prstClr val="white"/>
              </a:solidFill>
            </a:endParaRPr>
          </a:p>
        </p:txBody>
      </p:sp>
      <p:sp>
        <p:nvSpPr>
          <p:cNvPr id="12" name="TextBox 11"/>
          <p:cNvSpPr txBox="1"/>
          <p:nvPr/>
        </p:nvSpPr>
        <p:spPr>
          <a:xfrm>
            <a:off x="9290081" y="301630"/>
            <a:ext cx="2220383" cy="518422"/>
          </a:xfrm>
          <a:prstGeom prst="rect">
            <a:avLst/>
          </a:prstGeom>
          <a:noFill/>
          <a:effectLst>
            <a:outerShdw blurRad="50800" dist="38100" dir="5400000" algn="t" rotWithShape="0">
              <a:prstClr val="black">
                <a:alpha val="40000"/>
              </a:prstClr>
            </a:outerShdw>
          </a:effectLst>
        </p:spPr>
        <p:txBody>
          <a:bodyPr lIns="117171" tIns="58584" rIns="117171" bIns="58584">
            <a:spAutoFit/>
          </a:bodyPr>
          <a:lstStyle/>
          <a:p>
            <a:pPr algn="r" defTabSz="1171698">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1938686"/>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51" algn="ctr" rtl="0" fontAlgn="base">
        <a:spcBef>
          <a:spcPct val="0"/>
        </a:spcBef>
        <a:spcAft>
          <a:spcPct val="0"/>
        </a:spcAft>
        <a:defRPr sz="5600">
          <a:solidFill>
            <a:schemeClr val="tx1"/>
          </a:solidFill>
          <a:latin typeface="Arial" pitchFamily="34" charset="0"/>
          <a:cs typeface="Cordia New" pitchFamily="34" charset="-34"/>
        </a:defRPr>
      </a:lvl6pPr>
      <a:lvl7pPr marL="1171698" algn="ctr" rtl="0" fontAlgn="base">
        <a:spcBef>
          <a:spcPct val="0"/>
        </a:spcBef>
        <a:spcAft>
          <a:spcPct val="0"/>
        </a:spcAft>
        <a:defRPr sz="5600">
          <a:solidFill>
            <a:schemeClr val="tx1"/>
          </a:solidFill>
          <a:latin typeface="Arial" pitchFamily="34" charset="0"/>
          <a:cs typeface="Cordia New" pitchFamily="34" charset="-34"/>
        </a:defRPr>
      </a:lvl7pPr>
      <a:lvl8pPr marL="1757545" algn="ctr" rtl="0" fontAlgn="base">
        <a:spcBef>
          <a:spcPct val="0"/>
        </a:spcBef>
        <a:spcAft>
          <a:spcPct val="0"/>
        </a:spcAft>
        <a:defRPr sz="5600">
          <a:solidFill>
            <a:schemeClr val="tx1"/>
          </a:solidFill>
          <a:latin typeface="Arial" pitchFamily="34" charset="0"/>
          <a:cs typeface="Cordia New" pitchFamily="34" charset="-34"/>
        </a:defRPr>
      </a:lvl8pPr>
      <a:lvl9pPr marL="234339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82" indent="-43938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003" indent="-3661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618" indent="-292927"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472" indent="-2929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323" indent="-2929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170"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8018"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870"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708"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698" rtl="0" eaLnBrk="1" latinLnBrk="0" hangingPunct="1">
        <a:defRPr sz="3600" kern="1200">
          <a:solidFill>
            <a:schemeClr val="tx1"/>
          </a:solidFill>
          <a:latin typeface="+mn-lt"/>
          <a:ea typeface="+mn-ea"/>
          <a:cs typeface="+mn-cs"/>
        </a:defRPr>
      </a:lvl1pPr>
      <a:lvl2pPr marL="585851" algn="l" defTabSz="1171698" rtl="0" eaLnBrk="1" latinLnBrk="0" hangingPunct="1">
        <a:defRPr sz="3600" kern="1200">
          <a:solidFill>
            <a:schemeClr val="tx1"/>
          </a:solidFill>
          <a:latin typeface="+mn-lt"/>
          <a:ea typeface="+mn-ea"/>
          <a:cs typeface="+mn-cs"/>
        </a:defRPr>
      </a:lvl2pPr>
      <a:lvl3pPr marL="1171698" algn="l" defTabSz="1171698" rtl="0" eaLnBrk="1" latinLnBrk="0" hangingPunct="1">
        <a:defRPr sz="3600" kern="1200">
          <a:solidFill>
            <a:schemeClr val="tx1"/>
          </a:solidFill>
          <a:latin typeface="+mn-lt"/>
          <a:ea typeface="+mn-ea"/>
          <a:cs typeface="+mn-cs"/>
        </a:defRPr>
      </a:lvl3pPr>
      <a:lvl4pPr marL="1757545" algn="l" defTabSz="1171698" rtl="0" eaLnBrk="1" latinLnBrk="0" hangingPunct="1">
        <a:defRPr sz="3600" kern="1200">
          <a:solidFill>
            <a:schemeClr val="tx1"/>
          </a:solidFill>
          <a:latin typeface="+mn-lt"/>
          <a:ea typeface="+mn-ea"/>
          <a:cs typeface="+mn-cs"/>
        </a:defRPr>
      </a:lvl4pPr>
      <a:lvl5pPr marL="2343397" algn="l" defTabSz="1171698" rtl="0" eaLnBrk="1" latinLnBrk="0" hangingPunct="1">
        <a:defRPr sz="3600" kern="1200">
          <a:solidFill>
            <a:schemeClr val="tx1"/>
          </a:solidFill>
          <a:latin typeface="+mn-lt"/>
          <a:ea typeface="+mn-ea"/>
          <a:cs typeface="+mn-cs"/>
        </a:defRPr>
      </a:lvl5pPr>
      <a:lvl6pPr marL="2929241" algn="l" defTabSz="1171698" rtl="0" eaLnBrk="1" latinLnBrk="0" hangingPunct="1">
        <a:defRPr sz="3600" kern="1200">
          <a:solidFill>
            <a:schemeClr val="tx1"/>
          </a:solidFill>
          <a:latin typeface="+mn-lt"/>
          <a:ea typeface="+mn-ea"/>
          <a:cs typeface="+mn-cs"/>
        </a:defRPr>
      </a:lvl6pPr>
      <a:lvl7pPr marL="3515090" algn="l" defTabSz="1171698" rtl="0" eaLnBrk="1" latinLnBrk="0" hangingPunct="1">
        <a:defRPr sz="3600" kern="1200">
          <a:solidFill>
            <a:schemeClr val="tx1"/>
          </a:solidFill>
          <a:latin typeface="+mn-lt"/>
          <a:ea typeface="+mn-ea"/>
          <a:cs typeface="+mn-cs"/>
        </a:defRPr>
      </a:lvl7pPr>
      <a:lvl8pPr marL="4100944" algn="l" defTabSz="1171698" rtl="0" eaLnBrk="1" latinLnBrk="0" hangingPunct="1">
        <a:defRPr sz="3600" kern="1200">
          <a:solidFill>
            <a:schemeClr val="tx1"/>
          </a:solidFill>
          <a:latin typeface="+mn-lt"/>
          <a:ea typeface="+mn-ea"/>
          <a:cs typeface="+mn-cs"/>
        </a:defRPr>
      </a:lvl8pPr>
      <a:lvl9pPr marL="4686795" algn="l" defTabSz="1171698"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57"/>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4"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3"/>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7998" y="800105"/>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65"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7690389"/>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1F8B3E62-EE03-2C4C-8EF5-2BEB3E63236F}" type="slidenum">
              <a:rPr lang="th-TH">
                <a:ea typeface="ＭＳ Ｐゴシック" charset="0"/>
              </a:rPr>
              <a:pPr defTabSz="914400"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defTabSz="914400">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400"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defTabSz="914400">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82518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831839"/>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3245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D106FF99-581D-4F20-8850-5A562DED17F3}" type="slidenum">
              <a:rPr lang="th-TH" smtClean="0">
                <a:ea typeface="ＭＳ Ｐゴシック" pitchFamily="34" charset="-128"/>
              </a:rPr>
              <a:pPr fontAlgn="base">
                <a:spcBef>
                  <a:spcPct val="0"/>
                </a:spcBef>
                <a:spcAft>
                  <a:spcPct val="0"/>
                </a:spcAft>
              </a:pPr>
              <a:t>‹#›</a:t>
            </a:fld>
            <a:endParaRPr lang="th-TH">
              <a:ea typeface="ＭＳ Ｐゴシック" pitchFamily="34" charset="-128"/>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3" tIns="49647" rIns="99273" bIns="49647">
            <a:spAutoFit/>
          </a:bodyPr>
          <a:lstStyle>
            <a:lvl1pPr>
              <a:defRPr sz="2800">
                <a:solidFill>
                  <a:schemeClr val="tx1"/>
                </a:solidFill>
                <a:latin typeface="Arial" pitchFamily="34" charset="0"/>
                <a:ea typeface="Cordia New"/>
                <a:cs typeface="Cordia New"/>
              </a:defRPr>
            </a:lvl1pPr>
            <a:lvl2pPr marL="742950" indent="-285750">
              <a:defRPr sz="2800">
                <a:solidFill>
                  <a:schemeClr val="tx1"/>
                </a:solidFill>
                <a:latin typeface="Arial" pitchFamily="34" charset="0"/>
                <a:ea typeface="Cordia New"/>
                <a:cs typeface="Cordia New"/>
              </a:defRPr>
            </a:lvl2pPr>
            <a:lvl3pPr marL="1143000" indent="-228600">
              <a:defRPr sz="2800">
                <a:solidFill>
                  <a:schemeClr val="tx1"/>
                </a:solidFill>
                <a:latin typeface="Arial" pitchFamily="34" charset="0"/>
                <a:ea typeface="Cordia New"/>
                <a:cs typeface="Cordia New"/>
              </a:defRPr>
            </a:lvl3pPr>
            <a:lvl4pPr marL="1600200" indent="-228600">
              <a:defRPr sz="2800">
                <a:solidFill>
                  <a:schemeClr val="tx1"/>
                </a:solidFill>
                <a:latin typeface="Arial" pitchFamily="34" charset="0"/>
                <a:ea typeface="Cordia New"/>
                <a:cs typeface="Cordia New"/>
              </a:defRPr>
            </a:lvl4pPr>
            <a:lvl5pPr marL="2057400" indent="-228600">
              <a:defRPr sz="2800">
                <a:solidFill>
                  <a:schemeClr val="tx1"/>
                </a:solidFill>
                <a:latin typeface="Arial" pitchFamily="34" charset="0"/>
                <a:ea typeface="Cordia New"/>
                <a:cs typeface="Cordia New"/>
              </a:defRPr>
            </a:lvl5pPr>
            <a:lvl6pPr marL="2514600" indent="-228600" fontAlgn="base">
              <a:spcBef>
                <a:spcPct val="0"/>
              </a:spcBef>
              <a:spcAft>
                <a:spcPct val="0"/>
              </a:spcAft>
              <a:defRPr sz="2800">
                <a:solidFill>
                  <a:schemeClr val="tx1"/>
                </a:solidFill>
                <a:latin typeface="Arial" pitchFamily="34" charset="0"/>
                <a:ea typeface="Cordia New"/>
                <a:cs typeface="Cordia New"/>
              </a:defRPr>
            </a:lvl6pPr>
            <a:lvl7pPr marL="2971800" indent="-228600" fontAlgn="base">
              <a:spcBef>
                <a:spcPct val="0"/>
              </a:spcBef>
              <a:spcAft>
                <a:spcPct val="0"/>
              </a:spcAft>
              <a:defRPr sz="2800">
                <a:solidFill>
                  <a:schemeClr val="tx1"/>
                </a:solidFill>
                <a:latin typeface="Arial" pitchFamily="34" charset="0"/>
                <a:ea typeface="Cordia New"/>
                <a:cs typeface="Cordia New"/>
              </a:defRPr>
            </a:lvl7pPr>
            <a:lvl8pPr marL="3429000" indent="-228600" fontAlgn="base">
              <a:spcBef>
                <a:spcPct val="0"/>
              </a:spcBef>
              <a:spcAft>
                <a:spcPct val="0"/>
              </a:spcAft>
              <a:defRPr sz="2800">
                <a:solidFill>
                  <a:schemeClr val="tx1"/>
                </a:solidFill>
                <a:latin typeface="Arial" pitchFamily="34" charset="0"/>
                <a:ea typeface="Cordia New"/>
                <a:cs typeface="Cordia New"/>
              </a:defRPr>
            </a:lvl8pPr>
            <a:lvl9pPr marL="3886200" indent="-228600" fontAlgn="base">
              <a:spcBef>
                <a:spcPct val="0"/>
              </a:spcBef>
              <a:spcAft>
                <a:spcPct val="0"/>
              </a:spcAft>
              <a:defRPr sz="2800">
                <a:solidFill>
                  <a:schemeClr val="tx1"/>
                </a:solidFill>
                <a:latin typeface="Arial" pitchFamily="34" charset="0"/>
                <a:ea typeface="Cordia New"/>
                <a:cs typeface="Cordia New"/>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pitchFamily="34" charset="-128"/>
                <a:cs typeface="Arial" pitchFamily="34" charset="0"/>
              </a:rPr>
              <a:t>Data Hub for Asia-Pacific</a:t>
            </a:r>
            <a:endParaRPr lang="th-TH" sz="2200" kern="700" dirty="0">
              <a:solidFill>
                <a:prstClr val="white"/>
              </a:solidFill>
              <a:ea typeface="ＭＳ Ｐゴシック" pitchFamily="34" charset="-128"/>
            </a:endParaRPr>
          </a:p>
        </p:txBody>
      </p:sp>
      <p:pic>
        <p:nvPicPr>
          <p:cNvPr id="4104"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73733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5pPr>
      <a:lvl6pPr marL="455802" algn="ctr" rtl="0" fontAlgn="base">
        <a:spcBef>
          <a:spcPct val="0"/>
        </a:spcBef>
        <a:spcAft>
          <a:spcPct val="0"/>
        </a:spcAft>
        <a:defRPr sz="4400">
          <a:solidFill>
            <a:schemeClr val="tx1"/>
          </a:solidFill>
          <a:latin typeface="Arial" pitchFamily="34" charset="0"/>
          <a:ea typeface="Cordia New"/>
          <a:cs typeface="Cordia New"/>
        </a:defRPr>
      </a:lvl6pPr>
      <a:lvl7pPr marL="911598" algn="ctr" rtl="0" fontAlgn="base">
        <a:spcBef>
          <a:spcPct val="0"/>
        </a:spcBef>
        <a:spcAft>
          <a:spcPct val="0"/>
        </a:spcAft>
        <a:defRPr sz="4400">
          <a:solidFill>
            <a:schemeClr val="tx1"/>
          </a:solidFill>
          <a:latin typeface="Arial" pitchFamily="34" charset="0"/>
          <a:ea typeface="Cordia New"/>
          <a:cs typeface="Cordia New"/>
        </a:defRPr>
      </a:lvl7pPr>
      <a:lvl8pPr marL="1367398" algn="ctr" rtl="0" fontAlgn="base">
        <a:spcBef>
          <a:spcPct val="0"/>
        </a:spcBef>
        <a:spcAft>
          <a:spcPct val="0"/>
        </a:spcAft>
        <a:defRPr sz="4400">
          <a:solidFill>
            <a:schemeClr val="tx1"/>
          </a:solidFill>
          <a:latin typeface="Arial" pitchFamily="34" charset="0"/>
          <a:ea typeface="Cordia New"/>
          <a:cs typeface="Cordia New"/>
        </a:defRPr>
      </a:lvl8pPr>
      <a:lvl9pPr marL="1823173" algn="ctr" rtl="0" fontAlgn="base">
        <a:spcBef>
          <a:spcPct val="0"/>
        </a:spcBef>
        <a:spcAft>
          <a:spcPct val="0"/>
        </a:spcAft>
        <a:defRPr sz="4400">
          <a:solidFill>
            <a:schemeClr val="tx1"/>
          </a:solidFill>
          <a:latin typeface="Arial" pitchFamily="34" charset="0"/>
          <a:ea typeface="Cordia New"/>
          <a:cs typeface="Cordia New"/>
        </a:defRPr>
      </a:lvl9pPr>
    </p:titleStyle>
    <p:bodyStyle>
      <a:lvl1pPr marL="341848" indent="-341848"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a:cs typeface="Cordia New" charset="0"/>
        </a:defRPr>
      </a:lvl2pPr>
      <a:lvl3pPr marL="1139498" indent="-227909"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a:cs typeface="Cordia New" charset="0"/>
        </a:defRPr>
      </a:lvl3pPr>
      <a:lvl4pPr marL="1595275" indent="-227909"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a:cs typeface="Cordia New" charset="0"/>
        </a:defRPr>
      </a:lvl4pPr>
      <a:lvl5pPr marL="2051081" indent="-227909"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sp>
        <p:nvSpPr>
          <p:cNvPr id="14" name="TextBox 13"/>
          <p:cNvSpPr txBox="1"/>
          <p:nvPr userDrawn="1"/>
        </p:nvSpPr>
        <p:spPr>
          <a:xfrm>
            <a:off x="9340851" y="6508787"/>
            <a:ext cx="2286000" cy="284930"/>
          </a:xfrm>
          <a:prstGeom prst="rect">
            <a:avLst/>
          </a:prstGeom>
          <a:noFill/>
        </p:spPr>
        <p:txBody>
          <a:bodyPr lIns="99273" tIns="49647" rIns="99273" bIns="49647">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792910"/>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802" algn="ctr" rtl="0" fontAlgn="base">
        <a:spcBef>
          <a:spcPct val="0"/>
        </a:spcBef>
        <a:spcAft>
          <a:spcPct val="0"/>
        </a:spcAft>
        <a:defRPr sz="4400">
          <a:solidFill>
            <a:schemeClr val="tx1"/>
          </a:solidFill>
          <a:latin typeface="Arial" pitchFamily="34" charset="0"/>
          <a:cs typeface="Cordia New" pitchFamily="34" charset="-34"/>
        </a:defRPr>
      </a:lvl6pPr>
      <a:lvl7pPr marL="911598" algn="ctr" rtl="0" fontAlgn="base">
        <a:spcBef>
          <a:spcPct val="0"/>
        </a:spcBef>
        <a:spcAft>
          <a:spcPct val="0"/>
        </a:spcAft>
        <a:defRPr sz="4400">
          <a:solidFill>
            <a:schemeClr val="tx1"/>
          </a:solidFill>
          <a:latin typeface="Arial" pitchFamily="34" charset="0"/>
          <a:cs typeface="Cordia New" pitchFamily="34" charset="-34"/>
        </a:defRPr>
      </a:lvl7pPr>
      <a:lvl8pPr marL="1367398" algn="ctr" rtl="0" fontAlgn="base">
        <a:spcBef>
          <a:spcPct val="0"/>
        </a:spcBef>
        <a:spcAft>
          <a:spcPct val="0"/>
        </a:spcAft>
        <a:defRPr sz="4400">
          <a:solidFill>
            <a:schemeClr val="tx1"/>
          </a:solidFill>
          <a:latin typeface="Arial" pitchFamily="34" charset="0"/>
          <a:cs typeface="Cordia New" pitchFamily="34" charset="-34"/>
        </a:defRPr>
      </a:lvl8pPr>
      <a:lvl9pPr marL="1823173"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848" indent="-341848"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677" indent="-284862"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498" indent="-227909"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275" indent="-227909"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081" indent="-227909"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16275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pic>
        <p:nvPicPr>
          <p:cNvPr id="132" name="Google Shape;132;p22" descr="color-02 more red.png"/>
          <p:cNvPicPr preferRelativeResize="0"/>
          <p:nvPr/>
        </p:nvPicPr>
        <p:blipFill rotWithShape="1">
          <a:blip r:embed="rId10">
            <a:alphaModFix/>
          </a:blip>
          <a:srcRect r="8306" b="15314"/>
          <a:stretch/>
        </p:blipFill>
        <p:spPr>
          <a:xfrm>
            <a:off x="4307420" y="1103315"/>
            <a:ext cx="7884583" cy="5754688"/>
          </a:xfrm>
          <a:prstGeom prst="rect">
            <a:avLst/>
          </a:prstGeom>
          <a:noFill/>
          <a:ln>
            <a:noFill/>
          </a:ln>
        </p:spPr>
      </p:pic>
      <p:sp>
        <p:nvSpPr>
          <p:cNvPr id="133" name="Google Shape;133;p22"/>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spcAft>
                <a:spcPts val="0"/>
              </a:spcAft>
              <a:buNone/>
              <a:defRPr sz="1200">
                <a:solidFill>
                  <a:srgbClr val="898989"/>
                </a:solidFill>
                <a:latin typeface="Arial"/>
                <a:ea typeface="Arial"/>
                <a:cs typeface="Arial"/>
                <a:sym typeface="Arial"/>
              </a:defRPr>
            </a:lvl1pPr>
            <a:lvl2pPr marL="0" marR="0" lvl="1" indent="0" algn="r" rtl="0">
              <a:spcBef>
                <a:spcPts val="0"/>
              </a:spcBef>
              <a:spcAft>
                <a:spcPts val="0"/>
              </a:spcAft>
              <a:buNone/>
              <a:defRPr sz="1200">
                <a:solidFill>
                  <a:srgbClr val="898989"/>
                </a:solidFill>
                <a:latin typeface="Arial"/>
                <a:ea typeface="Arial"/>
                <a:cs typeface="Arial"/>
                <a:sym typeface="Arial"/>
              </a:defRPr>
            </a:lvl2pPr>
            <a:lvl3pPr marL="0" marR="0" lvl="2" indent="0" algn="r" rtl="0">
              <a:spcBef>
                <a:spcPts val="0"/>
              </a:spcBef>
              <a:spcAft>
                <a:spcPts val="0"/>
              </a:spcAft>
              <a:buNone/>
              <a:defRPr sz="1200">
                <a:solidFill>
                  <a:srgbClr val="898989"/>
                </a:solidFill>
                <a:latin typeface="Arial"/>
                <a:ea typeface="Arial"/>
                <a:cs typeface="Arial"/>
                <a:sym typeface="Arial"/>
              </a:defRPr>
            </a:lvl3pPr>
            <a:lvl4pPr marL="0" marR="0" lvl="3" indent="0" algn="r" rtl="0">
              <a:spcBef>
                <a:spcPts val="0"/>
              </a:spcBef>
              <a:spcAft>
                <a:spcPts val="0"/>
              </a:spcAft>
              <a:buNone/>
              <a:defRPr sz="1200">
                <a:solidFill>
                  <a:srgbClr val="898989"/>
                </a:solidFill>
                <a:latin typeface="Arial"/>
                <a:ea typeface="Arial"/>
                <a:cs typeface="Arial"/>
                <a:sym typeface="Arial"/>
              </a:defRPr>
            </a:lvl4pPr>
            <a:lvl5pPr marL="0" marR="0" lvl="4" indent="0" algn="r" rtl="0">
              <a:spcBef>
                <a:spcPts val="0"/>
              </a:spcBef>
              <a:spcAft>
                <a:spcPts val="0"/>
              </a:spcAft>
              <a:buNone/>
              <a:defRPr sz="1200">
                <a:solidFill>
                  <a:srgbClr val="898989"/>
                </a:solidFill>
                <a:latin typeface="Arial"/>
                <a:ea typeface="Arial"/>
                <a:cs typeface="Arial"/>
                <a:sym typeface="Arial"/>
              </a:defRPr>
            </a:lvl5pPr>
            <a:lvl6pPr marL="0" marR="0" lvl="5" indent="0" algn="r" rtl="0">
              <a:spcBef>
                <a:spcPts val="0"/>
              </a:spcBef>
              <a:spcAft>
                <a:spcPts val="0"/>
              </a:spcAft>
              <a:buNone/>
              <a:defRPr sz="1200">
                <a:solidFill>
                  <a:srgbClr val="898989"/>
                </a:solidFill>
                <a:latin typeface="Arial"/>
                <a:ea typeface="Arial"/>
                <a:cs typeface="Arial"/>
                <a:sym typeface="Arial"/>
              </a:defRPr>
            </a:lvl6pPr>
            <a:lvl7pPr marL="0" marR="0" lvl="6" indent="0" algn="r" rtl="0">
              <a:spcBef>
                <a:spcPts val="0"/>
              </a:spcBef>
              <a:spcAft>
                <a:spcPts val="0"/>
              </a:spcAft>
              <a:buNone/>
              <a:defRPr sz="1200">
                <a:solidFill>
                  <a:srgbClr val="898989"/>
                </a:solidFill>
                <a:latin typeface="Arial"/>
                <a:ea typeface="Arial"/>
                <a:cs typeface="Arial"/>
                <a:sym typeface="Arial"/>
              </a:defRPr>
            </a:lvl7pPr>
            <a:lvl8pPr marL="0" marR="0" lvl="7" indent="0" algn="r" rtl="0">
              <a:spcBef>
                <a:spcPts val="0"/>
              </a:spcBef>
              <a:spcAft>
                <a:spcPts val="0"/>
              </a:spcAft>
              <a:buNone/>
              <a:defRPr sz="1200">
                <a:solidFill>
                  <a:srgbClr val="898989"/>
                </a:solidFill>
                <a:latin typeface="Arial"/>
                <a:ea typeface="Arial"/>
                <a:cs typeface="Arial"/>
                <a:sym typeface="Arial"/>
              </a:defRPr>
            </a:lvl8pPr>
            <a:lvl9pPr marL="0" marR="0" lvl="8" indent="0" algn="r" rtl="0">
              <a:spcBef>
                <a:spcPts val="0"/>
              </a:spcBef>
              <a:spcAft>
                <a:spcPts val="0"/>
              </a:spcAft>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
        <p:nvSpPr>
          <p:cNvPr id="134" name="Google Shape;134;p22"/>
          <p:cNvSpPr/>
          <p:nvPr/>
        </p:nvSpPr>
        <p:spPr>
          <a:xfrm>
            <a:off x="4" y="360365"/>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254" tIns="49638" rIns="99254" bIns="49638" anchor="ctr" anchorCtr="0">
            <a:noAutofit/>
          </a:bodyPr>
          <a:lstStyle/>
          <a:p>
            <a:pPr marL="0" marR="0" lvl="0" indent="0" algn="ctr" rtl="0">
              <a:spcBef>
                <a:spcPts val="0"/>
              </a:spcBef>
              <a:spcAft>
                <a:spcPts val="0"/>
              </a:spcAft>
              <a:buNone/>
            </a:pPr>
            <a:endParaRPr sz="2800">
              <a:solidFill>
                <a:srgbClr val="FFFFFF"/>
              </a:solidFill>
              <a:latin typeface="Arial"/>
              <a:ea typeface="Arial"/>
              <a:cs typeface="Arial"/>
              <a:sym typeface="Arial"/>
            </a:endParaRPr>
          </a:p>
        </p:txBody>
      </p:sp>
      <p:cxnSp>
        <p:nvCxnSpPr>
          <p:cNvPr id="135" name="Google Shape;135;p22"/>
          <p:cNvCxnSpPr/>
          <p:nvPr/>
        </p:nvCxnSpPr>
        <p:spPr>
          <a:xfrm>
            <a:off x="4" y="1246193"/>
            <a:ext cx="11715751" cy="1588"/>
          </a:xfrm>
          <a:prstGeom prst="straightConnector1">
            <a:avLst/>
          </a:prstGeom>
          <a:noFill/>
          <a:ln w="19050" cap="flat" cmpd="sng">
            <a:solidFill>
              <a:srgbClr val="C1001F"/>
            </a:solidFill>
            <a:prstDash val="solid"/>
            <a:round/>
            <a:headEnd type="none" w="sm" len="sm"/>
            <a:tailEnd type="none" w="sm" len="sm"/>
          </a:ln>
        </p:spPr>
      </p:cxnSp>
      <p:sp>
        <p:nvSpPr>
          <p:cNvPr id="136" name="Google Shape;136;p22"/>
          <p:cNvSpPr txBox="1"/>
          <p:nvPr/>
        </p:nvSpPr>
        <p:spPr>
          <a:xfrm>
            <a:off x="3048003" y="642939"/>
            <a:ext cx="4341284" cy="654050"/>
          </a:xfrm>
          <a:prstGeom prst="rect">
            <a:avLst/>
          </a:prstGeom>
          <a:noFill/>
          <a:ln>
            <a:noFill/>
          </a:ln>
        </p:spPr>
        <p:txBody>
          <a:bodyPr spcFirstLastPara="1" wrap="square" lIns="99254" tIns="49638" rIns="99254" bIns="49638" anchor="t" anchorCtr="0">
            <a:noAutofit/>
          </a:bodyPr>
          <a:lstStyle/>
          <a:p>
            <a:pPr marL="0" marR="0" lvl="0" indent="0" algn="l" rtl="0">
              <a:spcBef>
                <a:spcPts val="0"/>
              </a:spcBef>
              <a:spcAft>
                <a:spcPts val="0"/>
              </a:spcAft>
              <a:buNone/>
            </a:pPr>
            <a:r>
              <a:rPr lang="en-US" sz="3600" b="1">
                <a:solidFill>
                  <a:srgbClr val="FFFFFF"/>
                </a:solidFill>
                <a:latin typeface="Arial"/>
                <a:ea typeface="Arial"/>
                <a:cs typeface="Arial"/>
                <a:sym typeface="Arial"/>
              </a:rPr>
              <a:t>HIV and AIDS</a:t>
            </a:r>
            <a:endParaRPr sz="3600" b="1">
              <a:solidFill>
                <a:srgbClr val="FFFFFF"/>
              </a:solidFill>
              <a:latin typeface="Arial"/>
              <a:ea typeface="Arial"/>
              <a:cs typeface="Arial"/>
              <a:sym typeface="Arial"/>
            </a:endParaRPr>
          </a:p>
        </p:txBody>
      </p:sp>
      <p:sp>
        <p:nvSpPr>
          <p:cNvPr id="137" name="Google Shape;137;p22"/>
          <p:cNvSpPr txBox="1"/>
          <p:nvPr/>
        </p:nvSpPr>
        <p:spPr>
          <a:xfrm>
            <a:off x="7148100" y="800104"/>
            <a:ext cx="4948767" cy="438150"/>
          </a:xfrm>
          <a:prstGeom prst="rect">
            <a:avLst/>
          </a:prstGeom>
          <a:noFill/>
          <a:ln>
            <a:noFill/>
          </a:ln>
        </p:spPr>
        <p:txBody>
          <a:bodyPr spcFirstLastPara="1" wrap="square" lIns="99254" tIns="49638" rIns="99254" bIns="49638" anchor="t" anchorCtr="0">
            <a:noAutofit/>
          </a:bodyPr>
          <a:lstStyle/>
          <a:p>
            <a:pPr marL="0" marR="0" lvl="0" indent="0" algn="l" rtl="0">
              <a:spcBef>
                <a:spcPts val="0"/>
              </a:spcBef>
              <a:spcAft>
                <a:spcPts val="0"/>
              </a:spcAft>
              <a:buNone/>
            </a:pPr>
            <a:r>
              <a:rPr lang="en-US" sz="2200">
                <a:solidFill>
                  <a:srgbClr val="FFFFFF"/>
                </a:solidFill>
                <a:latin typeface="Arial"/>
                <a:ea typeface="Arial"/>
                <a:cs typeface="Arial"/>
                <a:sym typeface="Arial"/>
              </a:rPr>
              <a:t>Data Hub for Asia-Pacific</a:t>
            </a:r>
            <a:endParaRPr sz="2200">
              <a:solidFill>
                <a:srgbClr val="FFFFFF"/>
              </a:solidFill>
              <a:latin typeface="Arial"/>
              <a:ea typeface="Arial"/>
              <a:cs typeface="Arial"/>
              <a:sym typeface="Arial"/>
            </a:endParaRPr>
          </a:p>
        </p:txBody>
      </p:sp>
      <p:pic>
        <p:nvPicPr>
          <p:cNvPr id="138" name="Google Shape;138;p22"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2443536669"/>
      </p:ext>
    </p:extLst>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0"/>
            <a:ext cx="723900" cy="365125"/>
          </a:xfrm>
          <a:prstGeom prst="rect">
            <a:avLst/>
          </a:prstGeom>
        </p:spPr>
        <p:txBody>
          <a:bodyPr vert="horz" lIns="116880" tIns="58432" rIns="116880" bIns="5843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711">
              <a:defRPr/>
            </a:pPr>
            <a:fld id="{79C0BFF6-9B14-4446-AF07-628EFEB400B0}" type="slidenum">
              <a:rPr lang="th-TH" smtClean="0">
                <a:solidFill>
                  <a:prstClr val="black">
                    <a:tint val="75000"/>
                  </a:prstClr>
                </a:solidFill>
              </a:rPr>
              <a:pPr defTabSz="116871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58" tIns="63630" rIns="127258" bIns="63630" anchor="ctr"/>
          <a:lstStyle/>
          <a:p>
            <a:pPr algn="ctr" defTabSz="116871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6"/>
            <a:ext cx="4341284" cy="83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58" tIns="63630" rIns="127258" bIns="6363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71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31"/>
            <a:ext cx="4948767" cy="559390"/>
          </a:xfrm>
          <a:prstGeom prst="rect">
            <a:avLst/>
          </a:prstGeom>
          <a:noFill/>
        </p:spPr>
        <p:txBody>
          <a:bodyPr lIns="127258" tIns="63630" rIns="127258" bIns="63630">
            <a:spAutoFit/>
          </a:bodyPr>
          <a:lstStyle/>
          <a:p>
            <a:pPr defTabSz="116871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58" tIns="63630" rIns="127258" bIns="63630" anchor="ctr"/>
          <a:lstStyle/>
          <a:p>
            <a:pPr algn="ctr" defTabSz="1168711">
              <a:defRPr/>
            </a:pPr>
            <a:endParaRPr lang="th-TH" sz="3600" dirty="0">
              <a:solidFill>
                <a:prstClr val="white"/>
              </a:solidFill>
            </a:endParaRPr>
          </a:p>
        </p:txBody>
      </p:sp>
      <p:sp>
        <p:nvSpPr>
          <p:cNvPr id="12" name="TextBox 11"/>
          <p:cNvSpPr txBox="1"/>
          <p:nvPr/>
        </p:nvSpPr>
        <p:spPr>
          <a:xfrm>
            <a:off x="9290174" y="301674"/>
            <a:ext cx="2220383" cy="518115"/>
          </a:xfrm>
          <a:prstGeom prst="rect">
            <a:avLst/>
          </a:prstGeom>
          <a:noFill/>
          <a:effectLst>
            <a:outerShdw blurRad="50800" dist="38100" dir="5400000" algn="t" rotWithShape="0">
              <a:prstClr val="black">
                <a:alpha val="40000"/>
              </a:prstClr>
            </a:outerShdw>
          </a:effectLst>
        </p:spPr>
        <p:txBody>
          <a:bodyPr lIns="116880" tIns="58432" rIns="116880" bIns="58432">
            <a:spAutoFit/>
          </a:bodyPr>
          <a:lstStyle/>
          <a:p>
            <a:pPr algn="r" defTabSz="116871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834399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365" algn="ctr" rtl="0" fontAlgn="base">
        <a:spcBef>
          <a:spcPct val="0"/>
        </a:spcBef>
        <a:spcAft>
          <a:spcPct val="0"/>
        </a:spcAft>
        <a:defRPr sz="5600">
          <a:solidFill>
            <a:schemeClr val="tx1"/>
          </a:solidFill>
          <a:latin typeface="Arial" pitchFamily="34" charset="0"/>
          <a:cs typeface="Cordia New" pitchFamily="34" charset="-34"/>
        </a:defRPr>
      </a:lvl6pPr>
      <a:lvl7pPr marL="1168711" algn="ctr" rtl="0" fontAlgn="base">
        <a:spcBef>
          <a:spcPct val="0"/>
        </a:spcBef>
        <a:spcAft>
          <a:spcPct val="0"/>
        </a:spcAft>
        <a:defRPr sz="5600">
          <a:solidFill>
            <a:schemeClr val="tx1"/>
          </a:solidFill>
          <a:latin typeface="Arial" pitchFamily="34" charset="0"/>
          <a:cs typeface="Cordia New" pitchFamily="34" charset="-34"/>
        </a:defRPr>
      </a:lvl7pPr>
      <a:lvl8pPr marL="1753036" algn="ctr" rtl="0" fontAlgn="base">
        <a:spcBef>
          <a:spcPct val="0"/>
        </a:spcBef>
        <a:spcAft>
          <a:spcPct val="0"/>
        </a:spcAft>
        <a:defRPr sz="5600">
          <a:solidFill>
            <a:schemeClr val="tx1"/>
          </a:solidFill>
          <a:latin typeface="Arial" pitchFamily="34" charset="0"/>
          <a:cs typeface="Cordia New" pitchFamily="34" charset="-34"/>
        </a:defRPr>
      </a:lvl8pPr>
      <a:lvl9pPr marL="233740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240" indent="-43824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557" indent="-3652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852" indent="-29218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225" indent="-29218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590" indent="-29218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3942"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285"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2636"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6949"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711" rtl="0" eaLnBrk="1" latinLnBrk="0" hangingPunct="1">
        <a:defRPr sz="3600" kern="1200">
          <a:solidFill>
            <a:schemeClr val="tx1"/>
          </a:solidFill>
          <a:latin typeface="+mn-lt"/>
          <a:ea typeface="+mn-ea"/>
          <a:cs typeface="+mn-cs"/>
        </a:defRPr>
      </a:lvl1pPr>
      <a:lvl2pPr marL="584365" algn="l" defTabSz="1168711" rtl="0" eaLnBrk="1" latinLnBrk="0" hangingPunct="1">
        <a:defRPr sz="3600" kern="1200">
          <a:solidFill>
            <a:schemeClr val="tx1"/>
          </a:solidFill>
          <a:latin typeface="+mn-lt"/>
          <a:ea typeface="+mn-ea"/>
          <a:cs typeface="+mn-cs"/>
        </a:defRPr>
      </a:lvl2pPr>
      <a:lvl3pPr marL="1168711" algn="l" defTabSz="1168711" rtl="0" eaLnBrk="1" latinLnBrk="0" hangingPunct="1">
        <a:defRPr sz="3600" kern="1200">
          <a:solidFill>
            <a:schemeClr val="tx1"/>
          </a:solidFill>
          <a:latin typeface="+mn-lt"/>
          <a:ea typeface="+mn-ea"/>
          <a:cs typeface="+mn-cs"/>
        </a:defRPr>
      </a:lvl3pPr>
      <a:lvl4pPr marL="1753036" algn="l" defTabSz="1168711" rtl="0" eaLnBrk="1" latinLnBrk="0" hangingPunct="1">
        <a:defRPr sz="3600" kern="1200">
          <a:solidFill>
            <a:schemeClr val="tx1"/>
          </a:solidFill>
          <a:latin typeface="+mn-lt"/>
          <a:ea typeface="+mn-ea"/>
          <a:cs typeface="+mn-cs"/>
        </a:defRPr>
      </a:lvl4pPr>
      <a:lvl5pPr marL="2337408" algn="l" defTabSz="1168711" rtl="0" eaLnBrk="1" latinLnBrk="0" hangingPunct="1">
        <a:defRPr sz="3600" kern="1200">
          <a:solidFill>
            <a:schemeClr val="tx1"/>
          </a:solidFill>
          <a:latin typeface="+mn-lt"/>
          <a:ea typeface="+mn-ea"/>
          <a:cs typeface="+mn-cs"/>
        </a:defRPr>
      </a:lvl5pPr>
      <a:lvl6pPr marL="2921759" algn="l" defTabSz="1168711" rtl="0" eaLnBrk="1" latinLnBrk="0" hangingPunct="1">
        <a:defRPr sz="3600" kern="1200">
          <a:solidFill>
            <a:schemeClr val="tx1"/>
          </a:solidFill>
          <a:latin typeface="+mn-lt"/>
          <a:ea typeface="+mn-ea"/>
          <a:cs typeface="+mn-cs"/>
        </a:defRPr>
      </a:lvl6pPr>
      <a:lvl7pPr marL="3506071" algn="l" defTabSz="1168711" rtl="0" eaLnBrk="1" latinLnBrk="0" hangingPunct="1">
        <a:defRPr sz="3600" kern="1200">
          <a:solidFill>
            <a:schemeClr val="tx1"/>
          </a:solidFill>
          <a:latin typeface="+mn-lt"/>
          <a:ea typeface="+mn-ea"/>
          <a:cs typeface="+mn-cs"/>
        </a:defRPr>
      </a:lvl7pPr>
      <a:lvl8pPr marL="4090462" algn="l" defTabSz="1168711" rtl="0" eaLnBrk="1" latinLnBrk="0" hangingPunct="1">
        <a:defRPr sz="3600" kern="1200">
          <a:solidFill>
            <a:schemeClr val="tx1"/>
          </a:solidFill>
          <a:latin typeface="+mn-lt"/>
          <a:ea typeface="+mn-ea"/>
          <a:cs typeface="+mn-cs"/>
        </a:defRPr>
      </a:lvl8pPr>
      <a:lvl9pPr marL="4674810" algn="l" defTabSz="1168711"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7"/>
            <a:ext cx="723900" cy="365125"/>
          </a:xfrm>
          <a:prstGeom prst="rect">
            <a:avLst/>
          </a:prstGeom>
        </p:spPr>
        <p:txBody>
          <a:bodyPr vert="horz" lIns="116893" tIns="58439" rIns="116893" bIns="58439"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851">
              <a:defRPr/>
            </a:pPr>
            <a:fld id="{79C0BFF6-9B14-4446-AF07-628EFEB400B0}" type="slidenum">
              <a:rPr lang="th-TH" smtClean="0">
                <a:solidFill>
                  <a:prstClr val="black">
                    <a:tint val="75000"/>
                  </a:prstClr>
                </a:solidFill>
              </a:rPr>
              <a:pPr defTabSz="116885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73" tIns="63637" rIns="127273" bIns="63637" anchor="ctr"/>
          <a:lstStyle/>
          <a:p>
            <a:pPr algn="ctr" defTabSz="116885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3"/>
            <a:ext cx="4341284" cy="83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73" tIns="63637" rIns="127273" bIns="6363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85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34"/>
            <a:ext cx="4948767" cy="559404"/>
          </a:xfrm>
          <a:prstGeom prst="rect">
            <a:avLst/>
          </a:prstGeom>
          <a:noFill/>
        </p:spPr>
        <p:txBody>
          <a:bodyPr lIns="127273" tIns="63637" rIns="127273" bIns="63637">
            <a:spAutoFit/>
          </a:bodyPr>
          <a:lstStyle/>
          <a:p>
            <a:pPr defTabSz="116885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73" tIns="63637" rIns="127273" bIns="63637" anchor="ctr"/>
          <a:lstStyle/>
          <a:p>
            <a:pPr algn="ctr" defTabSz="1168851">
              <a:defRPr/>
            </a:pPr>
            <a:endParaRPr lang="th-TH" sz="3600" dirty="0">
              <a:solidFill>
                <a:prstClr val="white"/>
              </a:solidFill>
            </a:endParaRPr>
          </a:p>
        </p:txBody>
      </p:sp>
      <p:sp>
        <p:nvSpPr>
          <p:cNvPr id="12" name="TextBox 11"/>
          <p:cNvSpPr txBox="1"/>
          <p:nvPr/>
        </p:nvSpPr>
        <p:spPr>
          <a:xfrm>
            <a:off x="9290170" y="301667"/>
            <a:ext cx="2220383" cy="518129"/>
          </a:xfrm>
          <a:prstGeom prst="rect">
            <a:avLst/>
          </a:prstGeom>
          <a:noFill/>
          <a:effectLst>
            <a:outerShdw blurRad="50800" dist="38100" dir="5400000" algn="t" rotWithShape="0">
              <a:prstClr val="black">
                <a:alpha val="40000"/>
              </a:prstClr>
            </a:outerShdw>
          </a:effectLst>
        </p:spPr>
        <p:txBody>
          <a:bodyPr lIns="116893" tIns="58439" rIns="116893" bIns="58439">
            <a:spAutoFit/>
          </a:bodyPr>
          <a:lstStyle/>
          <a:p>
            <a:pPr algn="r" defTabSz="116885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247233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36" algn="ctr" rtl="0" fontAlgn="base">
        <a:spcBef>
          <a:spcPct val="0"/>
        </a:spcBef>
        <a:spcAft>
          <a:spcPct val="0"/>
        </a:spcAft>
        <a:defRPr sz="5600">
          <a:solidFill>
            <a:schemeClr val="tx1"/>
          </a:solidFill>
          <a:latin typeface="Arial" pitchFamily="34" charset="0"/>
          <a:cs typeface="Cordia New" pitchFamily="34" charset="-34"/>
        </a:defRPr>
      </a:lvl6pPr>
      <a:lvl7pPr marL="1168851" algn="ctr" rtl="0" fontAlgn="base">
        <a:spcBef>
          <a:spcPct val="0"/>
        </a:spcBef>
        <a:spcAft>
          <a:spcPct val="0"/>
        </a:spcAft>
        <a:defRPr sz="5600">
          <a:solidFill>
            <a:schemeClr val="tx1"/>
          </a:solidFill>
          <a:latin typeface="Arial" pitchFamily="34" charset="0"/>
          <a:cs typeface="Cordia New" pitchFamily="34" charset="-34"/>
        </a:defRPr>
      </a:lvl7pPr>
      <a:lvl8pPr marL="1753248" algn="ctr" rtl="0" fontAlgn="base">
        <a:spcBef>
          <a:spcPct val="0"/>
        </a:spcBef>
        <a:spcAft>
          <a:spcPct val="0"/>
        </a:spcAft>
        <a:defRPr sz="5600">
          <a:solidFill>
            <a:schemeClr val="tx1"/>
          </a:solidFill>
          <a:latin typeface="Arial" pitchFamily="34" charset="0"/>
          <a:cs typeface="Cordia New" pitchFamily="34" charset="-34"/>
        </a:defRPr>
      </a:lvl8pPr>
      <a:lvl9pPr marL="233768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294" indent="-43829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671" indent="-3652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027" indent="-29222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471" indent="-2922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905" indent="-2922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328" indent="-292223" algn="l" defTabSz="116885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740" indent="-292223" algn="l" defTabSz="116885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161" indent="-292223" algn="l" defTabSz="116885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545" indent="-292223" algn="l" defTabSz="116885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851" rtl="0" eaLnBrk="1" latinLnBrk="0" hangingPunct="1">
        <a:defRPr sz="3600" kern="1200">
          <a:solidFill>
            <a:schemeClr val="tx1"/>
          </a:solidFill>
          <a:latin typeface="+mn-lt"/>
          <a:ea typeface="+mn-ea"/>
          <a:cs typeface="+mn-cs"/>
        </a:defRPr>
      </a:lvl1pPr>
      <a:lvl2pPr marL="584436" algn="l" defTabSz="1168851" rtl="0" eaLnBrk="1" latinLnBrk="0" hangingPunct="1">
        <a:defRPr sz="3600" kern="1200">
          <a:solidFill>
            <a:schemeClr val="tx1"/>
          </a:solidFill>
          <a:latin typeface="+mn-lt"/>
          <a:ea typeface="+mn-ea"/>
          <a:cs typeface="+mn-cs"/>
        </a:defRPr>
      </a:lvl2pPr>
      <a:lvl3pPr marL="1168851" algn="l" defTabSz="1168851" rtl="0" eaLnBrk="1" latinLnBrk="0" hangingPunct="1">
        <a:defRPr sz="3600" kern="1200">
          <a:solidFill>
            <a:schemeClr val="tx1"/>
          </a:solidFill>
          <a:latin typeface="+mn-lt"/>
          <a:ea typeface="+mn-ea"/>
          <a:cs typeface="+mn-cs"/>
        </a:defRPr>
      </a:lvl3pPr>
      <a:lvl4pPr marL="1753248" algn="l" defTabSz="1168851" rtl="0" eaLnBrk="1" latinLnBrk="0" hangingPunct="1">
        <a:defRPr sz="3600" kern="1200">
          <a:solidFill>
            <a:schemeClr val="tx1"/>
          </a:solidFill>
          <a:latin typeface="+mn-lt"/>
          <a:ea typeface="+mn-ea"/>
          <a:cs typeface="+mn-cs"/>
        </a:defRPr>
      </a:lvl4pPr>
      <a:lvl5pPr marL="2337689" algn="l" defTabSz="1168851" rtl="0" eaLnBrk="1" latinLnBrk="0" hangingPunct="1">
        <a:defRPr sz="3600" kern="1200">
          <a:solidFill>
            <a:schemeClr val="tx1"/>
          </a:solidFill>
          <a:latin typeface="+mn-lt"/>
          <a:ea typeface="+mn-ea"/>
          <a:cs typeface="+mn-cs"/>
        </a:defRPr>
      </a:lvl5pPr>
      <a:lvl6pPr marL="2922109" algn="l" defTabSz="1168851" rtl="0" eaLnBrk="1" latinLnBrk="0" hangingPunct="1">
        <a:defRPr sz="3600" kern="1200">
          <a:solidFill>
            <a:schemeClr val="tx1"/>
          </a:solidFill>
          <a:latin typeface="+mn-lt"/>
          <a:ea typeface="+mn-ea"/>
          <a:cs typeface="+mn-cs"/>
        </a:defRPr>
      </a:lvl6pPr>
      <a:lvl7pPr marL="3506494" algn="l" defTabSz="1168851" rtl="0" eaLnBrk="1" latinLnBrk="0" hangingPunct="1">
        <a:defRPr sz="3600" kern="1200">
          <a:solidFill>
            <a:schemeClr val="tx1"/>
          </a:solidFill>
          <a:latin typeface="+mn-lt"/>
          <a:ea typeface="+mn-ea"/>
          <a:cs typeface="+mn-cs"/>
        </a:defRPr>
      </a:lvl7pPr>
      <a:lvl8pPr marL="4090952" algn="l" defTabSz="1168851" rtl="0" eaLnBrk="1" latinLnBrk="0" hangingPunct="1">
        <a:defRPr sz="3600" kern="1200">
          <a:solidFill>
            <a:schemeClr val="tx1"/>
          </a:solidFill>
          <a:latin typeface="+mn-lt"/>
          <a:ea typeface="+mn-ea"/>
          <a:cs typeface="+mn-cs"/>
        </a:defRPr>
      </a:lvl8pPr>
      <a:lvl9pPr marL="4675372" algn="l" defTabSz="1168851"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2"/>
            <a:ext cx="723900" cy="365125"/>
          </a:xfrm>
          <a:prstGeom prst="rect">
            <a:avLst/>
          </a:prstGeom>
        </p:spPr>
        <p:txBody>
          <a:bodyPr vert="horz" lIns="116911" tIns="58448" rIns="116911" bIns="5844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037">
              <a:defRPr/>
            </a:pPr>
            <a:fld id="{79C0BFF6-9B14-4446-AF07-628EFEB400B0}" type="slidenum">
              <a:rPr lang="th-TH" smtClean="0">
                <a:solidFill>
                  <a:prstClr val="black">
                    <a:tint val="75000"/>
                  </a:prstClr>
                </a:solidFill>
              </a:rPr>
              <a:pPr defTabSz="116903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94" tIns="63647" rIns="127294" bIns="63647" anchor="ctr"/>
          <a:lstStyle/>
          <a:p>
            <a:pPr algn="ctr" defTabSz="116903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9"/>
            <a:ext cx="4341284" cy="83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94" tIns="63647" rIns="127294" bIns="6364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03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98" y="800134"/>
            <a:ext cx="4948767" cy="559424"/>
          </a:xfrm>
          <a:prstGeom prst="rect">
            <a:avLst/>
          </a:prstGeom>
          <a:noFill/>
        </p:spPr>
        <p:txBody>
          <a:bodyPr lIns="127294" tIns="63647" rIns="127294" bIns="63647">
            <a:spAutoFit/>
          </a:bodyPr>
          <a:lstStyle/>
          <a:p>
            <a:pPr defTabSz="116903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94" tIns="63647" rIns="127294" bIns="63647" anchor="ctr"/>
          <a:lstStyle/>
          <a:p>
            <a:pPr algn="ctr" defTabSz="1169037">
              <a:defRPr/>
            </a:pPr>
            <a:endParaRPr lang="th-TH" sz="3600" dirty="0">
              <a:solidFill>
                <a:prstClr val="white"/>
              </a:solidFill>
            </a:endParaRPr>
          </a:p>
        </p:txBody>
      </p:sp>
      <p:sp>
        <p:nvSpPr>
          <p:cNvPr id="12" name="TextBox 11"/>
          <p:cNvSpPr txBox="1"/>
          <p:nvPr/>
        </p:nvSpPr>
        <p:spPr>
          <a:xfrm>
            <a:off x="9290165" y="301663"/>
            <a:ext cx="2220383" cy="518147"/>
          </a:xfrm>
          <a:prstGeom prst="rect">
            <a:avLst/>
          </a:prstGeom>
          <a:noFill/>
          <a:effectLst>
            <a:outerShdw blurRad="50800" dist="38100" dir="5400000" algn="t" rotWithShape="0">
              <a:prstClr val="black">
                <a:alpha val="40000"/>
              </a:prstClr>
            </a:outerShdw>
          </a:effectLst>
        </p:spPr>
        <p:txBody>
          <a:bodyPr lIns="116911" tIns="58448" rIns="116911" bIns="58448">
            <a:spAutoFit/>
          </a:bodyPr>
          <a:lstStyle/>
          <a:p>
            <a:pPr algn="r" defTabSz="116903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548778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28" algn="ctr" rtl="0" fontAlgn="base">
        <a:spcBef>
          <a:spcPct val="0"/>
        </a:spcBef>
        <a:spcAft>
          <a:spcPct val="0"/>
        </a:spcAft>
        <a:defRPr sz="5600">
          <a:solidFill>
            <a:schemeClr val="tx1"/>
          </a:solidFill>
          <a:latin typeface="Arial" pitchFamily="34" charset="0"/>
          <a:cs typeface="Cordia New" pitchFamily="34" charset="-34"/>
        </a:defRPr>
      </a:lvl6pPr>
      <a:lvl7pPr marL="1169037" algn="ctr" rtl="0" fontAlgn="base">
        <a:spcBef>
          <a:spcPct val="0"/>
        </a:spcBef>
        <a:spcAft>
          <a:spcPct val="0"/>
        </a:spcAft>
        <a:defRPr sz="5600">
          <a:solidFill>
            <a:schemeClr val="tx1"/>
          </a:solidFill>
          <a:latin typeface="Arial" pitchFamily="34" charset="0"/>
          <a:cs typeface="Cordia New" pitchFamily="34" charset="-34"/>
        </a:defRPr>
      </a:lvl7pPr>
      <a:lvl8pPr marL="1753530" algn="ctr" rtl="0" fontAlgn="base">
        <a:spcBef>
          <a:spcPct val="0"/>
        </a:spcBef>
        <a:spcAft>
          <a:spcPct val="0"/>
        </a:spcAft>
        <a:defRPr sz="5600">
          <a:solidFill>
            <a:schemeClr val="tx1"/>
          </a:solidFill>
          <a:latin typeface="Arial" pitchFamily="34" charset="0"/>
          <a:cs typeface="Cordia New" pitchFamily="34" charset="-34"/>
        </a:defRPr>
      </a:lvl8pPr>
      <a:lvl9pPr marL="233806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65" indent="-438365"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824" indent="-3653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263" indent="-292269"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798" indent="-292269"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326" indent="-292269"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842"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347"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861"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340"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037" rtl="0" eaLnBrk="1" latinLnBrk="0" hangingPunct="1">
        <a:defRPr sz="3600" kern="1200">
          <a:solidFill>
            <a:schemeClr val="tx1"/>
          </a:solidFill>
          <a:latin typeface="+mn-lt"/>
          <a:ea typeface="+mn-ea"/>
          <a:cs typeface="+mn-cs"/>
        </a:defRPr>
      </a:lvl1pPr>
      <a:lvl2pPr marL="584528" algn="l" defTabSz="1169037" rtl="0" eaLnBrk="1" latinLnBrk="0" hangingPunct="1">
        <a:defRPr sz="3600" kern="1200">
          <a:solidFill>
            <a:schemeClr val="tx1"/>
          </a:solidFill>
          <a:latin typeface="+mn-lt"/>
          <a:ea typeface="+mn-ea"/>
          <a:cs typeface="+mn-cs"/>
        </a:defRPr>
      </a:lvl2pPr>
      <a:lvl3pPr marL="1169037" algn="l" defTabSz="1169037" rtl="0" eaLnBrk="1" latinLnBrk="0" hangingPunct="1">
        <a:defRPr sz="3600" kern="1200">
          <a:solidFill>
            <a:schemeClr val="tx1"/>
          </a:solidFill>
          <a:latin typeface="+mn-lt"/>
          <a:ea typeface="+mn-ea"/>
          <a:cs typeface="+mn-cs"/>
        </a:defRPr>
      </a:lvl3pPr>
      <a:lvl4pPr marL="1753530" algn="l" defTabSz="1169037" rtl="0" eaLnBrk="1" latinLnBrk="0" hangingPunct="1">
        <a:defRPr sz="3600" kern="1200">
          <a:solidFill>
            <a:schemeClr val="tx1"/>
          </a:solidFill>
          <a:latin typeface="+mn-lt"/>
          <a:ea typeface="+mn-ea"/>
          <a:cs typeface="+mn-cs"/>
        </a:defRPr>
      </a:lvl4pPr>
      <a:lvl5pPr marL="2338063" algn="l" defTabSz="1169037" rtl="0" eaLnBrk="1" latinLnBrk="0" hangingPunct="1">
        <a:defRPr sz="3600" kern="1200">
          <a:solidFill>
            <a:schemeClr val="tx1"/>
          </a:solidFill>
          <a:latin typeface="+mn-lt"/>
          <a:ea typeface="+mn-ea"/>
          <a:cs typeface="+mn-cs"/>
        </a:defRPr>
      </a:lvl5pPr>
      <a:lvl6pPr marL="2922575" algn="l" defTabSz="1169037" rtl="0" eaLnBrk="1" latinLnBrk="0" hangingPunct="1">
        <a:defRPr sz="3600" kern="1200">
          <a:solidFill>
            <a:schemeClr val="tx1"/>
          </a:solidFill>
          <a:latin typeface="+mn-lt"/>
          <a:ea typeface="+mn-ea"/>
          <a:cs typeface="+mn-cs"/>
        </a:defRPr>
      </a:lvl6pPr>
      <a:lvl7pPr marL="3507057" algn="l" defTabSz="1169037" rtl="0" eaLnBrk="1" latinLnBrk="0" hangingPunct="1">
        <a:defRPr sz="3600" kern="1200">
          <a:solidFill>
            <a:schemeClr val="tx1"/>
          </a:solidFill>
          <a:latin typeface="+mn-lt"/>
          <a:ea typeface="+mn-ea"/>
          <a:cs typeface="+mn-cs"/>
        </a:defRPr>
      </a:lvl7pPr>
      <a:lvl8pPr marL="4091607" algn="l" defTabSz="1169037" rtl="0" eaLnBrk="1" latinLnBrk="0" hangingPunct="1">
        <a:defRPr sz="3600" kern="1200">
          <a:solidFill>
            <a:schemeClr val="tx1"/>
          </a:solidFill>
          <a:latin typeface="+mn-lt"/>
          <a:ea typeface="+mn-ea"/>
          <a:cs typeface="+mn-cs"/>
        </a:defRPr>
      </a:lvl8pPr>
      <a:lvl9pPr marL="4676121" algn="l" defTabSz="1169037"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3.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30.xml"/><Relationship Id="rId5" Type="http://schemas.openxmlformats.org/officeDocument/2006/relationships/slide" Target="slide25.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17.xml"/><Relationship Id="rId4" Type="http://schemas.openxmlformats.org/officeDocument/2006/relationships/hyperlink" Target="http://www.aidsinfoonline.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5.xml"/><Relationship Id="rId1" Type="http://schemas.openxmlformats.org/officeDocument/2006/relationships/slideLayout" Target="../slideLayouts/slideLayout7.xml"/><Relationship Id="rId4" Type="http://schemas.openxmlformats.org/officeDocument/2006/relationships/hyperlink" Target="http://www.aidsdatahub.org/en/reference-materials/surveillance-situational-analysis-assessments/doc_download/234-ungass-afghanistan-country-progress-report-national-aids-control-program-afghanistan-201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3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29.xml"/><Relationship Id="rId4" Type="http://schemas.openxmlformats.org/officeDocument/2006/relationships/hyperlink" Target="http://www.aidsinfoonline.org/" TargetMode="External"/></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36.xml"/></Relationships>
</file>

<file path=ppt/slides/_rels/slide4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137.xml"/></Relationships>
</file>

<file path=ppt/slides/_rels/slide45.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2" y="4433917"/>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bodyPr>
          <a:lstStyle/>
          <a:p>
            <a:pPr eaLnBrk="1" hangingPunct="1"/>
            <a:r>
              <a:rPr lang="en-US" dirty="0">
                <a:cs typeface="Cordia New" pitchFamily="34" charset="-34"/>
              </a:rPr>
              <a:t>Afghanistan</a:t>
            </a:r>
            <a:endParaRPr lang="th-TH" dirty="0"/>
          </a:p>
        </p:txBody>
      </p:sp>
      <p:sp>
        <p:nvSpPr>
          <p:cNvPr id="3" name="TextBox 2"/>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August 2023</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2009 - 2012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10</a:t>
            </a:fld>
            <a:endParaRPr lang="th-TH" dirty="0">
              <a:solidFill>
                <a:prstClr val="black">
                  <a:tint val="75000"/>
                </a:prstClr>
              </a:solidFill>
            </a:endParaRPr>
          </a:p>
        </p:txBody>
      </p:sp>
      <p:sp>
        <p:nvSpPr>
          <p:cNvPr id="5" name="Rectangle 4"/>
          <p:cNvSpPr/>
          <p:nvPr/>
        </p:nvSpPr>
        <p:spPr>
          <a:xfrm>
            <a:off x="76200" y="6551024"/>
            <a:ext cx="11203563" cy="230556"/>
          </a:xfrm>
          <a:prstGeom prst="rect">
            <a:avLst/>
          </a:prstGeom>
        </p:spPr>
        <p:txBody>
          <a:bodyPr wrap="square" lIns="91154" tIns="45583" rIns="91154" bIns="45583">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6" name="Chart 5"/>
          <p:cNvGraphicFramePr>
            <a:graphicFrameLocks noGrp="1"/>
          </p:cNvGraphicFramePr>
          <p:nvPr>
            <p:extLst>
              <p:ext uri="{D42A27DB-BD31-4B8C-83A1-F6EECF244321}">
                <p14:modId xmlns:p14="http://schemas.microsoft.com/office/powerpoint/2010/main" val="4108682730"/>
              </p:ext>
            </p:extLst>
          </p:nvPr>
        </p:nvGraphicFramePr>
        <p:xfrm>
          <a:off x="1676400" y="2286024"/>
          <a:ext cx="8229600" cy="3962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372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prisoners and road transport workers, 2012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11</a:t>
            </a:fld>
            <a:endParaRPr lang="th-TH" dirty="0">
              <a:solidFill>
                <a:prstClr val="black">
                  <a:tint val="75000"/>
                </a:prstClr>
              </a:solidFill>
            </a:endParaRPr>
          </a:p>
        </p:txBody>
      </p:sp>
      <p:sp>
        <p:nvSpPr>
          <p:cNvPr id="5" name="Rectangle 4"/>
          <p:cNvSpPr/>
          <p:nvPr/>
        </p:nvSpPr>
        <p:spPr>
          <a:xfrm>
            <a:off x="150237" y="6551024"/>
            <a:ext cx="1120356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7" name="Chart 6"/>
          <p:cNvGraphicFramePr>
            <a:graphicFrameLocks/>
          </p:cNvGraphicFramePr>
          <p:nvPr>
            <p:extLst>
              <p:ext uri="{D42A27DB-BD31-4B8C-83A1-F6EECF244321}">
                <p14:modId xmlns:p14="http://schemas.microsoft.com/office/powerpoint/2010/main" val="1548650608"/>
              </p:ext>
            </p:extLst>
          </p:nvPr>
        </p:nvGraphicFramePr>
        <p:xfrm>
          <a:off x="2057404" y="2362200"/>
          <a:ext cx="7377223"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0178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 prevalence among key populations, 2012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12</a:t>
            </a:fld>
            <a:endParaRPr lang="th-TH" dirty="0">
              <a:solidFill>
                <a:prstClr val="black">
                  <a:tint val="75000"/>
                </a:prstClr>
              </a:solidFill>
            </a:endParaRPr>
          </a:p>
        </p:txBody>
      </p:sp>
      <p:sp>
        <p:nvSpPr>
          <p:cNvPr id="5" name="Rectangle 4"/>
          <p:cNvSpPr/>
          <p:nvPr/>
        </p:nvSpPr>
        <p:spPr>
          <a:xfrm>
            <a:off x="152400" y="6474824"/>
            <a:ext cx="11277637"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7" name="Chart 6"/>
          <p:cNvGraphicFramePr>
            <a:graphicFrameLocks/>
          </p:cNvGraphicFramePr>
          <p:nvPr>
            <p:extLst>
              <p:ext uri="{D42A27DB-BD31-4B8C-83A1-F6EECF244321}">
                <p14:modId xmlns:p14="http://schemas.microsoft.com/office/powerpoint/2010/main" val="2221036144"/>
              </p:ext>
            </p:extLst>
          </p:nvPr>
        </p:nvGraphicFramePr>
        <p:xfrm>
          <a:off x="1905000" y="2133630"/>
          <a:ext cx="8534400" cy="40052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960775" y="3359754"/>
            <a:ext cx="2117095" cy="307500"/>
          </a:xfrm>
          <a:prstGeom prst="rect">
            <a:avLst/>
          </a:prstGeom>
          <a:noFill/>
          <a:ln w="9525">
            <a:noFill/>
            <a:prstDash val="sysDash"/>
          </a:ln>
        </p:spPr>
        <p:txBody>
          <a:bodyPr wrap="square" lIns="91154" tIns="45583" rIns="91154" bIns="45583" rtlCol="0">
            <a:spAutoFit/>
          </a:bodyPr>
          <a:lstStyle/>
          <a:p>
            <a:r>
              <a:rPr lang="en-US" sz="1400" b="1" dirty="0">
                <a:latin typeface="Arial" pitchFamily="34" charset="0"/>
                <a:cs typeface="Arial" pitchFamily="34" charset="0"/>
              </a:rPr>
              <a:t>Weighted prevalence</a:t>
            </a:r>
            <a:endParaRPr lang="en-GB" sz="1400" b="1" dirty="0">
              <a:latin typeface="Arial" pitchFamily="34" charset="0"/>
              <a:cs typeface="Arial" pitchFamily="34" charset="0"/>
            </a:endParaRPr>
          </a:p>
        </p:txBody>
      </p:sp>
    </p:spTree>
    <p:extLst>
      <p:ext uri="{BB962C8B-B14F-4D97-AF65-F5344CB8AC3E}">
        <p14:creationId xmlns:p14="http://schemas.microsoft.com/office/powerpoint/2010/main" val="34427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 prevalence among prisoners and road transport workers, 2012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13</a:t>
            </a:fld>
            <a:endParaRPr lang="th-TH" dirty="0">
              <a:solidFill>
                <a:prstClr val="black">
                  <a:tint val="75000"/>
                </a:prstClr>
              </a:solidFill>
            </a:endParaRPr>
          </a:p>
        </p:txBody>
      </p:sp>
      <p:sp>
        <p:nvSpPr>
          <p:cNvPr id="5" name="Rectangle 4"/>
          <p:cNvSpPr/>
          <p:nvPr/>
        </p:nvSpPr>
        <p:spPr>
          <a:xfrm>
            <a:off x="152400" y="6412537"/>
            <a:ext cx="11127325" cy="369055"/>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Integrated National AIDS Control Programme. (2013). Integrated Behavioral and Biological Surveillance in Afghanistan: 2012 Survey and Comparison of Trends 2009 to 2012.</a:t>
            </a:r>
          </a:p>
        </p:txBody>
      </p:sp>
      <p:graphicFrame>
        <p:nvGraphicFramePr>
          <p:cNvPr id="8" name="Chart 7"/>
          <p:cNvGraphicFramePr>
            <a:graphicFrameLocks/>
          </p:cNvGraphicFramePr>
          <p:nvPr>
            <p:extLst>
              <p:ext uri="{D42A27DB-BD31-4B8C-83A1-F6EECF244321}">
                <p14:modId xmlns:p14="http://schemas.microsoft.com/office/powerpoint/2010/main" val="2066545678"/>
              </p:ext>
            </p:extLst>
          </p:nvPr>
        </p:nvGraphicFramePr>
        <p:xfrm>
          <a:off x="1828800" y="2362200"/>
          <a:ext cx="78486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715000" y="6033316"/>
            <a:ext cx="2057400" cy="307500"/>
          </a:xfrm>
          <a:prstGeom prst="rect">
            <a:avLst/>
          </a:prstGeom>
          <a:noFill/>
          <a:ln w="9525">
            <a:noFill/>
            <a:prstDash val="sysDash"/>
          </a:ln>
        </p:spPr>
        <p:txBody>
          <a:bodyPr wrap="square" lIns="91154" tIns="45583" rIns="91154" bIns="45583" rtlCol="0">
            <a:spAutoFit/>
          </a:bodyPr>
          <a:lstStyle/>
          <a:p>
            <a:r>
              <a:rPr lang="en-US" sz="1400" b="1" dirty="0">
                <a:latin typeface="Arial" pitchFamily="34" charset="0"/>
                <a:cs typeface="Arial" pitchFamily="34" charset="0"/>
              </a:rPr>
              <a:t>Weighted prevalence</a:t>
            </a:r>
            <a:endParaRPr lang="en-GB" sz="1400" b="1" dirty="0">
              <a:latin typeface="Arial" pitchFamily="34" charset="0"/>
              <a:cs typeface="Arial" pitchFamily="34" charset="0"/>
            </a:endParaRPr>
          </a:p>
        </p:txBody>
      </p:sp>
    </p:spTree>
    <p:extLst>
      <p:ext uri="{BB962C8B-B14F-4D97-AF65-F5344CB8AC3E}">
        <p14:creationId xmlns:p14="http://schemas.microsoft.com/office/powerpoint/2010/main" val="626977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228603"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key populations who reported condom use at last sex,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15</a:t>
            </a:fld>
            <a:endParaRPr lang="th-TH" dirty="0">
              <a:solidFill>
                <a:prstClr val="black">
                  <a:tint val="75000"/>
                </a:prstClr>
              </a:solidFill>
            </a:endParaRPr>
          </a:p>
        </p:txBody>
      </p:sp>
      <p:sp>
        <p:nvSpPr>
          <p:cNvPr id="5" name="Rectangle 4"/>
          <p:cNvSpPr/>
          <p:nvPr/>
        </p:nvSpPr>
        <p:spPr>
          <a:xfrm>
            <a:off x="152404" y="6551005"/>
            <a:ext cx="806302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hlinkClick r:id="rId3"/>
              </a:rPr>
              <a:t>www.aidsinfoonline.org</a:t>
            </a:r>
            <a:r>
              <a:rPr lang="en-US" sz="900" dirty="0">
                <a:solidFill>
                  <a:prstClr val="black"/>
                </a:solidFill>
                <a:latin typeface="Arial" pitchFamily="34" charset="0"/>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3703448157"/>
              </p:ext>
            </p:extLst>
          </p:nvPr>
        </p:nvGraphicFramePr>
        <p:xfrm>
          <a:off x="2514644" y="2438400"/>
          <a:ext cx="7072423"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2694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FSW with reported number of paid sex acts in the last week,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16</a:t>
            </a:fld>
            <a:endParaRPr lang="th-TH" dirty="0">
              <a:solidFill>
                <a:prstClr val="black">
                  <a:tint val="75000"/>
                </a:prstClr>
              </a:solidFill>
            </a:endParaRPr>
          </a:p>
        </p:txBody>
      </p:sp>
      <p:sp>
        <p:nvSpPr>
          <p:cNvPr id="5" name="Rectangle 4"/>
          <p:cNvSpPr/>
          <p:nvPr/>
        </p:nvSpPr>
        <p:spPr>
          <a:xfrm>
            <a:off x="16889" y="6471134"/>
            <a:ext cx="1120356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6" name="Chart 5"/>
          <p:cNvGraphicFramePr>
            <a:graphicFrameLocks noGrp="1"/>
          </p:cNvGraphicFramePr>
          <p:nvPr>
            <p:extLst>
              <p:ext uri="{D42A27DB-BD31-4B8C-83A1-F6EECF244321}">
                <p14:modId xmlns:p14="http://schemas.microsoft.com/office/powerpoint/2010/main" val="3055563724"/>
              </p:ext>
            </p:extLst>
          </p:nvPr>
        </p:nvGraphicFramePr>
        <p:xfrm>
          <a:off x="2438401" y="2438400"/>
          <a:ext cx="72390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1800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FSW who reported condom use at last sex with any partner,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17</a:t>
            </a:fld>
            <a:endParaRPr lang="th-TH" dirty="0">
              <a:solidFill>
                <a:prstClr val="black">
                  <a:tint val="75000"/>
                </a:prstClr>
              </a:solidFill>
            </a:endParaRPr>
          </a:p>
        </p:txBody>
      </p:sp>
      <p:sp>
        <p:nvSpPr>
          <p:cNvPr id="5" name="Rectangle 4"/>
          <p:cNvSpPr/>
          <p:nvPr/>
        </p:nvSpPr>
        <p:spPr>
          <a:xfrm>
            <a:off x="226474" y="6391052"/>
            <a:ext cx="1120356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8" name="Chart 7"/>
          <p:cNvGraphicFramePr>
            <a:graphicFrameLocks noGrp="1"/>
          </p:cNvGraphicFramePr>
          <p:nvPr>
            <p:extLst>
              <p:ext uri="{D42A27DB-BD31-4B8C-83A1-F6EECF244321}">
                <p14:modId xmlns:p14="http://schemas.microsoft.com/office/powerpoint/2010/main" val="2624509278"/>
              </p:ext>
            </p:extLst>
          </p:nvPr>
        </p:nvGraphicFramePr>
        <p:xfrm>
          <a:off x="2743200" y="2438401"/>
          <a:ext cx="6629400" cy="3705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67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FSW who have ever injected drugs,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18</a:t>
            </a:fld>
            <a:endParaRPr lang="th-TH" dirty="0">
              <a:solidFill>
                <a:prstClr val="black">
                  <a:tint val="75000"/>
                </a:prstClr>
              </a:solidFill>
            </a:endParaRPr>
          </a:p>
        </p:txBody>
      </p:sp>
      <p:sp>
        <p:nvSpPr>
          <p:cNvPr id="4" name="Rectangle 3"/>
          <p:cNvSpPr/>
          <p:nvPr/>
        </p:nvSpPr>
        <p:spPr>
          <a:xfrm>
            <a:off x="152400" y="6492284"/>
            <a:ext cx="1120356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5" name="Chart 4"/>
          <p:cNvGraphicFramePr>
            <a:graphicFrameLocks/>
          </p:cNvGraphicFramePr>
          <p:nvPr>
            <p:extLst>
              <p:ext uri="{D42A27DB-BD31-4B8C-83A1-F6EECF244321}">
                <p14:modId xmlns:p14="http://schemas.microsoft.com/office/powerpoint/2010/main" val="4123170548"/>
              </p:ext>
            </p:extLst>
          </p:nvPr>
        </p:nvGraphicFramePr>
        <p:xfrm>
          <a:off x="2438400" y="2362200"/>
          <a:ext cx="71628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2748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PWID with reported duration of injecting drugs in years,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4072798602"/>
              </p:ext>
            </p:extLst>
          </p:nvPr>
        </p:nvGraphicFramePr>
        <p:xfrm>
          <a:off x="2362207" y="2514600"/>
          <a:ext cx="7696201"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26480" y="6396386"/>
            <a:ext cx="11355927"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spTree>
    <p:extLst>
      <p:ext uri="{BB962C8B-B14F-4D97-AF65-F5344CB8AC3E}">
        <p14:creationId xmlns:p14="http://schemas.microsoft.com/office/powerpoint/2010/main" val="2747566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9"/>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40677" indent="-284862" eaLnBrk="0" hangingPunct="0">
              <a:defRPr sz="2800">
                <a:solidFill>
                  <a:schemeClr val="tx1"/>
                </a:solidFill>
                <a:latin typeface="Arial" pitchFamily="34" charset="0"/>
                <a:ea typeface="ＭＳ Ｐゴシック" pitchFamily="34" charset="-128"/>
              </a:defRPr>
            </a:lvl2pPr>
            <a:lvl3pPr marL="1139498" indent="-227909" eaLnBrk="0" hangingPunct="0">
              <a:defRPr sz="2800">
                <a:solidFill>
                  <a:schemeClr val="tx1"/>
                </a:solidFill>
                <a:latin typeface="Arial" pitchFamily="34" charset="0"/>
                <a:ea typeface="ＭＳ Ｐゴシック" pitchFamily="34" charset="-128"/>
              </a:defRPr>
            </a:lvl3pPr>
            <a:lvl4pPr marL="1595275" indent="-227909" eaLnBrk="0" hangingPunct="0">
              <a:defRPr sz="2800">
                <a:solidFill>
                  <a:schemeClr val="tx1"/>
                </a:solidFill>
                <a:latin typeface="Arial" pitchFamily="34" charset="0"/>
                <a:ea typeface="ＭＳ Ｐゴシック" pitchFamily="34" charset="-128"/>
              </a:defRPr>
            </a:lvl4pPr>
            <a:lvl5pPr marL="2051081" indent="-227909" eaLnBrk="0" hangingPunct="0">
              <a:defRPr sz="2800">
                <a:solidFill>
                  <a:schemeClr val="tx1"/>
                </a:solidFill>
                <a:latin typeface="Arial" pitchFamily="34" charset="0"/>
                <a:ea typeface="ＭＳ Ｐゴシック" pitchFamily="34" charset="-128"/>
              </a:defRPr>
            </a:lvl5pPr>
            <a:lvl6pPr marL="2506897" indent="-227909"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62697" indent="-227909"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8466" indent="-227909"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4253" indent="-227909"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46F2A3BE-57A6-4D43-8AAE-8C1B3A146635}" type="slidenum">
              <a:rPr lang="th-TH" sz="1200">
                <a:solidFill>
                  <a:srgbClr val="898989"/>
                </a:solidFill>
              </a:rPr>
              <a:pPr eaLnBrk="1" hangingPunct="1"/>
              <a:t>2</a:t>
            </a:fld>
            <a:endParaRPr lang="th-TH" sz="1200">
              <a:solidFill>
                <a:srgbClr val="898989"/>
              </a:solidFill>
            </a:endParaRPr>
          </a:p>
        </p:txBody>
      </p:sp>
      <p:sp>
        <p:nvSpPr>
          <p:cNvPr id="25602" name="Subtitle 4"/>
          <p:cNvSpPr>
            <a:spLocks noGrp="1"/>
          </p:cNvSpPr>
          <p:nvPr>
            <p:ph type="subTitle" idx="1"/>
          </p:nvPr>
        </p:nvSpPr>
        <p:spPr bwMode="auto">
          <a:xfrm>
            <a:off x="515936" y="2495554"/>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normAutofit/>
          </a:bodyPr>
          <a:lstStyle/>
          <a:p>
            <a:pPr fontAlgn="base">
              <a:spcAft>
                <a:spcPct val="0"/>
              </a:spcAft>
            </a:pPr>
            <a:r>
              <a:rPr lang="en-US" dirty="0">
                <a:latin typeface="Arial" pitchFamily="34" charset="0"/>
                <a:ea typeface="ＭＳ Ｐゴシック" pitchFamily="34" charset="-128"/>
                <a:cs typeface="Cordia New" pitchFamily="34" charset="-34"/>
                <a:hlinkClick r:id="rId2" action="ppaction://hlinksldjump"/>
              </a:rPr>
              <a:t>Basic socio-demographic indicators</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3" action="ppaction://hlinksldjump"/>
              </a:rPr>
              <a:t>HIV prevalence and epidemiology </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4" action="ppaction://hlinksldjump"/>
              </a:rPr>
              <a:t>Risk behaviors</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5" action="ppaction://hlinksldjump"/>
              </a:rPr>
              <a:t>Vulnerability and HIV knowledge</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6" action="ppaction://hlinksldjump"/>
              </a:rPr>
              <a:t>HIV expenditure </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7" action="ppaction://hlinksldjump"/>
              </a:rPr>
              <a:t>National response </a:t>
            </a:r>
            <a:endParaRPr lang="th-TH" dirty="0">
              <a:latin typeface="Arial" pitchFamily="34" charset="0"/>
              <a:ea typeface="ＭＳ Ｐゴシック" pitchFamily="34" charset="-128"/>
              <a:cs typeface="Cordia New" pitchFamily="34" charset="-34"/>
            </a:endParaRPr>
          </a:p>
        </p:txBody>
      </p:sp>
      <p:sp>
        <p:nvSpPr>
          <p:cNvPr id="25603" name="Title 3"/>
          <p:cNvSpPr>
            <a:spLocks noGrp="1"/>
          </p:cNvSpPr>
          <p:nvPr>
            <p:ph type="title"/>
          </p:nvPr>
        </p:nvSpPr>
        <p:spPr bwMode="auto">
          <a:xfrm>
            <a:off x="228600" y="170497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noAutofit/>
          </a:bodyPr>
          <a:lstStyle/>
          <a:p>
            <a:pPr eaLnBrk="1" hangingPunct="1"/>
            <a:r>
              <a:rPr lang="en-US" dirty="0">
                <a:latin typeface="Arial" pitchFamily="34" charset="0"/>
                <a:ea typeface="ＭＳ Ｐゴシック" pitchFamily="34" charset="-128"/>
                <a:cs typeface="Cordia New" pitchFamily="34" charset="-34"/>
              </a:rPr>
              <a:t>CONTENT</a:t>
            </a:r>
            <a:endParaRPr lang="th-TH" dirty="0">
              <a:latin typeface="Arial" pitchFamily="34" charset="0"/>
              <a:ea typeface="ＭＳ Ｐゴシック" pitchFamily="34" charset="-128"/>
              <a:cs typeface="Cordia New" pitchFamily="34" charset="-34"/>
            </a:endParaRPr>
          </a:p>
        </p:txBody>
      </p:sp>
    </p:spTree>
    <p:extLst>
      <p:ext uri="{BB962C8B-B14F-4D97-AF65-F5344CB8AC3E}">
        <p14:creationId xmlns:p14="http://schemas.microsoft.com/office/powerpoint/2010/main" val="3854979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2"/>
            <a:ext cx="10972800" cy="504000"/>
          </a:xfrm>
        </p:spPr>
        <p:txBody>
          <a:bodyPr/>
          <a:lstStyle/>
          <a:p>
            <a:r>
              <a:rPr lang="en-US" dirty="0"/>
              <a:t>Proportion of PWID who reported safe injection practices 2007 - 2012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20</a:t>
            </a:fld>
            <a:endParaRPr lang="th-TH" dirty="0">
              <a:solidFill>
                <a:prstClr val="black">
                  <a:tint val="75000"/>
                </a:prstClr>
              </a:solidFill>
            </a:endParaRPr>
          </a:p>
        </p:txBody>
      </p:sp>
      <p:sp>
        <p:nvSpPr>
          <p:cNvPr id="5" name="Rectangle 4"/>
          <p:cNvSpPr/>
          <p:nvPr/>
        </p:nvSpPr>
        <p:spPr>
          <a:xfrm>
            <a:off x="152401" y="6396388"/>
            <a:ext cx="9587024"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1) Afghanistan Global AIDS Response Progress Report 2015 (Country Narrative Report);</a:t>
            </a:r>
            <a:r>
              <a:rPr lang="en-US" sz="900" dirty="0">
                <a:latin typeface="Arial" pitchFamily="34" charset="0"/>
                <a:cs typeface="Arial" pitchFamily="34" charset="0"/>
              </a:rPr>
              <a:t> and 2)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t>
            </a:r>
            <a:endParaRPr lang="en-US" sz="900" dirty="0">
              <a:solidFill>
                <a:prstClr val="black"/>
              </a:solidFill>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805350249"/>
              </p:ext>
            </p:extLst>
          </p:nvPr>
        </p:nvGraphicFramePr>
        <p:xfrm>
          <a:off x="2022872" y="2342883"/>
          <a:ext cx="7536656" cy="37861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50932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PWID who used unsterile injecting equipment at least once in the last 3 months,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21</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518947116"/>
              </p:ext>
            </p:extLst>
          </p:nvPr>
        </p:nvGraphicFramePr>
        <p:xfrm>
          <a:off x="2667000" y="2514600"/>
          <a:ext cx="67818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52400" y="6396386"/>
            <a:ext cx="1120356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spTree>
    <p:extLst>
      <p:ext uri="{BB962C8B-B14F-4D97-AF65-F5344CB8AC3E}">
        <p14:creationId xmlns:p14="http://schemas.microsoft.com/office/powerpoint/2010/main" val="2128137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PWID who reported paying for sex,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22</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2674670007"/>
              </p:ext>
            </p:extLst>
          </p:nvPr>
        </p:nvGraphicFramePr>
        <p:xfrm>
          <a:off x="2057400" y="2133600"/>
          <a:ext cx="8153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6889" y="6492284"/>
            <a:ext cx="1120356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spTree>
    <p:extLst>
      <p:ext uri="{BB962C8B-B14F-4D97-AF65-F5344CB8AC3E}">
        <p14:creationId xmlns:p14="http://schemas.microsoft.com/office/powerpoint/2010/main" val="810783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MSM with reported risk behaviors,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23</a:t>
            </a:fld>
            <a:endParaRPr lang="th-TH" dirty="0">
              <a:solidFill>
                <a:prstClr val="black">
                  <a:tint val="75000"/>
                </a:prstClr>
              </a:solidFill>
            </a:endParaRPr>
          </a:p>
        </p:txBody>
      </p:sp>
      <p:sp>
        <p:nvSpPr>
          <p:cNvPr id="5" name="Rectangle 4"/>
          <p:cNvSpPr/>
          <p:nvPr/>
        </p:nvSpPr>
        <p:spPr>
          <a:xfrm>
            <a:off x="68828" y="6533180"/>
            <a:ext cx="11353837"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6" name="Chart 5"/>
          <p:cNvGraphicFramePr>
            <a:graphicFrameLocks/>
          </p:cNvGraphicFramePr>
          <p:nvPr>
            <p:extLst>
              <p:ext uri="{D42A27DB-BD31-4B8C-83A1-F6EECF244321}">
                <p14:modId xmlns:p14="http://schemas.microsoft.com/office/powerpoint/2010/main" val="4289623586"/>
              </p:ext>
            </p:extLst>
          </p:nvPr>
        </p:nvGraphicFramePr>
        <p:xfrm>
          <a:off x="1905000" y="2209800"/>
          <a:ext cx="81534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4985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7" y="1571612"/>
            <a:ext cx="11889323" cy="504000"/>
          </a:xfrm>
        </p:spPr>
        <p:txBody>
          <a:bodyPr/>
          <a:lstStyle/>
          <a:p>
            <a:r>
              <a:rPr lang="en-US" dirty="0"/>
              <a:t>Proportion of prisoners and road transport workers with reported risk behaviors,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24</a:t>
            </a:fld>
            <a:endParaRPr lang="th-TH" dirty="0">
              <a:solidFill>
                <a:prstClr val="black">
                  <a:tint val="75000"/>
                </a:prstClr>
              </a:solidFill>
            </a:endParaRPr>
          </a:p>
        </p:txBody>
      </p:sp>
      <p:sp>
        <p:nvSpPr>
          <p:cNvPr id="4" name="Rectangle 3"/>
          <p:cNvSpPr/>
          <p:nvPr/>
        </p:nvSpPr>
        <p:spPr>
          <a:xfrm>
            <a:off x="4" y="6492284"/>
            <a:ext cx="11277599"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5" name="Chart 4"/>
          <p:cNvGraphicFramePr>
            <a:graphicFrameLocks/>
          </p:cNvGraphicFramePr>
          <p:nvPr>
            <p:extLst>
              <p:ext uri="{D42A27DB-BD31-4B8C-83A1-F6EECF244321}">
                <p14:modId xmlns:p14="http://schemas.microsoft.com/office/powerpoint/2010/main" val="3299191576"/>
              </p:ext>
            </p:extLst>
          </p:nvPr>
        </p:nvGraphicFramePr>
        <p:xfrm>
          <a:off x="1752600" y="2590800"/>
          <a:ext cx="8229600"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5906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3810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bodyPr>
          <a:lstStyle/>
          <a:p>
            <a:pPr eaLnBrk="1" hangingPunct="1"/>
            <a:r>
              <a:rPr lang="en-US" sz="5400" dirty="0">
                <a:ea typeface="SimSun" pitchFamily="2" charset="-122"/>
                <a:cs typeface="Cordia New" pitchFamily="34" charset="-34"/>
              </a:rPr>
              <a:t>Vulnerability and HIV knowledge</a:t>
            </a:r>
            <a:endParaRPr lang="en-US" dirty="0">
              <a:cs typeface="Cordia New" pitchFamily="34" charset="-34"/>
            </a:endParaRPr>
          </a:p>
        </p:txBody>
      </p:sp>
    </p:spTree>
    <p:extLst>
      <p:ext uri="{BB962C8B-B14F-4D97-AF65-F5344CB8AC3E}">
        <p14:creationId xmlns:p14="http://schemas.microsoft.com/office/powerpoint/2010/main" val="401966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bwMode="auto">
          <a:xfrm>
            <a:off x="228600" y="1571612"/>
            <a:ext cx="10134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noAutofit/>
          </a:bodyPr>
          <a:lstStyle/>
          <a:p>
            <a:pPr eaLnBrk="1" hangingPunct="1"/>
            <a:r>
              <a:rPr lang="en-US" dirty="0">
                <a:ea typeface="SimSun" pitchFamily="2" charset="-122"/>
                <a:cs typeface="Cordia New" pitchFamily="34" charset="-34"/>
              </a:rPr>
              <a:t>Proportion of MSM with correct knowledge of HIV, Kabul, 2012</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8D7315F4-6FDB-4962-9E18-7AC6D5C40517}" type="slidenum">
              <a:rPr lang="th-TH" smtClean="0"/>
              <a:pPr>
                <a:defRPr/>
              </a:pPr>
              <a:t>26</a:t>
            </a:fld>
            <a:endParaRPr lang="th-TH" dirty="0"/>
          </a:p>
        </p:txBody>
      </p:sp>
      <p:sp>
        <p:nvSpPr>
          <p:cNvPr id="7" name="Rectangle 6"/>
          <p:cNvSpPr/>
          <p:nvPr/>
        </p:nvSpPr>
        <p:spPr>
          <a:xfrm>
            <a:off x="152402" y="6396403"/>
            <a:ext cx="10706100" cy="369055"/>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9" name="Chart 8"/>
          <p:cNvGraphicFramePr>
            <a:graphicFrameLocks/>
          </p:cNvGraphicFramePr>
          <p:nvPr>
            <p:extLst>
              <p:ext uri="{D42A27DB-BD31-4B8C-83A1-F6EECF244321}">
                <p14:modId xmlns:p14="http://schemas.microsoft.com/office/powerpoint/2010/main" val="1240531087"/>
              </p:ext>
            </p:extLst>
          </p:nvPr>
        </p:nvGraphicFramePr>
        <p:xfrm>
          <a:off x="2057400" y="2438401"/>
          <a:ext cx="8077200" cy="37433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375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noAutofit/>
          </a:bodyPr>
          <a:lstStyle/>
          <a:p>
            <a:pPr eaLnBrk="1" hangingPunct="1"/>
            <a:r>
              <a:rPr lang="en-US" dirty="0">
                <a:ea typeface="SimSun" pitchFamily="2" charset="-122"/>
                <a:cs typeface="Cordia New" pitchFamily="34" charset="-34"/>
              </a:rPr>
              <a:t>Proportion of PWID with correct knowledge of HIV, 2012</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8D7315F4-6FDB-4962-9E18-7AC6D5C40517}" type="slidenum">
              <a:rPr lang="th-TH" smtClean="0"/>
              <a:pPr>
                <a:defRPr/>
              </a:pPr>
              <a:t>27</a:t>
            </a:fld>
            <a:endParaRPr lang="th-TH" dirty="0"/>
          </a:p>
        </p:txBody>
      </p:sp>
      <p:sp>
        <p:nvSpPr>
          <p:cNvPr id="7" name="Rectangle 6"/>
          <p:cNvSpPr/>
          <p:nvPr/>
        </p:nvSpPr>
        <p:spPr>
          <a:xfrm>
            <a:off x="1" y="6488720"/>
            <a:ext cx="1120356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6" name="Chart 5"/>
          <p:cNvGraphicFramePr>
            <a:graphicFrameLocks noGrp="1"/>
          </p:cNvGraphicFramePr>
          <p:nvPr>
            <p:extLst>
              <p:ext uri="{D42A27DB-BD31-4B8C-83A1-F6EECF244321}">
                <p14:modId xmlns:p14="http://schemas.microsoft.com/office/powerpoint/2010/main" val="4168261653"/>
              </p:ext>
            </p:extLst>
          </p:nvPr>
        </p:nvGraphicFramePr>
        <p:xfrm>
          <a:off x="1828803" y="2057424"/>
          <a:ext cx="8610601" cy="43389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1594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304800" y="1571612"/>
            <a:ext cx="10896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noAutofit/>
          </a:bodyPr>
          <a:lstStyle/>
          <a:p>
            <a:pPr eaLnBrk="1" hangingPunct="1"/>
            <a:r>
              <a:rPr lang="en-US" dirty="0"/>
              <a:t>Proportion </a:t>
            </a:r>
            <a:r>
              <a:rPr lang="en-US" dirty="0">
                <a:ea typeface="SimSun" pitchFamily="2" charset="-122"/>
                <a:cs typeface="Cordia New" pitchFamily="34" charset="-34"/>
              </a:rPr>
              <a:t>of FSW and PWID with comprehensive knowledge of HIV, 2009</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C66FC892-8C1D-4F21-BB03-52E4DB46E46E}" type="slidenum">
              <a:rPr lang="th-TH" smtClean="0"/>
              <a:pPr>
                <a:defRPr/>
              </a:pPr>
              <a:t>28</a:t>
            </a:fld>
            <a:endParaRPr lang="th-TH" dirty="0"/>
          </a:p>
        </p:txBody>
      </p:sp>
      <p:sp>
        <p:nvSpPr>
          <p:cNvPr id="54276" name="Rectangle 9"/>
          <p:cNvSpPr>
            <a:spLocks noChangeArrowheads="1"/>
          </p:cNvSpPr>
          <p:nvPr/>
        </p:nvSpPr>
        <p:spPr bwMode="auto">
          <a:xfrm>
            <a:off x="76204" y="6375196"/>
            <a:ext cx="10013951" cy="23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54" tIns="45583" rIns="91154" bIns="45583">
            <a:spAutoFit/>
          </a:bodyPr>
          <a:lstStyle/>
          <a:p>
            <a:r>
              <a:rPr lang="en-US" sz="900" dirty="0">
                <a:latin typeface="Arial" pitchFamily="34" charset="0"/>
                <a:cs typeface="Arial" pitchFamily="34" charset="0"/>
              </a:rPr>
              <a:t>Source: </a:t>
            </a:r>
            <a:r>
              <a:rPr lang="en-US" sz="900" dirty="0">
                <a:solidFill>
                  <a:srgbClr val="000000"/>
                </a:solidFill>
                <a:latin typeface="Arial" pitchFamily="34" charset="0"/>
                <a:cs typeface="Arial" pitchFamily="34" charset="0"/>
              </a:rPr>
              <a:t>Prepared by </a:t>
            </a:r>
            <a:r>
              <a:rPr lang="en-US" sz="900" dirty="0">
                <a:solidFill>
                  <a:srgbClr val="000000"/>
                </a:solidFill>
                <a:latin typeface="Arial" pitchFamily="34" charset="0"/>
                <a:cs typeface="Arial" pitchFamily="34" charset="0"/>
                <a:hlinkClick r:id="rId3"/>
              </a:rPr>
              <a:t>www.aidsdatahub.org</a:t>
            </a:r>
            <a:r>
              <a:rPr lang="en-US" sz="900" dirty="0">
                <a:solidFill>
                  <a:srgbClr val="000000"/>
                </a:solidFill>
                <a:latin typeface="Arial" pitchFamily="34" charset="0"/>
                <a:cs typeface="Arial" pitchFamily="34" charset="0"/>
              </a:rPr>
              <a:t>  based on </a:t>
            </a:r>
            <a:r>
              <a:rPr lang="en-US" sz="900" dirty="0">
                <a:latin typeface="Arial" pitchFamily="34" charset="0"/>
                <a:cs typeface="Arial" pitchFamily="34" charset="0"/>
              </a:rPr>
              <a:t>IBBS, 2009 cited in National AIDS Control Program Afghanistan. (2010). UNGASS Country Progress Report: Afghanistan </a:t>
            </a:r>
          </a:p>
        </p:txBody>
      </p:sp>
      <p:graphicFrame>
        <p:nvGraphicFramePr>
          <p:cNvPr id="7" name="Content Placeholder 7"/>
          <p:cNvGraphicFramePr>
            <a:graphicFrameLocks/>
          </p:cNvGraphicFramePr>
          <p:nvPr>
            <p:extLst>
              <p:ext uri="{D42A27DB-BD31-4B8C-83A1-F6EECF244321}">
                <p14:modId xmlns:p14="http://schemas.microsoft.com/office/powerpoint/2010/main" val="3236828292"/>
              </p:ext>
            </p:extLst>
          </p:nvPr>
        </p:nvGraphicFramePr>
        <p:xfrm>
          <a:off x="2438400" y="2536402"/>
          <a:ext cx="7315200" cy="330175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4038600" y="5410240"/>
            <a:ext cx="762000" cy="307500"/>
          </a:xfrm>
          <a:prstGeom prst="rect">
            <a:avLst/>
          </a:prstGeom>
          <a:solidFill>
            <a:schemeClr val="bg1"/>
          </a:solidFill>
        </p:spPr>
        <p:txBody>
          <a:bodyPr wrap="square" lIns="91154" tIns="45583" rIns="91154" bIns="45583" rtlCol="0">
            <a:spAutoFit/>
          </a:bodyPr>
          <a:lstStyle/>
          <a:p>
            <a:r>
              <a:rPr lang="en-US" sz="1400" b="1" dirty="0">
                <a:latin typeface="Arial" pitchFamily="34" charset="0"/>
                <a:cs typeface="Arial" pitchFamily="34" charset="0"/>
              </a:rPr>
              <a:t>PWID</a:t>
            </a:r>
            <a:endParaRPr lang="en-GB" sz="1400" b="1" dirty="0">
              <a:latin typeface="Arial" pitchFamily="34" charset="0"/>
              <a:cs typeface="Arial" pitchFamily="34" charset="0"/>
            </a:endParaRPr>
          </a:p>
        </p:txBody>
      </p:sp>
    </p:spTree>
    <p:extLst>
      <p:ext uri="{BB962C8B-B14F-4D97-AF65-F5344CB8AC3E}">
        <p14:creationId xmlns:p14="http://schemas.microsoft.com/office/powerpoint/2010/main" val="2171683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noAutofit/>
          </a:bodyPr>
          <a:lstStyle/>
          <a:p>
            <a:pPr eaLnBrk="1" hangingPunct="1"/>
            <a:r>
              <a:rPr lang="en-US" dirty="0"/>
              <a:t>Proportion </a:t>
            </a:r>
            <a:r>
              <a:rPr lang="en-US" dirty="0">
                <a:ea typeface="SimSun" pitchFamily="2" charset="-122"/>
                <a:cs typeface="Cordia New" pitchFamily="34" charset="-34"/>
              </a:rPr>
              <a:t>of key populations with comprehensive knowledge of HIV by age group, 2009</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7DACC3D5-DF27-47F2-9A6A-17EDA7E7BAE3}" type="slidenum">
              <a:rPr lang="th-TH" smtClean="0"/>
              <a:pPr>
                <a:defRPr/>
              </a:pPr>
              <a:t>29</a:t>
            </a:fld>
            <a:endParaRPr lang="th-TH" dirty="0"/>
          </a:p>
        </p:txBody>
      </p:sp>
      <p:graphicFrame>
        <p:nvGraphicFramePr>
          <p:cNvPr id="5" name="Content Placeholder 5"/>
          <p:cNvGraphicFramePr>
            <a:graphicFrameLocks/>
          </p:cNvGraphicFramePr>
          <p:nvPr>
            <p:extLst>
              <p:ext uri="{D42A27DB-BD31-4B8C-83A1-F6EECF244321}">
                <p14:modId xmlns:p14="http://schemas.microsoft.com/office/powerpoint/2010/main" val="856084775"/>
              </p:ext>
            </p:extLst>
          </p:nvPr>
        </p:nvGraphicFramePr>
        <p:xfrm>
          <a:off x="2667000" y="2636912"/>
          <a:ext cx="6629400" cy="3390528"/>
        </p:xfrm>
        <a:graphic>
          <a:graphicData uri="http://schemas.openxmlformats.org/drawingml/2006/chart">
            <c:chart xmlns:c="http://schemas.openxmlformats.org/drawingml/2006/chart" xmlns:r="http://schemas.openxmlformats.org/officeDocument/2006/relationships" r:id="rId2"/>
          </a:graphicData>
        </a:graphic>
      </p:graphicFrame>
      <p:sp>
        <p:nvSpPr>
          <p:cNvPr id="55301" name="Text Box 10"/>
          <p:cNvSpPr txBox="1">
            <a:spLocks noChangeArrowheads="1"/>
          </p:cNvSpPr>
          <p:nvPr/>
        </p:nvSpPr>
        <p:spPr bwMode="auto">
          <a:xfrm>
            <a:off x="152400" y="6419533"/>
            <a:ext cx="10212925" cy="36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54" tIns="45583" rIns="91154" bIns="45583">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eaLnBrk="1" hangingPunct="1"/>
            <a:r>
              <a:rPr lang="en-US" sz="900" dirty="0">
                <a:solidFill>
                  <a:srgbClr val="000000"/>
                </a:solidFill>
                <a:ea typeface="SimSun" pitchFamily="2" charset="-122"/>
              </a:rPr>
              <a:t>Source: Prepared by </a:t>
            </a:r>
            <a:r>
              <a:rPr lang="en-US" sz="900" dirty="0">
                <a:solidFill>
                  <a:srgbClr val="000000"/>
                </a:solidFill>
                <a:ea typeface="SimSun" pitchFamily="2" charset="-122"/>
                <a:hlinkClick r:id="rId3"/>
              </a:rPr>
              <a:t>www.aidsdatahub.org</a:t>
            </a:r>
            <a:r>
              <a:rPr lang="en-US" sz="900" dirty="0">
                <a:solidFill>
                  <a:srgbClr val="000000"/>
                </a:solidFill>
                <a:ea typeface="SimSun" pitchFamily="2" charset="-122"/>
              </a:rPr>
              <a:t>  based on 1.</a:t>
            </a:r>
            <a:r>
              <a:rPr lang="en-US" sz="900" dirty="0">
                <a:ea typeface="SimSun" pitchFamily="2" charset="-122"/>
                <a:hlinkClick r:id="rId4"/>
              </a:rPr>
              <a:t> </a:t>
            </a:r>
            <a:r>
              <a:rPr lang="en-US" sz="900" dirty="0">
                <a:ea typeface="SimSun" pitchFamily="2" charset="-122"/>
              </a:rPr>
              <a:t>National AIDS Control Program Afghanistan. (2010). UNGASS Country Progress Report</a:t>
            </a:r>
            <a:r>
              <a:rPr lang="en-US" sz="900" i="1" dirty="0">
                <a:ea typeface="SimSun" pitchFamily="2" charset="-122"/>
              </a:rPr>
              <a:t>: </a:t>
            </a:r>
            <a:r>
              <a:rPr lang="en-US" sz="900" dirty="0">
                <a:ea typeface="SimSun" pitchFamily="2" charset="-122"/>
              </a:rPr>
              <a:t>Afghanistan and 2.</a:t>
            </a:r>
            <a:r>
              <a:rPr lang="en-US" sz="900" dirty="0">
                <a:solidFill>
                  <a:srgbClr val="000000"/>
                </a:solidFill>
                <a:ea typeface="SimSun" pitchFamily="2" charset="-122"/>
              </a:rPr>
              <a:t> </a:t>
            </a:r>
            <a:r>
              <a:rPr lang="en-US" sz="900" dirty="0">
                <a:ea typeface="SimSun" pitchFamily="2" charset="-122"/>
              </a:rPr>
              <a:t>UNAIDS. (2010). Global Report: UNAIDS Report on the Global AIDS Epidemic </a:t>
            </a:r>
            <a:r>
              <a:rPr lang="en-US" sz="900" dirty="0">
                <a:solidFill>
                  <a:srgbClr val="000000"/>
                </a:solidFill>
                <a:ea typeface="SimSun" pitchFamily="2" charset="-122"/>
              </a:rPr>
              <a:t>citing Afghanistan, IBBS, 2009</a:t>
            </a:r>
          </a:p>
        </p:txBody>
      </p:sp>
      <p:sp>
        <p:nvSpPr>
          <p:cNvPr id="6" name="TextBox 5"/>
          <p:cNvSpPr txBox="1"/>
          <p:nvPr/>
        </p:nvSpPr>
        <p:spPr>
          <a:xfrm>
            <a:off x="7467600" y="5408752"/>
            <a:ext cx="762000" cy="307500"/>
          </a:xfrm>
          <a:prstGeom prst="rect">
            <a:avLst/>
          </a:prstGeom>
          <a:solidFill>
            <a:schemeClr val="bg1"/>
          </a:solidFill>
        </p:spPr>
        <p:txBody>
          <a:bodyPr wrap="square" lIns="91154" tIns="45583" rIns="91154" bIns="45583" rtlCol="0">
            <a:spAutoFit/>
          </a:bodyPr>
          <a:lstStyle/>
          <a:p>
            <a:r>
              <a:rPr lang="en-US" sz="1400" b="1" dirty="0">
                <a:latin typeface="Arial" pitchFamily="34" charset="0"/>
                <a:cs typeface="Arial" pitchFamily="34" charset="0"/>
              </a:rPr>
              <a:t>PWID</a:t>
            </a:r>
            <a:endParaRPr lang="en-GB" sz="1400" b="1" dirty="0">
              <a:latin typeface="Arial" pitchFamily="34" charset="0"/>
              <a:cs typeface="Arial" pitchFamily="34" charset="0"/>
            </a:endParaRPr>
          </a:p>
        </p:txBody>
      </p:sp>
    </p:spTree>
    <p:extLst>
      <p:ext uri="{BB962C8B-B14F-4D97-AF65-F5344CB8AC3E}">
        <p14:creationId xmlns:p14="http://schemas.microsoft.com/office/powerpoint/2010/main" val="2694133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68984"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2633855069"/>
              </p:ext>
            </p:extLst>
          </p:nvPr>
        </p:nvGraphicFramePr>
        <p:xfrm>
          <a:off x="1676128" y="2060850"/>
          <a:ext cx="7848872" cy="3991229"/>
        </p:xfrm>
        <a:graphic>
          <a:graphicData uri="http://schemas.openxmlformats.org/drawingml/2006/table">
            <a:tbl>
              <a:tblPr/>
              <a:tblGrid>
                <a:gridCol w="6106737">
                  <a:extLst>
                    <a:ext uri="{9D8B030D-6E8A-4147-A177-3AD203B41FA5}">
                      <a16:colId xmlns:a16="http://schemas.microsoft.com/office/drawing/2014/main" val="20000"/>
                    </a:ext>
                  </a:extLst>
                </a:gridCol>
                <a:gridCol w="1742135">
                  <a:extLst>
                    <a:ext uri="{9D8B030D-6E8A-4147-A177-3AD203B41FA5}">
                      <a16:colId xmlns:a16="http://schemas.microsoft.com/office/drawing/2014/main" val="20001"/>
                    </a:ext>
                  </a:extLst>
                </a:gridCol>
              </a:tblGrid>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32,527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15,432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413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396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27 (2015) </a:t>
                      </a:r>
                      <a:r>
                        <a:rPr lang="en-GB" sz="1400" b="1" i="0" u="none" strike="noStrike" kern="1200" baseline="30000" dirty="0">
                          <a:solidFill>
                            <a:schemeClr val="tx1"/>
                          </a:solidFill>
                          <a:effectLst/>
                          <a:latin typeface="Arial" pitchFamily="34" charset="0"/>
                          <a:ea typeface="+mn-ea"/>
                          <a:cs typeface="Arial" pitchFamily="34" charset="0"/>
                        </a:rPr>
                        <a:t>2</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47.9 (2011)</a:t>
                      </a:r>
                      <a:r>
                        <a:rPr lang="en-GB" sz="1400" b="1" i="0" u="none" strike="noStrike" baseline="30000" dirty="0">
                          <a:solidFill>
                            <a:schemeClr val="tx1"/>
                          </a:solidFill>
                          <a:effectLst/>
                          <a:latin typeface="Arial" pitchFamily="34" charset="0"/>
                          <a:cs typeface="Arial" pitchFamily="34" charset="0"/>
                        </a:rPr>
                        <a:t> 7</a:t>
                      </a:r>
                      <a:endParaRPr lang="en-GB" sz="1400" b="1" i="0" u="none" strike="noStrike" kern="1200" baseline="30000" dirty="0">
                        <a:solidFill>
                          <a:schemeClr val="tx1"/>
                        </a:solidFill>
                        <a:effectLst/>
                        <a:latin typeface="Arial" pitchFamily="34" charset="0"/>
                        <a:ea typeface="+mn-ea"/>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9413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34.2 (2014) </a:t>
                      </a:r>
                      <a:r>
                        <a:rPr lang="en-GB" sz="1400" b="1" i="0" u="none" strike="noStrike" kern="1200" baseline="30000" dirty="0">
                          <a:solidFill>
                            <a:schemeClr val="tx1"/>
                          </a:solidFill>
                          <a:effectLst/>
                          <a:latin typeface="Arial" pitchFamily="34" charset="0"/>
                          <a:ea typeface="+mn-ea"/>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91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171/0.465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413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59/62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ea typeface="SimSun" pitchFamily="2" charset="-122"/>
                          <a:cs typeface="+mn-cs"/>
                        </a:rPr>
                        <a:t>32 </a:t>
                      </a:r>
                      <a:r>
                        <a:rPr lang="en-GB" sz="1400" b="1" i="0" u="none" strike="noStrike" dirty="0">
                          <a:solidFill>
                            <a:schemeClr val="tx1"/>
                          </a:solidFill>
                          <a:effectLst/>
                          <a:latin typeface="Arial" pitchFamily="34" charset="0"/>
                          <a:cs typeface="Arial" pitchFamily="34" charset="0"/>
                        </a:rPr>
                        <a:t>(2011)</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416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0.70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1,934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167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2" name="Rectangle 1"/>
          <p:cNvSpPr/>
          <p:nvPr/>
        </p:nvSpPr>
        <p:spPr>
          <a:xfrm>
            <a:off x="152400" y="6073961"/>
            <a:ext cx="11756776" cy="707609"/>
          </a:xfrm>
          <a:prstGeom prst="rect">
            <a:avLst/>
          </a:prstGeom>
        </p:spPr>
        <p:txBody>
          <a:bodyPr wrap="square" lIns="91154" tIns="45583" rIns="91154" bIns="45583">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3025467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3"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financing, 2018</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31</a:t>
            </a:fld>
            <a:endParaRPr lang="th-TH" dirty="0">
              <a:solidFill>
                <a:prstClr val="black">
                  <a:tint val="75000"/>
                </a:prstClr>
              </a:solidFill>
            </a:endParaRPr>
          </a:p>
        </p:txBody>
      </p:sp>
      <p:sp>
        <p:nvSpPr>
          <p:cNvPr id="5" name="TextBox 1"/>
          <p:cNvSpPr txBox="1"/>
          <p:nvPr/>
        </p:nvSpPr>
        <p:spPr>
          <a:xfrm>
            <a:off x="76200" y="6553231"/>
            <a:ext cx="7600715" cy="248573"/>
          </a:xfrm>
          <a:prstGeom prst="rect">
            <a:avLst/>
          </a:prstGeom>
        </p:spPr>
        <p:txBody>
          <a:bodyPr wrap="square" lIns="91154" tIns="45583" rIns="91154" bIns="4558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UNAIDS Financial Dashboard and Global AIDS Monitoring</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pSp>
        <p:nvGrpSpPr>
          <p:cNvPr id="53" name="Group 52">
            <a:extLst>
              <a:ext uri="{FF2B5EF4-FFF2-40B4-BE49-F238E27FC236}">
                <a16:creationId xmlns:a16="http://schemas.microsoft.com/office/drawing/2014/main" id="{B05CAC1A-C5E5-EB1B-DE9A-B82094AB465B}"/>
              </a:ext>
            </a:extLst>
          </p:cNvPr>
          <p:cNvGrpSpPr/>
          <p:nvPr/>
        </p:nvGrpSpPr>
        <p:grpSpPr>
          <a:xfrm>
            <a:off x="1534524" y="2358174"/>
            <a:ext cx="9122951" cy="3636277"/>
            <a:chOff x="0" y="0"/>
            <a:chExt cx="9119776" cy="3636277"/>
          </a:xfrm>
        </p:grpSpPr>
        <p:grpSp>
          <p:nvGrpSpPr>
            <p:cNvPr id="54" name="Group 53">
              <a:extLst>
                <a:ext uri="{FF2B5EF4-FFF2-40B4-BE49-F238E27FC236}">
                  <a16:creationId xmlns:a16="http://schemas.microsoft.com/office/drawing/2014/main" id="{385D504A-BC6F-EAE2-2942-B974E7CB00FA}"/>
                </a:ext>
              </a:extLst>
            </p:cNvPr>
            <p:cNvGrpSpPr/>
            <p:nvPr/>
          </p:nvGrpSpPr>
          <p:grpSpPr>
            <a:xfrm>
              <a:off x="0" y="0"/>
              <a:ext cx="9119776" cy="3636277"/>
              <a:chOff x="0" y="0"/>
              <a:chExt cx="9119776" cy="3636277"/>
            </a:xfrm>
          </p:grpSpPr>
          <p:grpSp>
            <p:nvGrpSpPr>
              <p:cNvPr id="56" name="Group 55">
                <a:extLst>
                  <a:ext uri="{FF2B5EF4-FFF2-40B4-BE49-F238E27FC236}">
                    <a16:creationId xmlns:a16="http://schemas.microsoft.com/office/drawing/2014/main" id="{E6306139-0F35-4AE0-B053-EE8226E481D7}"/>
                  </a:ext>
                </a:extLst>
              </p:cNvPr>
              <p:cNvGrpSpPr/>
              <p:nvPr/>
            </p:nvGrpSpPr>
            <p:grpSpPr>
              <a:xfrm>
                <a:off x="0" y="0"/>
                <a:ext cx="9119776" cy="3636277"/>
                <a:chOff x="0" y="0"/>
                <a:chExt cx="9112556" cy="3540188"/>
              </a:xfrm>
            </p:grpSpPr>
            <p:sp>
              <p:nvSpPr>
                <p:cNvPr id="59" name="Rectangle 58">
                  <a:extLst>
                    <a:ext uri="{FF2B5EF4-FFF2-40B4-BE49-F238E27FC236}">
                      <a16:creationId xmlns:a16="http://schemas.microsoft.com/office/drawing/2014/main" id="{DC934B77-8DEF-4697-CD06-5B77BF569E76}"/>
                    </a:ext>
                  </a:extLst>
                </p:cNvPr>
                <p:cNvSpPr/>
                <p:nvPr/>
              </p:nvSpPr>
              <p:spPr>
                <a:xfrm>
                  <a:off x="214915" y="0"/>
                  <a:ext cx="4295414" cy="30550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financing source</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60" name="Rectangle 59">
                  <a:extLst>
                    <a:ext uri="{FF2B5EF4-FFF2-40B4-BE49-F238E27FC236}">
                      <a16:creationId xmlns:a16="http://schemas.microsoft.com/office/drawing/2014/main" id="{3B51C9A2-A34A-C39D-AF22-CA71025ED6A1}"/>
                    </a:ext>
                  </a:extLst>
                </p:cNvPr>
                <p:cNvSpPr/>
                <p:nvPr/>
              </p:nvSpPr>
              <p:spPr>
                <a:xfrm>
                  <a:off x="4885232" y="0"/>
                  <a:ext cx="4010798" cy="30550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service category</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graphicFrame>
              <p:nvGraphicFramePr>
                <p:cNvPr id="61" name="Chart 60">
                  <a:extLst>
                    <a:ext uri="{FF2B5EF4-FFF2-40B4-BE49-F238E27FC236}">
                      <a16:creationId xmlns:a16="http://schemas.microsoft.com/office/drawing/2014/main" id="{88B2B142-CE96-55D3-8346-DA5A43F426BE}"/>
                    </a:ext>
                  </a:extLst>
                </p:cNvPr>
                <p:cNvGraphicFramePr>
                  <a:graphicFrameLocks/>
                </p:cNvGraphicFramePr>
                <p:nvPr/>
              </p:nvGraphicFramePr>
              <p:xfrm>
                <a:off x="0" y="181573"/>
                <a:ext cx="4409979" cy="3351627"/>
              </p:xfrm>
              <a:graphic>
                <a:graphicData uri="http://schemas.openxmlformats.org/drawingml/2006/chart">
                  <c:chart xmlns:c="http://schemas.openxmlformats.org/drawingml/2006/chart" xmlns:r="http://schemas.openxmlformats.org/officeDocument/2006/relationships" r:id="rId3"/>
                </a:graphicData>
              </a:graphic>
            </p:graphicFrame>
            <p:sp>
              <p:nvSpPr>
                <p:cNvPr id="62" name="TextBox 5">
                  <a:extLst>
                    <a:ext uri="{FF2B5EF4-FFF2-40B4-BE49-F238E27FC236}">
                      <a16:creationId xmlns:a16="http://schemas.microsoft.com/office/drawing/2014/main" id="{DD54D027-8996-14D6-2E27-326DA3DF97CB}"/>
                    </a:ext>
                  </a:extLst>
                </p:cNvPr>
                <p:cNvSpPr txBox="1"/>
                <p:nvPr/>
              </p:nvSpPr>
              <p:spPr>
                <a:xfrm>
                  <a:off x="1084604" y="2969391"/>
                  <a:ext cx="1599549" cy="45414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99%</a:t>
                  </a:r>
                </a:p>
              </p:txBody>
            </p:sp>
            <p:cxnSp>
              <p:nvCxnSpPr>
                <p:cNvPr id="63" name="Straight Connector 62">
                  <a:extLst>
                    <a:ext uri="{FF2B5EF4-FFF2-40B4-BE49-F238E27FC236}">
                      <a16:creationId xmlns:a16="http://schemas.microsoft.com/office/drawing/2014/main" id="{A3091E38-38B0-F66F-498C-13B90175A1D5}"/>
                    </a:ext>
                  </a:extLst>
                </p:cNvPr>
                <p:cNvCxnSpPr/>
                <p:nvPr/>
              </p:nvCxnSpPr>
              <p:spPr>
                <a:xfrm rot="5400000">
                  <a:off x="930131" y="2724575"/>
                  <a:ext cx="528136" cy="0"/>
                </a:xfrm>
                <a:prstGeom prst="line">
                  <a:avLst/>
                </a:prstGeom>
                <a:noFill/>
                <a:ln w="12700" cap="flat" cmpd="sng" algn="ctr">
                  <a:solidFill>
                    <a:sysClr val="windowText" lastClr="000000"/>
                  </a:solidFill>
                  <a:prstDash val="solid"/>
                </a:ln>
                <a:effectLst/>
              </p:spPr>
            </p:cxnSp>
            <p:sp>
              <p:nvSpPr>
                <p:cNvPr id="64" name="TextBox 5">
                  <a:extLst>
                    <a:ext uri="{FF2B5EF4-FFF2-40B4-BE49-F238E27FC236}">
                      <a16:creationId xmlns:a16="http://schemas.microsoft.com/office/drawing/2014/main" id="{7567CBE3-417B-1365-F813-D5903D8480F2}"/>
                    </a:ext>
                  </a:extLst>
                </p:cNvPr>
                <p:cNvSpPr txBox="1"/>
                <p:nvPr/>
              </p:nvSpPr>
              <p:spPr>
                <a:xfrm>
                  <a:off x="493078" y="489494"/>
                  <a:ext cx="1599548" cy="454143"/>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1%</a:t>
                  </a:r>
                </a:p>
              </p:txBody>
            </p:sp>
            <p:sp>
              <p:nvSpPr>
                <p:cNvPr id="65" name="TextBox 3">
                  <a:extLst>
                    <a:ext uri="{FF2B5EF4-FFF2-40B4-BE49-F238E27FC236}">
                      <a16:creationId xmlns:a16="http://schemas.microsoft.com/office/drawing/2014/main" id="{E4F5EF8A-98E9-ADE6-A893-36D96C81D98D}"/>
                    </a:ext>
                  </a:extLst>
                </p:cNvPr>
                <p:cNvSpPr txBox="1"/>
                <p:nvPr/>
              </p:nvSpPr>
              <p:spPr>
                <a:xfrm>
                  <a:off x="1550357" y="1468239"/>
                  <a:ext cx="1211301" cy="80987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10</a:t>
                  </a: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million US$</a:t>
                  </a:r>
                </a:p>
              </p:txBody>
            </p:sp>
            <p:graphicFrame>
              <p:nvGraphicFramePr>
                <p:cNvPr id="66" name="Chart 65">
                  <a:extLst>
                    <a:ext uri="{FF2B5EF4-FFF2-40B4-BE49-F238E27FC236}">
                      <a16:creationId xmlns:a16="http://schemas.microsoft.com/office/drawing/2014/main" id="{95A3626A-8790-DA27-C5C4-C0E232A937BD}"/>
                    </a:ext>
                  </a:extLst>
                </p:cNvPr>
                <p:cNvGraphicFramePr>
                  <a:graphicFrameLocks/>
                </p:cNvGraphicFramePr>
                <p:nvPr/>
              </p:nvGraphicFramePr>
              <p:xfrm>
                <a:off x="4702577" y="183835"/>
                <a:ext cx="4409979" cy="3356353"/>
              </p:xfrm>
              <a:graphic>
                <a:graphicData uri="http://schemas.openxmlformats.org/drawingml/2006/chart">
                  <c:chart xmlns:c="http://schemas.openxmlformats.org/drawingml/2006/chart" xmlns:r="http://schemas.openxmlformats.org/officeDocument/2006/relationships" r:id="rId4"/>
                </a:graphicData>
              </a:graphic>
            </p:graphicFrame>
            <p:sp>
              <p:nvSpPr>
                <p:cNvPr id="67" name="TextBox 7">
                  <a:extLst>
                    <a:ext uri="{FF2B5EF4-FFF2-40B4-BE49-F238E27FC236}">
                      <a16:creationId xmlns:a16="http://schemas.microsoft.com/office/drawing/2014/main" id="{DA0B8812-6AAD-DF85-15E6-4F946BEBF10F}"/>
                    </a:ext>
                  </a:extLst>
                </p:cNvPr>
                <p:cNvSpPr txBox="1"/>
                <p:nvPr/>
              </p:nvSpPr>
              <p:spPr>
                <a:xfrm>
                  <a:off x="5842148" y="290044"/>
                  <a:ext cx="2036103" cy="321983"/>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AIDS expenditures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5%</a:t>
                  </a:r>
                </a:p>
              </p:txBody>
            </p:sp>
            <p:sp>
              <p:nvSpPr>
                <p:cNvPr id="68" name="TextBox 4">
                  <a:extLst>
                    <a:ext uri="{FF2B5EF4-FFF2-40B4-BE49-F238E27FC236}">
                      <a16:creationId xmlns:a16="http://schemas.microsoft.com/office/drawing/2014/main" id="{3ABC0531-33F2-4829-4FAF-427F46A2DC4B}"/>
                    </a:ext>
                  </a:extLst>
                </p:cNvPr>
                <p:cNvSpPr txBox="1"/>
                <p:nvPr/>
              </p:nvSpPr>
              <p:spPr>
                <a:xfrm>
                  <a:off x="5062807" y="3040584"/>
                  <a:ext cx="2055910" cy="38299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Care and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77.4%</a:t>
                  </a:r>
                </a:p>
              </p:txBody>
            </p:sp>
            <p:sp>
              <p:nvSpPr>
                <p:cNvPr id="69" name="TextBox 5">
                  <a:extLst>
                    <a:ext uri="{FF2B5EF4-FFF2-40B4-BE49-F238E27FC236}">
                      <a16:creationId xmlns:a16="http://schemas.microsoft.com/office/drawing/2014/main" id="{BE7D7008-1B41-DED5-74F7-03D7778ECF2C}"/>
                    </a:ext>
                  </a:extLst>
                </p:cNvPr>
                <p:cNvSpPr txBox="1"/>
                <p:nvPr/>
              </p:nvSpPr>
              <p:spPr>
                <a:xfrm>
                  <a:off x="7209537" y="771586"/>
                  <a:ext cx="1357124" cy="551490"/>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Key populations prevention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17.3%</a:t>
                  </a:r>
                </a:p>
              </p:txBody>
            </p:sp>
            <p:sp>
              <p:nvSpPr>
                <p:cNvPr id="70" name="TextBox 7">
                  <a:extLst>
                    <a:ext uri="{FF2B5EF4-FFF2-40B4-BE49-F238E27FC236}">
                      <a16:creationId xmlns:a16="http://schemas.microsoft.com/office/drawing/2014/main" id="{FA306997-5C33-F2CA-EE35-A94564102723}"/>
                    </a:ext>
                  </a:extLst>
                </p:cNvPr>
                <p:cNvSpPr txBox="1"/>
                <p:nvPr/>
              </p:nvSpPr>
              <p:spPr>
                <a:xfrm>
                  <a:off x="7196268" y="1326436"/>
                  <a:ext cx="1532176" cy="402715"/>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0.3%</a:t>
                  </a:r>
                </a:p>
              </p:txBody>
            </p:sp>
            <p:cxnSp>
              <p:nvCxnSpPr>
                <p:cNvPr id="71" name="Straight Connector 70">
                  <a:extLst>
                    <a:ext uri="{FF2B5EF4-FFF2-40B4-BE49-F238E27FC236}">
                      <a16:creationId xmlns:a16="http://schemas.microsoft.com/office/drawing/2014/main" id="{9721361A-796B-9978-AB50-84E43B48E6A9}"/>
                    </a:ext>
                  </a:extLst>
                </p:cNvPr>
                <p:cNvCxnSpPr/>
                <p:nvPr/>
              </p:nvCxnSpPr>
              <p:spPr>
                <a:xfrm>
                  <a:off x="5957884" y="626433"/>
                  <a:ext cx="0" cy="212378"/>
                </a:xfrm>
                <a:prstGeom prst="line">
                  <a:avLst/>
                </a:prstGeom>
                <a:noFill/>
                <a:ln w="12700" cap="flat" cmpd="sng" algn="ctr">
                  <a:solidFill>
                    <a:sysClr val="windowText" lastClr="000000"/>
                  </a:solidFill>
                  <a:prstDash val="solid"/>
                </a:ln>
                <a:effectLst/>
              </p:spPr>
            </p:cxnSp>
          </p:grpSp>
          <p:cxnSp>
            <p:nvCxnSpPr>
              <p:cNvPr id="57" name="Straight Connector 56">
                <a:extLst>
                  <a:ext uri="{FF2B5EF4-FFF2-40B4-BE49-F238E27FC236}">
                    <a16:creationId xmlns:a16="http://schemas.microsoft.com/office/drawing/2014/main" id="{07FD82C3-5EF5-4229-AEFD-508B2E9037E6}"/>
                  </a:ext>
                </a:extLst>
              </p:cNvPr>
              <p:cNvCxnSpPr/>
              <p:nvPr/>
            </p:nvCxnSpPr>
            <p:spPr>
              <a:xfrm rot="5400000">
                <a:off x="2052079" y="724347"/>
                <a:ext cx="181531" cy="0"/>
              </a:xfrm>
              <a:prstGeom prst="line">
                <a:avLst/>
              </a:prstGeom>
              <a:noFill/>
              <a:ln w="12700" cap="flat" cmpd="sng" algn="ctr">
                <a:solidFill>
                  <a:sysClr val="windowText" lastClr="000000"/>
                </a:solidFill>
                <a:prstDash val="solid"/>
              </a:ln>
              <a:effectLst/>
            </p:spPr>
          </p:cxnSp>
          <p:cxnSp>
            <p:nvCxnSpPr>
              <p:cNvPr id="58" name="Straight Connector 57">
                <a:extLst>
                  <a:ext uri="{FF2B5EF4-FFF2-40B4-BE49-F238E27FC236}">
                    <a16:creationId xmlns:a16="http://schemas.microsoft.com/office/drawing/2014/main" id="{AA489DC2-EFF5-4A4E-8121-214FD79744C9}"/>
                  </a:ext>
                </a:extLst>
              </p:cNvPr>
              <p:cNvCxnSpPr/>
              <p:nvPr/>
            </p:nvCxnSpPr>
            <p:spPr>
              <a:xfrm>
                <a:off x="1684345" y="626466"/>
                <a:ext cx="460189" cy="0"/>
              </a:xfrm>
              <a:prstGeom prst="line">
                <a:avLst/>
              </a:prstGeom>
              <a:noFill/>
              <a:ln w="12700" cap="flat" cmpd="sng" algn="ctr">
                <a:solidFill>
                  <a:sysClr val="windowText" lastClr="000000"/>
                </a:solidFill>
                <a:prstDash val="solid"/>
              </a:ln>
              <a:effectLst/>
            </p:spPr>
          </p:cxnSp>
        </p:grpSp>
        <p:cxnSp>
          <p:nvCxnSpPr>
            <p:cNvPr id="55" name="Straight Connector 54">
              <a:extLst>
                <a:ext uri="{FF2B5EF4-FFF2-40B4-BE49-F238E27FC236}">
                  <a16:creationId xmlns:a16="http://schemas.microsoft.com/office/drawing/2014/main" id="{73C974B2-D9A0-4833-9321-327B6B316790}"/>
                </a:ext>
              </a:extLst>
            </p:cNvPr>
            <p:cNvCxnSpPr/>
            <p:nvPr/>
          </p:nvCxnSpPr>
          <p:spPr>
            <a:xfrm>
              <a:off x="6819201" y="1079665"/>
              <a:ext cx="393052" cy="0"/>
            </a:xfrm>
            <a:prstGeom prst="line">
              <a:avLst/>
            </a:prstGeom>
            <a:noFill/>
            <a:ln w="12700" cap="flat" cmpd="sng" algn="ctr">
              <a:solidFill>
                <a:sysClr val="windowText" lastClr="000000"/>
              </a:solidFill>
              <a:prstDash val="solid"/>
            </a:ln>
            <a:effectLst/>
          </p:spPr>
        </p:cxnSp>
      </p:grpSp>
    </p:spTree>
    <p:extLst>
      <p:ext uri="{BB962C8B-B14F-4D97-AF65-F5344CB8AC3E}">
        <p14:creationId xmlns:p14="http://schemas.microsoft.com/office/powerpoint/2010/main" val="2079031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2008 - 2018</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32</a:t>
            </a:fld>
            <a:endParaRPr lang="th-TH" dirty="0">
              <a:solidFill>
                <a:prstClr val="black">
                  <a:tint val="75000"/>
                </a:prstClr>
              </a:solidFill>
            </a:endParaRPr>
          </a:p>
        </p:txBody>
      </p:sp>
      <p:sp>
        <p:nvSpPr>
          <p:cNvPr id="5" name="TextBox 1"/>
          <p:cNvSpPr txBox="1"/>
          <p:nvPr/>
        </p:nvSpPr>
        <p:spPr>
          <a:xfrm>
            <a:off x="76200" y="6553231"/>
            <a:ext cx="7600715" cy="248573"/>
          </a:xfrm>
          <a:prstGeom prst="rect">
            <a:avLst/>
          </a:prstGeom>
        </p:spPr>
        <p:txBody>
          <a:bodyPr wrap="square" lIns="91154" tIns="45583" rIns="91154" bIns="4558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UNAIDS Financial Dashboard and Global AIDS Monitoring</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6" name="Chart 5">
            <a:extLst>
              <a:ext uri="{FF2B5EF4-FFF2-40B4-BE49-F238E27FC236}">
                <a16:creationId xmlns:a16="http://schemas.microsoft.com/office/drawing/2014/main" id="{74A0108D-98FC-4E1F-B517-45D389E48C06}"/>
              </a:ext>
            </a:extLst>
          </p:cNvPr>
          <p:cNvGraphicFramePr>
            <a:graphicFrameLocks/>
          </p:cNvGraphicFramePr>
          <p:nvPr>
            <p:extLst>
              <p:ext uri="{D42A27DB-BD31-4B8C-83A1-F6EECF244321}">
                <p14:modId xmlns:p14="http://schemas.microsoft.com/office/powerpoint/2010/main" val="2510868547"/>
              </p:ext>
            </p:extLst>
          </p:nvPr>
        </p:nvGraphicFramePr>
        <p:xfrm>
          <a:off x="1447800" y="2075612"/>
          <a:ext cx="9067800" cy="42489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9572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30480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testing coverage among key populations, 2012</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34</a:t>
            </a:fld>
            <a:endParaRPr lang="th-TH" dirty="0">
              <a:solidFill>
                <a:prstClr val="black">
                  <a:tint val="75000"/>
                </a:prstClr>
              </a:solidFill>
            </a:endParaRPr>
          </a:p>
        </p:txBody>
      </p:sp>
      <p:sp>
        <p:nvSpPr>
          <p:cNvPr id="5" name="TextBox 1"/>
          <p:cNvSpPr txBox="1"/>
          <p:nvPr/>
        </p:nvSpPr>
        <p:spPr>
          <a:xfrm>
            <a:off x="177313" y="6477000"/>
            <a:ext cx="8534400" cy="381000"/>
          </a:xfrm>
          <a:prstGeom prst="rect">
            <a:avLst/>
          </a:prstGeom>
        </p:spPr>
        <p:txBody>
          <a:bodyPr wrap="square" lIns="91154" tIns="45583" rIns="91154" bIns="4558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cs typeface="Arial" pitchFamily="34" charset="0"/>
              </a:rPr>
              <a:t>Source: Prepared by </a:t>
            </a:r>
            <a:r>
              <a:rPr lang="en-GB" sz="900" dirty="0">
                <a:solidFill>
                  <a:prstClr val="black"/>
                </a:solidFill>
                <a:cs typeface="Arial" pitchFamily="34" charset="0"/>
                <a:hlinkClick r:id="rId3"/>
              </a:rPr>
              <a:t>www.aidsdatahub.org</a:t>
            </a:r>
            <a:r>
              <a:rPr lang="en-GB" sz="900" dirty="0">
                <a:solidFill>
                  <a:prstClr val="black"/>
                </a:solidFill>
                <a:cs typeface="Arial" pitchFamily="34" charset="0"/>
              </a:rPr>
              <a:t>  based on </a:t>
            </a:r>
            <a:r>
              <a:rPr lang="en-US" sz="900" dirty="0">
                <a:solidFill>
                  <a:prstClr val="black"/>
                </a:solidFill>
                <a:cs typeface="Arial" pitchFamily="34" charset="0"/>
                <a:hlinkClick r:id="rId4"/>
              </a:rPr>
              <a:t>www.aidsinfoonline.org</a:t>
            </a:r>
            <a:r>
              <a:rPr lang="en-US" sz="900" dirty="0">
                <a:solidFill>
                  <a:prstClr val="black"/>
                </a:solidFill>
                <a:cs typeface="Arial" pitchFamily="34" charset="0"/>
              </a:rPr>
              <a:t> </a:t>
            </a:r>
            <a:endParaRPr lang="en-GB" sz="900" dirty="0">
              <a:solidFill>
                <a:prstClr val="black"/>
              </a:solidFill>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405155003"/>
              </p:ext>
            </p:extLst>
          </p:nvPr>
        </p:nvGraphicFramePr>
        <p:xfrm>
          <a:off x="2133611" y="2209800"/>
          <a:ext cx="8077201" cy="411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09409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GB" dirty="0"/>
              <a:t>Number of needles/syringes distributed per PWID per year, 2009 – 2022</a:t>
            </a:r>
            <a:endParaRPr lang="en-US" dirty="0"/>
          </a:p>
        </p:txBody>
      </p:sp>
      <p:sp>
        <p:nvSpPr>
          <p:cNvPr id="6" name="TextBox 1">
            <a:extLst>
              <a:ext uri="{FF2B5EF4-FFF2-40B4-BE49-F238E27FC236}">
                <a16:creationId xmlns:a16="http://schemas.microsoft.com/office/drawing/2014/main" id="{867CC4FB-F565-4C7D-9E91-F6D04EBC88EA}"/>
              </a:ext>
            </a:extLst>
          </p:cNvPr>
          <p:cNvSpPr txBox="1"/>
          <p:nvPr/>
        </p:nvSpPr>
        <p:spPr>
          <a:xfrm>
            <a:off x="105" y="6519624"/>
            <a:ext cx="12192000" cy="36576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 </a:t>
            </a:r>
            <a:r>
              <a:rPr lang="en-GB" dirty="0">
                <a:solidFill>
                  <a:prstClr val="black"/>
                </a:solidFill>
                <a:latin typeface="Arial"/>
                <a:cs typeface="Arial" pitchFamily="34" charset="0"/>
              </a:rPr>
              <a:t>Reporting</a:t>
            </a:r>
            <a:endPar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grpSp>
        <p:nvGrpSpPr>
          <p:cNvPr id="11" name="Group 10">
            <a:extLst>
              <a:ext uri="{FF2B5EF4-FFF2-40B4-BE49-F238E27FC236}">
                <a16:creationId xmlns:a16="http://schemas.microsoft.com/office/drawing/2014/main" id="{7258766B-2801-4361-AECF-15C9F35900EE}"/>
              </a:ext>
            </a:extLst>
          </p:cNvPr>
          <p:cNvGrpSpPr/>
          <p:nvPr/>
        </p:nvGrpSpPr>
        <p:grpSpPr>
          <a:xfrm>
            <a:off x="8305800" y="2514600"/>
            <a:ext cx="3499840" cy="3076303"/>
            <a:chOff x="0" y="100899"/>
            <a:chExt cx="2756294" cy="2423572"/>
          </a:xfrm>
        </p:grpSpPr>
        <p:sp>
          <p:nvSpPr>
            <p:cNvPr id="12" name="Rounded Rectangle 11">
              <a:extLst>
                <a:ext uri="{FF2B5EF4-FFF2-40B4-BE49-F238E27FC236}">
                  <a16:creationId xmlns:a16="http://schemas.microsoft.com/office/drawing/2014/main" id="{95A4ED78-D9CF-4963-AEAA-A8C530DE26D2}"/>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a:ln>
                    <a:noFill/>
                  </a:ln>
                  <a:solidFill>
                    <a:sysClr val="windowText" lastClr="000000"/>
                  </a:solidFill>
                  <a:effectLst/>
                  <a:uLnTx/>
                  <a:uFillTx/>
                  <a:latin typeface="Arial"/>
                  <a:ea typeface="+mn-ea"/>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5E6A25B9-84BE-4110-A717-5F820039DE21}"/>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ysClr val="windowText" lastClr="000000"/>
                  </a:solidFill>
                  <a:effectLst/>
                  <a:uLnTx/>
                  <a:uFillTx/>
                  <a:latin typeface="Arial"/>
                  <a:ea typeface="+mn-ea"/>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10D2C11A-6667-4B06-B990-B1FFF449F0C7}"/>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a:ln>
                    <a:noFill/>
                  </a:ln>
                  <a:solidFill>
                    <a:sysClr val="windowText" lastClr="000000"/>
                  </a:solidFill>
                  <a:effectLst/>
                  <a:uLnTx/>
                  <a:uFillTx/>
                  <a:latin typeface="Arial"/>
                  <a:ea typeface="+mn-ea"/>
                  <a:cs typeface="Arial" pitchFamily="34" charset="0"/>
                </a:rPr>
                <a:t>High coverage: &gt;200 syringes per PWID per year</a:t>
              </a:r>
            </a:p>
          </p:txBody>
        </p:sp>
      </p:grpSp>
      <p:graphicFrame>
        <p:nvGraphicFramePr>
          <p:cNvPr id="4" name="Chart 3">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4004240716"/>
              </p:ext>
            </p:extLst>
          </p:nvPr>
        </p:nvGraphicFramePr>
        <p:xfrm>
          <a:off x="388132" y="2192509"/>
          <a:ext cx="7716440" cy="4151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3794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ART sites and number of people on ART, 2009-2022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36</a:t>
            </a:fld>
            <a:endParaRPr lang="th-TH" dirty="0">
              <a:solidFill>
                <a:prstClr val="black">
                  <a:tint val="75000"/>
                </a:prstClr>
              </a:solidFill>
            </a:endParaRPr>
          </a:p>
        </p:txBody>
      </p:sp>
      <p:sp>
        <p:nvSpPr>
          <p:cNvPr id="5" name="Rectangle 4"/>
          <p:cNvSpPr/>
          <p:nvPr/>
        </p:nvSpPr>
        <p:spPr>
          <a:xfrm>
            <a:off x="2" y="6389148"/>
            <a:ext cx="11769060" cy="338554"/>
          </a:xfrm>
          <a:prstGeom prst="rect">
            <a:avLst/>
          </a:prstGeom>
        </p:spPr>
        <p:txBody>
          <a:bodyPr wrap="square">
            <a:spAutoFit/>
          </a:bodyPr>
          <a:lstStyle/>
          <a:p>
            <a:pPr defTabSz="914400"/>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1. WHO, UNAIDS, &amp; UNICEF. (2010). Towards Universal Access: Scaling up Priority HIV/AIDS Interventions in the Health Sector - Progress  Report 2006-2010;  2. UNAIDS. (2010). Global Report: UNAIDS Report on the Global AIDS Epidemic.; 3. Afghanistan Global AIDS Response Progress Report 2015 ( Country Narrative Report); and 4. UNAIDS HIV Estimates 2023</a:t>
            </a:r>
          </a:p>
        </p:txBody>
      </p:sp>
      <p:graphicFrame>
        <p:nvGraphicFramePr>
          <p:cNvPr id="4" name="Chart 3">
            <a:extLst>
              <a:ext uri="{FF2B5EF4-FFF2-40B4-BE49-F238E27FC236}">
                <a16:creationId xmlns:a16="http://schemas.microsoft.com/office/drawing/2014/main" id="{B196D05A-4655-4597-8B3D-0E1ACCF8ACB9}"/>
              </a:ext>
            </a:extLst>
          </p:cNvPr>
          <p:cNvGraphicFramePr>
            <a:graphicFrameLocks noGrp="1"/>
          </p:cNvGraphicFramePr>
          <p:nvPr>
            <p:extLst>
              <p:ext uri="{D42A27DB-BD31-4B8C-83A1-F6EECF244321}">
                <p14:modId xmlns:p14="http://schemas.microsoft.com/office/powerpoint/2010/main" val="82035450"/>
              </p:ext>
            </p:extLst>
          </p:nvPr>
        </p:nvGraphicFramePr>
        <p:xfrm>
          <a:off x="1447800" y="2286000"/>
          <a:ext cx="9144000" cy="3548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1605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ART scale-up, 2009 - 2022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00000000-0008-0000-0000-000004000000}"/>
              </a:ext>
            </a:extLst>
          </p:cNvPr>
          <p:cNvGraphicFramePr>
            <a:graphicFrameLocks noGrp="1"/>
          </p:cNvGraphicFramePr>
          <p:nvPr>
            <p:extLst>
              <p:ext uri="{D42A27DB-BD31-4B8C-83A1-F6EECF244321}">
                <p14:modId xmlns:p14="http://schemas.microsoft.com/office/powerpoint/2010/main" val="2415304894"/>
              </p:ext>
            </p:extLst>
          </p:nvPr>
        </p:nvGraphicFramePr>
        <p:xfrm>
          <a:off x="1463040" y="2327162"/>
          <a:ext cx="88696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5126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34525" y="1441579"/>
            <a:ext cx="11626549" cy="504000"/>
          </a:xfrm>
        </p:spPr>
        <p:txBody>
          <a:bodyPr/>
          <a:lstStyle/>
          <a:p>
            <a:r>
              <a:rPr lang="en-US" sz="2600" dirty="0"/>
              <a:t>HIV testing and treatment cascade, women (aged 15+ years) compared to men (aged 15+ years), 2022  </a:t>
            </a:r>
          </a:p>
        </p:txBody>
      </p:sp>
      <p:sp>
        <p:nvSpPr>
          <p:cNvPr id="12" name="TextBox 11">
            <a:extLst>
              <a:ext uri="{FF2B5EF4-FFF2-40B4-BE49-F238E27FC236}">
                <a16:creationId xmlns:a16="http://schemas.microsoft.com/office/drawing/2014/main" id="{8A03D741-3DE9-786F-472F-04DD9E00F2E0}"/>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2" name="Chart 1">
            <a:extLst>
              <a:ext uri="{FF2B5EF4-FFF2-40B4-BE49-F238E27FC236}">
                <a16:creationId xmlns:a16="http://schemas.microsoft.com/office/drawing/2014/main" id="{17C127E8-3D05-F449-DA89-D45BFA59C9DC}"/>
              </a:ext>
            </a:extLst>
          </p:cNvPr>
          <p:cNvGraphicFramePr>
            <a:graphicFrameLocks/>
          </p:cNvGraphicFramePr>
          <p:nvPr>
            <p:extLst>
              <p:ext uri="{D42A27DB-BD31-4B8C-83A1-F6EECF244321}">
                <p14:modId xmlns:p14="http://schemas.microsoft.com/office/powerpoint/2010/main" val="3131999254"/>
              </p:ext>
            </p:extLst>
          </p:nvPr>
        </p:nvGraphicFramePr>
        <p:xfrm>
          <a:off x="1295400" y="2491918"/>
          <a:ext cx="9543393" cy="3902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536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adults (15+ </a:t>
            </a:r>
            <a:r>
              <a:rPr lang="en-US" sz="2800" dirty="0" err="1"/>
              <a:t>yr</a:t>
            </a:r>
            <a:r>
              <a:rPr lang="en-US" sz="2800" dirty="0"/>
              <a:t>) living with HIV, adults receiving ART, and adult ART coverage,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3791857511"/>
              </p:ext>
            </p:extLst>
          </p:nvPr>
        </p:nvGraphicFramePr>
        <p:xfrm>
          <a:off x="1425831" y="2379871"/>
          <a:ext cx="877824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8052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4" y="3429000"/>
            <a:ext cx="11277599"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bodyPr>
          <a:lstStyle/>
          <a:p>
            <a:pPr eaLnBrk="1" hangingPunct="1"/>
            <a:r>
              <a:rPr lang="en-US" sz="5400" dirty="0">
                <a:cs typeface="Cordia New" pitchFamily="34" charset="-34"/>
              </a:rPr>
              <a:t>HIV prevalence and 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00000000-0008-0000-0100-000004000000}"/>
              </a:ext>
            </a:extLst>
          </p:cNvPr>
          <p:cNvGraphicFramePr>
            <a:graphicFrameLocks noGrp="1"/>
          </p:cNvGraphicFramePr>
          <p:nvPr>
            <p:extLst>
              <p:ext uri="{D42A27DB-BD31-4B8C-83A1-F6EECF244321}">
                <p14:modId xmlns:p14="http://schemas.microsoft.com/office/powerpoint/2010/main" val="3552853812"/>
              </p:ext>
            </p:extLst>
          </p:nvPr>
        </p:nvGraphicFramePr>
        <p:xfrm>
          <a:off x="1260369" y="2308717"/>
          <a:ext cx="9144000" cy="41946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7243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HIV testing and 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784678203"/>
              </p:ext>
            </p:extLst>
          </p:nvPr>
        </p:nvGraphicFramePr>
        <p:xfrm>
          <a:off x="2362200" y="2053393"/>
          <a:ext cx="7132320" cy="4389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45694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16830" cy="504000"/>
          </a:xfrm>
        </p:spPr>
        <p:txBody>
          <a:bodyPr/>
          <a:lstStyle/>
          <a:p>
            <a:r>
              <a:rPr lang="en-US" dirty="0"/>
              <a:t>Estimated number of pregnant women living with HIV, pregnant women receiving ARVs for preventing the vertical transmission of HIV, and PMTCT coverage,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425778"/>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a:p>
            <a:pPr marL="0" marR="0" lvl="0" indent="0" algn="l" defTabSz="116866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graphicFrame>
        <p:nvGraphicFramePr>
          <p:cNvPr id="2" name="Chart 1">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2085184540"/>
              </p:ext>
            </p:extLst>
          </p:nvPr>
        </p:nvGraphicFramePr>
        <p:xfrm>
          <a:off x="2286000" y="2519708"/>
          <a:ext cx="7330440" cy="381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4198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PMTCT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4018233743"/>
              </p:ext>
            </p:extLst>
          </p:nvPr>
        </p:nvGraphicFramePr>
        <p:xfrm>
          <a:off x="2133600" y="2322298"/>
          <a:ext cx="7696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4554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00808"/>
            <a:ext cx="11116793" cy="504000"/>
          </a:xfrm>
        </p:spPr>
        <p:txBody>
          <a:bodyPr/>
          <a:lstStyle/>
          <a:p>
            <a:r>
              <a:rPr lang="en-US" dirty="0"/>
              <a:t>Punitive and discriminatory laws, 2022</a:t>
            </a: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535A40E9-8598-42DC-8D42-0C41152B6C38}"/>
                </a:ext>
              </a:extLst>
            </p:cNvPr>
            <p:cNvSpPr/>
            <p:nvPr/>
          </p:nvSpPr>
          <p:spPr>
            <a:xfrm>
              <a:off x="6081362"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25" name="TextBox 24">
            <a:extLst>
              <a:ext uri="{FF2B5EF4-FFF2-40B4-BE49-F238E27FC236}">
                <a16:creationId xmlns:a16="http://schemas.microsoft.com/office/drawing/2014/main" id="{67A9B65A-74FE-40EA-A13D-60B7F5E01C25}"/>
              </a:ext>
            </a:extLst>
          </p:cNvPr>
          <p:cNvSpPr txBox="1"/>
          <p:nvPr/>
        </p:nvSpPr>
        <p:spPr>
          <a:xfrm>
            <a:off x="6374910"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21350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7" name="TextBox 26">
            <a:extLst>
              <a:ext uri="{FF2B5EF4-FFF2-40B4-BE49-F238E27FC236}">
                <a16:creationId xmlns:a16="http://schemas.microsoft.com/office/drawing/2014/main" id="{5162DAB6-EB85-439C-80EA-4BDFBEC0E2C6}"/>
              </a:ext>
            </a:extLst>
          </p:cNvPr>
          <p:cNvSpPr txBox="1"/>
          <p:nvPr/>
        </p:nvSpPr>
        <p:spPr>
          <a:xfrm>
            <a:off x="100210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8" name="TextBox 133">
            <a:extLst>
              <a:ext uri="{FF2B5EF4-FFF2-40B4-BE49-F238E27FC236}">
                <a16:creationId xmlns:a16="http://schemas.microsoft.com/office/drawing/2014/main" id="{8A19B34C-56C8-4801-8CD9-1B977FD89E6E}"/>
              </a:ext>
            </a:extLst>
          </p:cNvPr>
          <p:cNvSpPr txBox="1"/>
          <p:nvPr/>
        </p:nvSpPr>
        <p:spPr>
          <a:xfrm>
            <a:off x="4308639" y="5364530"/>
            <a:ext cx="1315087" cy="338008"/>
          </a:xfrm>
          <a:prstGeom prst="rect">
            <a:avLst/>
          </a:prstGeom>
          <a:solidFill>
            <a:sysClr val="window" lastClr="FFFFFF"/>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Death penalty</a:t>
            </a:r>
          </a:p>
        </p:txBody>
      </p:sp>
      <p:sp>
        <p:nvSpPr>
          <p:cNvPr id="8" name="Rectangle 7">
            <a:extLst>
              <a:ext uri="{FF2B5EF4-FFF2-40B4-BE49-F238E27FC236}">
                <a16:creationId xmlns:a16="http://schemas.microsoft.com/office/drawing/2014/main" id="{D59E9216-9739-753F-A3E3-EDE10E7B7E2A}"/>
              </a:ext>
            </a:extLst>
          </p:cNvPr>
          <p:cNvSpPr/>
          <p:nvPr/>
        </p:nvSpPr>
        <p:spPr>
          <a:xfrm>
            <a:off x="0" y="6489779"/>
            <a:ext cx="12039600"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The path that ends AIDS: UNAIDS Global AIDS Update 2023. Geneva: Joint United Nations </a:t>
            </a:r>
            <a:r>
              <a:rPr kumimoji="0" lang="en-US"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Programme</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on HIV/AIDS; 2023.</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53906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40677" indent="-284862" eaLnBrk="0" hangingPunct="0">
              <a:defRPr sz="2800">
                <a:solidFill>
                  <a:schemeClr val="tx1"/>
                </a:solidFill>
                <a:latin typeface="Arial" pitchFamily="34" charset="0"/>
                <a:ea typeface="ＭＳ Ｐゴシック" pitchFamily="34" charset="-128"/>
              </a:defRPr>
            </a:lvl2pPr>
            <a:lvl3pPr marL="1139498" indent="-227909" eaLnBrk="0" hangingPunct="0">
              <a:defRPr sz="2800">
                <a:solidFill>
                  <a:schemeClr val="tx1"/>
                </a:solidFill>
                <a:latin typeface="Arial" pitchFamily="34" charset="0"/>
                <a:ea typeface="ＭＳ Ｐゴシック" pitchFamily="34" charset="-128"/>
              </a:defRPr>
            </a:lvl3pPr>
            <a:lvl4pPr marL="1595275" indent="-227909" eaLnBrk="0" hangingPunct="0">
              <a:defRPr sz="2800">
                <a:solidFill>
                  <a:schemeClr val="tx1"/>
                </a:solidFill>
                <a:latin typeface="Arial" pitchFamily="34" charset="0"/>
                <a:ea typeface="ＭＳ Ｐゴシック" pitchFamily="34" charset="-128"/>
              </a:defRPr>
            </a:lvl4pPr>
            <a:lvl5pPr marL="2051081" indent="-227909" eaLnBrk="0" hangingPunct="0">
              <a:defRPr sz="2800">
                <a:solidFill>
                  <a:schemeClr val="tx1"/>
                </a:solidFill>
                <a:latin typeface="Arial" pitchFamily="34" charset="0"/>
                <a:ea typeface="ＭＳ Ｐゴシック" pitchFamily="34" charset="-128"/>
              </a:defRPr>
            </a:lvl5pPr>
            <a:lvl6pPr marL="2506897" indent="-227909"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62697" indent="-227909"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8466" indent="-227909"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4253" indent="-227909"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EF88FFF3-271C-4193-880B-E71A9CD8552C}" type="slidenum">
              <a:rPr lang="th-TH" sz="1200">
                <a:solidFill>
                  <a:srgbClr val="898989"/>
                </a:solidFill>
              </a:rPr>
              <a:pPr eaLnBrk="1" hangingPunct="1"/>
              <a:t>45</a:t>
            </a:fld>
            <a:endParaRPr lang="th-TH" sz="1200">
              <a:solidFill>
                <a:srgbClr val="898989"/>
              </a:solidFill>
            </a:endParaRPr>
          </a:p>
        </p:txBody>
      </p:sp>
      <p:sp>
        <p:nvSpPr>
          <p:cNvPr id="186370" name="Rectangle 2"/>
          <p:cNvSpPr txBox="1">
            <a:spLocks noChangeArrowheads="1"/>
          </p:cNvSpPr>
          <p:nvPr/>
        </p:nvSpPr>
        <p:spPr bwMode="auto">
          <a:xfrm>
            <a:off x="1919288" y="188595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4" tIns="45583" rIns="91154" bIns="45583"/>
          <a:lstStyle>
            <a:lvl1pPr marL="342900" indent="-342900"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fontAlgn="base" hangingPunct="1">
              <a:spcBef>
                <a:spcPct val="20000"/>
              </a:spcBef>
              <a:spcAft>
                <a:spcPct val="0"/>
              </a:spcAft>
            </a:pPr>
            <a:r>
              <a:rPr lang="en-US" sz="4000" dirty="0">
                <a:solidFill>
                  <a:srgbClr val="C00000"/>
                </a:solidFill>
              </a:rPr>
              <a:t>THANK YOU</a:t>
            </a:r>
          </a:p>
          <a:p>
            <a:pPr algn="ctr" eaLnBrk="1" fontAlgn="base" hangingPunct="1">
              <a:spcBef>
                <a:spcPct val="20000"/>
              </a:spcBef>
              <a:spcAft>
                <a:spcPct val="0"/>
              </a:spcAft>
            </a:pPr>
            <a:endParaRPr lang="en-US" dirty="0">
              <a:solidFill>
                <a:srgbClr val="C00000"/>
              </a:solidFill>
            </a:endParaRPr>
          </a:p>
          <a:p>
            <a:pPr algn="ctr" eaLnBrk="1" fontAlgn="base" hangingPunct="1">
              <a:spcBef>
                <a:spcPct val="20000"/>
              </a:spcBef>
              <a:spcAft>
                <a:spcPct val="0"/>
              </a:spcAft>
            </a:pPr>
            <a:r>
              <a:rPr lang="en-US" dirty="0">
                <a:solidFill>
                  <a:srgbClr val="C00000"/>
                </a:solidFill>
              </a:rPr>
              <a:t>slides compiled by </a:t>
            </a:r>
            <a:r>
              <a:rPr lang="en-US" u="sng" dirty="0">
                <a:solidFill>
                  <a:srgbClr val="C00000"/>
                </a:solidFill>
                <a:hlinkClick r:id="rId2"/>
              </a:rPr>
              <a:t>www.aidsdatahub.org</a:t>
            </a:r>
            <a:endParaRPr lang="en-US" u="sng" dirty="0">
              <a:solidFill>
                <a:srgbClr val="C00000"/>
              </a:solidFill>
            </a:endParaRPr>
          </a:p>
          <a:p>
            <a:pPr algn="ctr" eaLnBrk="1" fontAlgn="base" hangingPunct="1">
              <a:spcBef>
                <a:spcPct val="20000"/>
              </a:spcBef>
              <a:spcAft>
                <a:spcPct val="0"/>
              </a:spcAft>
            </a:pPr>
            <a:endParaRPr lang="en-US" sz="900" u="sng"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r>
              <a:rPr lang="en-US" sz="1400" i="1" dirty="0">
                <a:solidFill>
                  <a:srgbClr val="C00000"/>
                </a:solidFill>
              </a:rPr>
              <a:t>Data shown in this slide set  are comprehensive to the extent they are available from country reports. Please inform us if you know of sources where more recent data can be used.</a:t>
            </a:r>
          </a:p>
          <a:p>
            <a:pPr algn="ctr" eaLnBrk="1" fontAlgn="base" hangingPunct="1">
              <a:spcBef>
                <a:spcPct val="20000"/>
              </a:spcBef>
              <a:spcAft>
                <a:spcPct val="0"/>
              </a:spcAft>
            </a:pPr>
            <a:r>
              <a:rPr lang="en-US" sz="1400" i="1" dirty="0">
                <a:solidFill>
                  <a:srgbClr val="C00000"/>
                </a:solidFill>
              </a:rPr>
              <a:t>Please acknowledge </a:t>
            </a:r>
            <a:r>
              <a:rPr lang="en-US" sz="1400" i="1" dirty="0">
                <a:solidFill>
                  <a:srgbClr val="C00000"/>
                </a:solidFill>
                <a:hlinkClick r:id="rId2"/>
              </a:rPr>
              <a:t>www.aidsdatahub.org</a:t>
            </a:r>
            <a:r>
              <a:rPr lang="en-US" sz="1400" i="1" dirty="0">
                <a:solidFill>
                  <a:srgbClr val="C00000"/>
                </a:solidFill>
              </a:rPr>
              <a:t> if slides are lifted directly from this site.</a:t>
            </a:r>
          </a:p>
          <a:p>
            <a:pPr algn="ctr" eaLnBrk="1" fontAlgn="base" hangingPunct="1">
              <a:spcBef>
                <a:spcPct val="20000"/>
              </a:spcBef>
              <a:spcAft>
                <a:spcPct val="0"/>
              </a:spcAft>
            </a:pPr>
            <a:endParaRPr lang="en-US" sz="1400" dirty="0">
              <a:solidFill>
                <a:srgbClr val="C00000"/>
              </a:solidFill>
            </a:endParaRPr>
          </a:p>
        </p:txBody>
      </p:sp>
    </p:spTree>
    <p:extLst>
      <p:ext uri="{BB962C8B-B14F-4D97-AF65-F5344CB8AC3E}">
        <p14:creationId xmlns:p14="http://schemas.microsoft.com/office/powerpoint/2010/main" val="334041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GB" sz="2800" dirty="0"/>
              <a:t>Estimated people living with HIV, new HIV infections and AIDS-related deaths, 1990-2022</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4" name="Chart 3">
            <a:extLst>
              <a:ext uri="{FF2B5EF4-FFF2-40B4-BE49-F238E27FC236}">
                <a16:creationId xmlns:a16="http://schemas.microsoft.com/office/drawing/2014/main" id="{5A60C8B8-97A0-45C4-A9D6-4617A9429BF1}"/>
              </a:ext>
            </a:extLst>
          </p:cNvPr>
          <p:cNvGraphicFramePr>
            <a:graphicFrameLocks/>
          </p:cNvGraphicFramePr>
          <p:nvPr>
            <p:extLst>
              <p:ext uri="{D42A27DB-BD31-4B8C-83A1-F6EECF244321}">
                <p14:modId xmlns:p14="http://schemas.microsoft.com/office/powerpoint/2010/main" val="1724006038"/>
              </p:ext>
            </p:extLst>
          </p:nvPr>
        </p:nvGraphicFramePr>
        <p:xfrm>
          <a:off x="120890" y="2279908"/>
          <a:ext cx="10972800" cy="4287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5645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adults (15+) living with HIV and women (15+) living with HIV, 1990-2022</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4" name="Chart 3">
            <a:extLst>
              <a:ext uri="{FF2B5EF4-FFF2-40B4-BE49-F238E27FC236}">
                <a16:creationId xmlns:a16="http://schemas.microsoft.com/office/drawing/2014/main" id="{D1B58778-40C5-4E40-A86F-0DA74C5E7E74}"/>
              </a:ext>
            </a:extLst>
          </p:cNvPr>
          <p:cNvGraphicFramePr>
            <a:graphicFrameLocks/>
          </p:cNvGraphicFramePr>
          <p:nvPr>
            <p:extLst>
              <p:ext uri="{D42A27DB-BD31-4B8C-83A1-F6EECF244321}">
                <p14:modId xmlns:p14="http://schemas.microsoft.com/office/powerpoint/2010/main" val="3624842634"/>
              </p:ext>
            </p:extLst>
          </p:nvPr>
        </p:nvGraphicFramePr>
        <p:xfrm>
          <a:off x="838200" y="2377570"/>
          <a:ext cx="9821026" cy="43109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27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6"/>
          <p:cNvSpPr txBox="1">
            <a:spLocks noGrp="1"/>
          </p:cNvSpPr>
          <p:nvPr>
            <p:ph type="title"/>
          </p:nvPr>
        </p:nvSpPr>
        <p:spPr>
          <a:xfrm>
            <a:off x="228600" y="1629600"/>
            <a:ext cx="8402672" cy="504000"/>
          </a:xfrm>
          <a:prstGeom prst="rect">
            <a:avLst/>
          </a:prstGeom>
          <a:noFill/>
          <a:ln>
            <a:noFill/>
          </a:ln>
        </p:spPr>
        <p:txBody>
          <a:bodyPr spcFirstLastPara="1" wrap="square" lIns="91140" tIns="45562" rIns="91140" bIns="45562" anchor="t" anchorCtr="0">
            <a:noAutofit/>
          </a:bodyPr>
          <a:lstStyle/>
          <a:p>
            <a:r>
              <a:rPr lang="en-US" dirty="0"/>
              <a:t>Key population size estimates, 2019 </a:t>
            </a:r>
            <a:endParaRPr dirty="0"/>
          </a:p>
        </p:txBody>
      </p:sp>
      <p:sp>
        <p:nvSpPr>
          <p:cNvPr id="466" name="Google Shape;466;p76"/>
          <p:cNvSpPr txBox="1">
            <a:spLocks noGrp="1"/>
          </p:cNvSpPr>
          <p:nvPr>
            <p:ph type="sldNum" idx="12"/>
          </p:nvPr>
        </p:nvSpPr>
        <p:spPr>
          <a:xfrm>
            <a:off x="9667876" y="6358062"/>
            <a:ext cx="542925" cy="365125"/>
          </a:xfrm>
          <a:prstGeom prst="rect">
            <a:avLst/>
          </a:prstGeom>
          <a:noFill/>
          <a:ln>
            <a:noFill/>
          </a:ln>
        </p:spPr>
        <p:txBody>
          <a:bodyPr spcFirstLastPara="1" wrap="square" lIns="91140" tIns="45562" rIns="91140" bIns="45562" anchor="b" anchorCtr="0">
            <a:noAutofit/>
          </a:bodyPr>
          <a:lstStyle/>
          <a:p>
            <a:pPr>
              <a:buClr>
                <a:srgbClr val="000000"/>
              </a:buClr>
              <a:defRPr/>
            </a:pPr>
            <a:fld id="{00000000-1234-1234-1234-123412341234}" type="slidenum">
              <a:rPr lang="en-US" kern="0">
                <a:solidFill>
                  <a:srgbClr val="888888"/>
                </a:solidFill>
              </a:rPr>
              <a:pPr>
                <a:buClr>
                  <a:srgbClr val="000000"/>
                </a:buClr>
                <a:defRPr/>
              </a:pPr>
              <a:t>7</a:t>
            </a:fld>
            <a:endParaRPr kern="0">
              <a:solidFill>
                <a:srgbClr val="888888"/>
              </a:solidFill>
            </a:endParaRPr>
          </a:p>
        </p:txBody>
      </p:sp>
      <p:graphicFrame>
        <p:nvGraphicFramePr>
          <p:cNvPr id="467" name="Google Shape;467;p76"/>
          <p:cNvGraphicFramePr/>
          <p:nvPr>
            <p:extLst>
              <p:ext uri="{D42A27DB-BD31-4B8C-83A1-F6EECF244321}">
                <p14:modId xmlns:p14="http://schemas.microsoft.com/office/powerpoint/2010/main" val="1698382246"/>
              </p:ext>
            </p:extLst>
          </p:nvPr>
        </p:nvGraphicFramePr>
        <p:xfrm>
          <a:off x="2133611" y="2362206"/>
          <a:ext cx="7482177" cy="3252083"/>
        </p:xfrm>
        <a:graphic>
          <a:graphicData uri="http://schemas.openxmlformats.org/drawingml/2006/table">
            <a:tbl>
              <a:tblPr>
                <a:noFill/>
              </a:tblPr>
              <a:tblGrid>
                <a:gridCol w="3584351">
                  <a:extLst>
                    <a:ext uri="{9D8B030D-6E8A-4147-A177-3AD203B41FA5}">
                      <a16:colId xmlns:a16="http://schemas.microsoft.com/office/drawing/2014/main" val="20000"/>
                    </a:ext>
                  </a:extLst>
                </a:gridCol>
                <a:gridCol w="1948913">
                  <a:extLst>
                    <a:ext uri="{9D8B030D-6E8A-4147-A177-3AD203B41FA5}">
                      <a16:colId xmlns:a16="http://schemas.microsoft.com/office/drawing/2014/main" val="20001"/>
                    </a:ext>
                  </a:extLst>
                </a:gridCol>
                <a:gridCol w="1948913">
                  <a:extLst>
                    <a:ext uri="{9D8B030D-6E8A-4147-A177-3AD203B41FA5}">
                      <a16:colId xmlns:a16="http://schemas.microsoft.com/office/drawing/2014/main" val="20002"/>
                    </a:ext>
                  </a:extLst>
                </a:gridCol>
              </a:tblGrid>
              <a:tr h="638950">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mn-ea"/>
                          <a:cs typeface="Arial"/>
                          <a:sym typeface="Arial"/>
                        </a:rPr>
                        <a:t>Key population size estimates</a:t>
                      </a:r>
                      <a:endParaRPr sz="1800" b="1" i="0" u="none" strike="noStrike" cap="none" dirty="0">
                        <a:solidFill>
                          <a:srgbClr val="FFFFFF"/>
                        </a:solidFill>
                        <a:latin typeface="Arial"/>
                        <a:ea typeface="+mn-ea"/>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8638">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mn-ea"/>
                          <a:cs typeface="Arial"/>
                          <a:sym typeface="Arial"/>
                        </a:rPr>
                        <a:t>Populations</a:t>
                      </a:r>
                      <a:endParaRPr sz="1600" dirty="0"/>
                    </a:p>
                  </a:txBody>
                  <a:tcPr marL="0" marR="0" marT="0" marB="0" anchor="ctr">
                    <a:lnL w="12700"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mn-ea"/>
                          <a:cs typeface="Arial"/>
                          <a:sym typeface="Arial"/>
                        </a:rPr>
                        <a:t>Estimate</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mn-ea"/>
                          <a:cs typeface="Arial"/>
                          <a:sym typeface="Arial"/>
                        </a:rPr>
                        <a:t>Year of estimate</a:t>
                      </a:r>
                      <a:endParaRPr sz="1600" dirty="0"/>
                    </a:p>
                  </a:txBody>
                  <a:tcPr marL="0" marR="0" marT="0" marB="0" anchor="ctr">
                    <a:lnL w="9525" cap="flat" cmpd="sng">
                      <a:noFill/>
                      <a:prstDash val="solid"/>
                      <a:round/>
                      <a:headEnd type="none" w="sm" len="sm"/>
                      <a:tailEnd type="none" w="sm" len="sm"/>
                    </a:lnL>
                    <a:lnR w="12700" cap="flat" cmpd="sng">
                      <a:noFill/>
                      <a:prstDash val="solid"/>
                      <a:round/>
                      <a:headEnd type="none" w="sm" len="sm"/>
                      <a:tailEnd type="none" w="sm" len="sm"/>
                    </a:lnR>
                    <a:lnT w="9525"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6981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88700" marR="0" marT="0" marB="0" anchor="ctr">
                    <a:lnL w="12700" cap="flat" cmpd="sng">
                      <a:noFill/>
                      <a:prstDash val="solid"/>
                      <a:round/>
                      <a:headEnd type="none" w="sm" len="sm"/>
                      <a:tailEnd type="none" w="sm" len="sm"/>
                    </a:lnL>
                    <a:lnR w="25400" cap="flat" cmpd="sng">
                      <a:noFill/>
                      <a:prstDash val="solid"/>
                      <a:round/>
                      <a:headEnd type="none" w="sm" len="sm"/>
                      <a:tailEnd type="none" w="sm" len="sm"/>
                    </a:lnR>
                    <a:lnT w="254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10 108</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25400" cap="flat" cmpd="sng">
                      <a:noFill/>
                      <a:prstDash val="solid"/>
                      <a:round/>
                      <a:headEnd type="none" w="sm" len="sm"/>
                      <a:tailEnd type="none" w="sm" len="sm"/>
                    </a:lnR>
                    <a:lnT w="254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2019</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12700" cap="flat" cmpd="sng">
                      <a:noFill/>
                      <a:prstDash val="solid"/>
                      <a:round/>
                      <a:headEnd type="none" w="sm" len="sm"/>
                      <a:tailEnd type="none" w="sm" len="sm"/>
                    </a:lnR>
                    <a:lnT w="254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981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endParaRPr sz="1400" dirty="0"/>
                    </a:p>
                  </a:txBody>
                  <a:tcPr marL="88700" marR="0" marT="0" marB="0" anchor="ctr">
                    <a:lnL w="127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25 734</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2019</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981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Sex workers (SW)</a:t>
                      </a:r>
                      <a:endParaRPr sz="1600" b="1" i="0" u="none" strike="noStrike" cap="none" dirty="0">
                        <a:solidFill>
                          <a:srgbClr val="000000"/>
                        </a:solidFill>
                        <a:latin typeface="Arial"/>
                        <a:ea typeface="Arial"/>
                        <a:cs typeface="Arial"/>
                        <a:sym typeface="Arial"/>
                      </a:endParaRPr>
                    </a:p>
                  </a:txBody>
                  <a:tcPr marL="88700" marR="0" marT="0" marB="0" anchor="ctr">
                    <a:lnL w="127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11 237</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2019</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468" name="Google Shape;468;p76"/>
          <p:cNvSpPr/>
          <p:nvPr/>
        </p:nvSpPr>
        <p:spPr>
          <a:xfrm>
            <a:off x="228600" y="6398568"/>
            <a:ext cx="8153400" cy="230832"/>
          </a:xfrm>
          <a:prstGeom prst="rect">
            <a:avLst/>
          </a:prstGeom>
          <a:noFill/>
          <a:ln>
            <a:noFill/>
          </a:ln>
        </p:spPr>
        <p:txBody>
          <a:bodyPr spcFirstLastPara="1" wrap="square" lIns="91140" tIns="45562" rIns="91140" bIns="45562" anchor="t" anchorCtr="0">
            <a:noAutofit/>
          </a:bodyPr>
          <a:lstStyle/>
          <a:p>
            <a:pPr>
              <a:buClr>
                <a:srgbClr val="000000"/>
              </a:buClr>
              <a:buSzPts val="900"/>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Afghanistan key population size estimates 2019</a:t>
            </a:r>
          </a:p>
          <a:p>
            <a:pPr>
              <a:buClr>
                <a:srgbClr val="000000"/>
              </a:buClr>
              <a:buSzPts val="900"/>
              <a:defRPr/>
            </a:pPr>
            <a:endParaRPr sz="1400" kern="0" dirty="0">
              <a:solidFill>
                <a:srgbClr val="000000"/>
              </a:solidFill>
              <a:latin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a:t>
            </a:r>
          </a:p>
        </p:txBody>
      </p:sp>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226476" y="6488722"/>
            <a:ext cx="9679527" cy="230556"/>
          </a:xfrm>
          <a:prstGeom prst="rect">
            <a:avLst/>
          </a:prstGeom>
        </p:spPr>
        <p:txBody>
          <a:bodyPr wrap="square" lIns="91154" tIns="45583" rIns="91154" bIns="45583">
            <a:spAutoFit/>
          </a:bodyPr>
          <a:lstStyle/>
          <a:p>
            <a:pPr marL="0" marR="0" lvl="0" indent="0" algn="l" defTabSz="91159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Afghanistan Global AIDS Monitoring Reporting</a:t>
            </a:r>
            <a:endPar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4" name="Group 3">
            <a:extLst>
              <a:ext uri="{FF2B5EF4-FFF2-40B4-BE49-F238E27FC236}">
                <a16:creationId xmlns:a16="http://schemas.microsoft.com/office/drawing/2014/main" id="{CBE93519-FF96-D950-9196-C3D1AF6D029B}"/>
              </a:ext>
            </a:extLst>
          </p:cNvPr>
          <p:cNvGrpSpPr/>
          <p:nvPr/>
        </p:nvGrpSpPr>
        <p:grpSpPr>
          <a:xfrm>
            <a:off x="3827863" y="2334831"/>
            <a:ext cx="4536271" cy="3837369"/>
            <a:chOff x="3175" y="3175"/>
            <a:chExt cx="4529930" cy="3817412"/>
          </a:xfrm>
        </p:grpSpPr>
        <p:grpSp>
          <p:nvGrpSpPr>
            <p:cNvPr id="6" name="Group 5">
              <a:extLst>
                <a:ext uri="{FF2B5EF4-FFF2-40B4-BE49-F238E27FC236}">
                  <a16:creationId xmlns:a16="http://schemas.microsoft.com/office/drawing/2014/main" id="{020AE1D0-4523-4EA2-BA43-0C8C848BDF7E}"/>
                </a:ext>
              </a:extLst>
            </p:cNvPr>
            <p:cNvGrpSpPr/>
            <p:nvPr/>
          </p:nvGrpSpPr>
          <p:grpSpPr>
            <a:xfrm>
              <a:off x="3175" y="3175"/>
              <a:ext cx="4529930" cy="3817412"/>
              <a:chOff x="3175" y="3175"/>
              <a:chExt cx="4484673" cy="3937147"/>
            </a:xfrm>
          </p:grpSpPr>
          <p:graphicFrame>
            <p:nvGraphicFramePr>
              <p:cNvPr id="23" name="Chart 22">
                <a:extLst>
                  <a:ext uri="{FF2B5EF4-FFF2-40B4-BE49-F238E27FC236}">
                    <a16:creationId xmlns:a16="http://schemas.microsoft.com/office/drawing/2014/main" id="{2A181B32-D2A4-99E3-5686-82B7CA04105E}"/>
                  </a:ext>
                </a:extLst>
              </p:cNvPr>
              <p:cNvGraphicFramePr/>
              <p:nvPr/>
            </p:nvGraphicFramePr>
            <p:xfrm>
              <a:off x="1419451" y="3175"/>
              <a:ext cx="3068397" cy="907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7FF65321-E49C-15E4-770F-3C237D58756F}"/>
                  </a:ext>
                </a:extLst>
              </p:cNvPr>
              <p:cNvGraphicFramePr>
                <a:graphicFrameLocks/>
              </p:cNvGraphicFramePr>
              <p:nvPr>
                <p:extLst>
                  <p:ext uri="{D42A27DB-BD31-4B8C-83A1-F6EECF244321}">
                    <p14:modId xmlns:p14="http://schemas.microsoft.com/office/powerpoint/2010/main" val="2450147947"/>
                  </p:ext>
                </p:extLst>
              </p:nvPr>
            </p:nvGraphicFramePr>
            <p:xfrm>
              <a:off x="1400400" y="997170"/>
              <a:ext cx="3068398"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id="{2FC0C19F-7305-8CD8-B12A-C7B579D947E5}"/>
                  </a:ext>
                </a:extLst>
              </p:cNvPr>
              <p:cNvGraphicFramePr>
                <a:graphicFrameLocks/>
              </p:cNvGraphicFramePr>
              <p:nvPr/>
            </p:nvGraphicFramePr>
            <p:xfrm>
              <a:off x="1400403" y="2019973"/>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a:extLst>
                  <a:ext uri="{FF2B5EF4-FFF2-40B4-BE49-F238E27FC236}">
                    <a16:creationId xmlns:a16="http://schemas.microsoft.com/office/drawing/2014/main" id="{456E2596-3CB5-8F15-A073-7B0495EC61E9}"/>
                  </a:ext>
                </a:extLst>
              </p:cNvPr>
              <p:cNvGraphicFramePr>
                <a:graphicFrameLocks/>
              </p:cNvGraphicFramePr>
              <p:nvPr/>
            </p:nvGraphicFramePr>
            <p:xfrm>
              <a:off x="1400403" y="3033180"/>
              <a:ext cx="3068398" cy="907142"/>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32">
                <a:extLst>
                  <a:ext uri="{FF2B5EF4-FFF2-40B4-BE49-F238E27FC236}">
                    <a16:creationId xmlns:a16="http://schemas.microsoft.com/office/drawing/2014/main" id="{99D16177-8B0E-2C48-C3C5-B94840F36CA0}"/>
                  </a:ext>
                </a:extLst>
              </p:cNvPr>
              <p:cNvSpPr txBox="1"/>
              <p:nvPr/>
            </p:nvSpPr>
            <p:spPr>
              <a:xfrm>
                <a:off x="3176" y="2248536"/>
                <a:ext cx="1783961" cy="669520"/>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PEOPLE WHO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INJECT DRUGS (2012)</a:t>
                </a:r>
              </a:p>
            </p:txBody>
          </p:sp>
          <p:sp>
            <p:nvSpPr>
              <p:cNvPr id="28" name="TextBox 33">
                <a:extLst>
                  <a:ext uri="{FF2B5EF4-FFF2-40B4-BE49-F238E27FC236}">
                    <a16:creationId xmlns:a16="http://schemas.microsoft.com/office/drawing/2014/main" id="{EE214982-65B2-530C-689E-0B45931F87EC}"/>
                  </a:ext>
                </a:extLst>
              </p:cNvPr>
              <p:cNvSpPr txBox="1"/>
              <p:nvPr/>
            </p:nvSpPr>
            <p:spPr>
              <a:xfrm>
                <a:off x="3175" y="1241325"/>
                <a:ext cx="1346496" cy="57922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WITH MEN (2012)</a:t>
                </a:r>
              </a:p>
            </p:txBody>
          </p:sp>
          <p:sp>
            <p:nvSpPr>
              <p:cNvPr id="29" name="TextBox 34">
                <a:extLst>
                  <a:ext uri="{FF2B5EF4-FFF2-40B4-BE49-F238E27FC236}">
                    <a16:creationId xmlns:a16="http://schemas.microsoft.com/office/drawing/2014/main" id="{5F7264CF-06C1-34D4-DF4C-7A32CA3F6242}"/>
                  </a:ext>
                </a:extLst>
              </p:cNvPr>
              <p:cNvSpPr txBox="1"/>
              <p:nvPr/>
            </p:nvSpPr>
            <p:spPr>
              <a:xfrm>
                <a:off x="3175" y="235158"/>
                <a:ext cx="1540484" cy="424895"/>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TRANSGENDER PEOPLE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endParaRPr>
              </a:p>
            </p:txBody>
          </p:sp>
          <p:sp>
            <p:nvSpPr>
              <p:cNvPr id="30" name="TextBox 35">
                <a:extLst>
                  <a:ext uri="{FF2B5EF4-FFF2-40B4-BE49-F238E27FC236}">
                    <a16:creationId xmlns:a16="http://schemas.microsoft.com/office/drawing/2014/main" id="{005F9562-9653-40AD-5A47-81CDCEEDE6CE}"/>
                  </a:ext>
                </a:extLst>
              </p:cNvPr>
              <p:cNvSpPr txBox="1"/>
              <p:nvPr/>
            </p:nvSpPr>
            <p:spPr>
              <a:xfrm>
                <a:off x="18809" y="3206678"/>
                <a:ext cx="1390825" cy="71662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FEMALE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SEX WORKERS (2012)</a:t>
                </a:r>
              </a:p>
            </p:txBody>
          </p:sp>
        </p:grpSp>
        <p:cxnSp>
          <p:nvCxnSpPr>
            <p:cNvPr id="8" name="Straight Connector 7">
              <a:extLst>
                <a:ext uri="{FF2B5EF4-FFF2-40B4-BE49-F238E27FC236}">
                  <a16:creationId xmlns:a16="http://schemas.microsoft.com/office/drawing/2014/main" id="{A50136E9-AD9D-40FB-9194-8660A4A9FB39}"/>
                </a:ext>
              </a:extLst>
            </p:cNvPr>
            <p:cNvCxnSpPr/>
            <p:nvPr/>
          </p:nvCxnSpPr>
          <p:spPr>
            <a:xfrm>
              <a:off x="93138" y="905623"/>
              <a:ext cx="4385566" cy="0"/>
            </a:xfrm>
            <a:prstGeom prst="line">
              <a:avLst/>
            </a:prstGeom>
            <a:noFill/>
            <a:ln w="15875" cap="flat" cmpd="sng" algn="ctr">
              <a:solidFill>
                <a:sysClr val="window" lastClr="FFFFFF">
                  <a:lumMod val="75000"/>
                </a:sysClr>
              </a:solidFill>
              <a:prstDash val="sysDot"/>
              <a:miter lim="800000"/>
            </a:ln>
            <a:effectLst/>
          </p:spPr>
        </p:cxnSp>
        <p:cxnSp>
          <p:nvCxnSpPr>
            <p:cNvPr id="21" name="Straight Connector 20">
              <a:extLst>
                <a:ext uri="{FF2B5EF4-FFF2-40B4-BE49-F238E27FC236}">
                  <a16:creationId xmlns:a16="http://schemas.microsoft.com/office/drawing/2014/main" id="{B1E10AB7-10E5-4506-B34F-905A1AE70C65}"/>
                </a:ext>
              </a:extLst>
            </p:cNvPr>
            <p:cNvCxnSpPr/>
            <p:nvPr/>
          </p:nvCxnSpPr>
          <p:spPr>
            <a:xfrm>
              <a:off x="93138" y="1900307"/>
              <a:ext cx="4385566" cy="0"/>
            </a:xfrm>
            <a:prstGeom prst="line">
              <a:avLst/>
            </a:prstGeom>
            <a:noFill/>
            <a:ln w="15875" cap="flat" cmpd="sng" algn="ctr">
              <a:solidFill>
                <a:sysClr val="window" lastClr="FFFFFF">
                  <a:lumMod val="75000"/>
                </a:sysClr>
              </a:solidFill>
              <a:prstDash val="sysDot"/>
              <a:miter lim="800000"/>
            </a:ln>
            <a:effectLst/>
          </p:spPr>
        </p:cxnSp>
        <p:cxnSp>
          <p:nvCxnSpPr>
            <p:cNvPr id="22" name="Straight Connector 21">
              <a:extLst>
                <a:ext uri="{FF2B5EF4-FFF2-40B4-BE49-F238E27FC236}">
                  <a16:creationId xmlns:a16="http://schemas.microsoft.com/office/drawing/2014/main" id="{40991A48-DD27-46BB-B2AB-9DE74DD9886F}"/>
                </a:ext>
              </a:extLst>
            </p:cNvPr>
            <p:cNvCxnSpPr/>
            <p:nvPr/>
          </p:nvCxnSpPr>
          <p:spPr>
            <a:xfrm>
              <a:off x="93138" y="2894985"/>
              <a:ext cx="4385566" cy="0"/>
            </a:xfrm>
            <a:prstGeom prst="line">
              <a:avLst/>
            </a:prstGeom>
            <a:noFill/>
            <a:ln w="15875" cap="flat" cmpd="sng" algn="ctr">
              <a:solidFill>
                <a:sysClr val="window" lastClr="FFFFFF">
                  <a:lumMod val="75000"/>
                </a:sysClr>
              </a:solidFill>
              <a:prstDash val="sysDot"/>
              <a:miter lim="800000"/>
            </a:ln>
            <a:effectLst/>
          </p:spPr>
        </p:cxnSp>
      </p:grpSp>
    </p:spTree>
    <p:extLst>
      <p:ext uri="{BB962C8B-B14F-4D97-AF65-F5344CB8AC3E}">
        <p14:creationId xmlns:p14="http://schemas.microsoft.com/office/powerpoint/2010/main" val="4293644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2012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9</a:t>
            </a:fld>
            <a:endParaRPr lang="th-TH" dirty="0">
              <a:solidFill>
                <a:prstClr val="black">
                  <a:tint val="75000"/>
                </a:prstClr>
              </a:solidFill>
            </a:endParaRPr>
          </a:p>
        </p:txBody>
      </p:sp>
      <p:sp>
        <p:nvSpPr>
          <p:cNvPr id="5" name="Rectangle 4"/>
          <p:cNvSpPr/>
          <p:nvPr/>
        </p:nvSpPr>
        <p:spPr>
          <a:xfrm>
            <a:off x="226476" y="6488722"/>
            <a:ext cx="9679527" cy="230556"/>
          </a:xfrm>
          <a:prstGeom prst="rect">
            <a:avLst/>
          </a:prstGeom>
        </p:spPr>
        <p:txBody>
          <a:bodyPr wrap="square" lIns="91154" tIns="45583" rIns="91154" bIns="45583">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a:t>
            </a:r>
            <a:r>
              <a:rPr lang="en-US" sz="900" dirty="0">
                <a:solidFill>
                  <a:prstClr val="black"/>
                </a:solidFill>
                <a:cs typeface="Arial" pitchFamily="34" charset="0"/>
              </a:rPr>
              <a:t>Afghanistan Global AIDS Response Progress Report 2015 (Country Narrative Report) and </a:t>
            </a:r>
            <a:r>
              <a:rPr lang="en-US" sz="900" dirty="0">
                <a:solidFill>
                  <a:prstClr val="black"/>
                </a:solidFill>
                <a:cs typeface="Arial" pitchFamily="34" charset="0"/>
                <a:hlinkClick r:id="rId3"/>
              </a:rPr>
              <a:t>www.aidsinfoonline.org</a:t>
            </a:r>
            <a:r>
              <a:rPr lang="en-US" sz="900" dirty="0">
                <a:solidFill>
                  <a:prstClr val="black"/>
                </a:solidFill>
                <a:cs typeface="Arial" pitchFamily="34" charset="0"/>
              </a:rPr>
              <a:t> </a:t>
            </a:r>
            <a:endParaRPr lang="en-US" sz="900" dirty="0">
              <a:latin typeface="Arial" pitchFamily="34" charset="0"/>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3087023591"/>
              </p:ext>
            </p:extLst>
          </p:nvPr>
        </p:nvGraphicFramePr>
        <p:xfrm>
          <a:off x="2514600" y="2438400"/>
          <a:ext cx="6324600" cy="3810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3276640" y="6019837"/>
            <a:ext cx="677813" cy="276722"/>
          </a:xfrm>
          <a:prstGeom prst="rect">
            <a:avLst/>
          </a:prstGeom>
          <a:noFill/>
        </p:spPr>
        <p:txBody>
          <a:bodyPr wrap="none" lIns="91154" tIns="45583" rIns="91154" bIns="45583" rtlCol="0">
            <a:spAutoFit/>
          </a:bodyPr>
          <a:lstStyle/>
          <a:p>
            <a:r>
              <a:rPr lang="en-US" sz="1200" dirty="0">
                <a:latin typeface="Arial" pitchFamily="34" charset="0"/>
                <a:cs typeface="Arial" pitchFamily="34" charset="0"/>
              </a:rPr>
              <a:t>* Kabul</a:t>
            </a:r>
            <a:endParaRPr lang="en-GB" sz="1200" dirty="0">
              <a:latin typeface="Arial" pitchFamily="34" charset="0"/>
              <a:cs typeface="Arial" pitchFamily="34" charset="0"/>
            </a:endParaRPr>
          </a:p>
        </p:txBody>
      </p:sp>
    </p:spTree>
    <p:extLst>
      <p:ext uri="{BB962C8B-B14F-4D97-AF65-F5344CB8AC3E}">
        <p14:creationId xmlns:p14="http://schemas.microsoft.com/office/powerpoint/2010/main" val="2129612423"/>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0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Custom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00000"/>
    </a:hlink>
    <a:folHlink>
      <a:srgbClr val="C000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5508</TotalTime>
  <Words>2335</Words>
  <Application>Microsoft Office PowerPoint</Application>
  <PresentationFormat>Widescreen</PresentationFormat>
  <Paragraphs>276</Paragraphs>
  <Slides>45</Slides>
  <Notes>7</Notes>
  <HiddenSlides>0</HiddenSlides>
  <MMClips>0</MMClips>
  <ScaleCrop>false</ScaleCrop>
  <HeadingPairs>
    <vt:vector size="6" baseType="variant">
      <vt:variant>
        <vt:lpstr>Fonts Used</vt:lpstr>
      </vt:variant>
      <vt:variant>
        <vt:i4>7</vt:i4>
      </vt:variant>
      <vt:variant>
        <vt:lpstr>Theme</vt:lpstr>
      </vt:variant>
      <vt:variant>
        <vt:i4>19</vt:i4>
      </vt:variant>
      <vt:variant>
        <vt:lpstr>Slide Titles</vt:lpstr>
      </vt:variant>
      <vt:variant>
        <vt:i4>45</vt:i4>
      </vt:variant>
    </vt:vector>
  </HeadingPairs>
  <TitlesOfParts>
    <vt:vector size="71" baseType="lpstr">
      <vt:lpstr>ＭＳ Ｐゴシック</vt:lpstr>
      <vt:lpstr>SimSun</vt:lpstr>
      <vt:lpstr>Arial</vt:lpstr>
      <vt:lpstr>Arial Narrow</vt:lpstr>
      <vt:lpstr>Calibri</vt:lpstr>
      <vt:lpstr>Cordia New</vt:lpstr>
      <vt:lpstr>Times New Roman</vt:lpstr>
      <vt:lpstr>1_Cover Design</vt:lpstr>
      <vt:lpstr>Layout</vt:lpstr>
      <vt:lpstr>1_Layout</vt:lpstr>
      <vt:lpstr>2_Cover Design</vt:lpstr>
      <vt:lpstr>2_Layout</vt:lpstr>
      <vt:lpstr>6_Layout</vt:lpstr>
      <vt:lpstr>1_Layout with Latest!</vt:lpstr>
      <vt:lpstr>2_Layout with Latest!</vt:lpstr>
      <vt:lpstr>3_Layout with Latest!</vt:lpstr>
      <vt:lpstr>5_Layout with Latest!</vt:lpstr>
      <vt:lpstr>9_Layout with Latest!</vt:lpstr>
      <vt:lpstr>6_Layout with Latest!</vt:lpstr>
      <vt:lpstr>7_Layout with Latest!</vt:lpstr>
      <vt:lpstr>8_Layout with Latest!</vt:lpstr>
      <vt:lpstr>10_Layout with Latest!</vt:lpstr>
      <vt:lpstr>11_Layout with Latest!</vt:lpstr>
      <vt:lpstr>12_Layout with Latest!</vt:lpstr>
      <vt:lpstr>10_Layout</vt:lpstr>
      <vt:lpstr>4_Layout</vt:lpstr>
      <vt:lpstr>Afghanistan</vt:lpstr>
      <vt:lpstr>CONTENT</vt:lpstr>
      <vt:lpstr>BASIC SOCIO-DEMOGRAPHIC INDICATORS</vt:lpstr>
      <vt:lpstr>HIV prevalence and epidemiology </vt:lpstr>
      <vt:lpstr>Estimated people living with HIV, new HIV infections and AIDS-related deaths, 1990-2022</vt:lpstr>
      <vt:lpstr>Estimated number of adults (15+) living with HIV and women (15+) living with HIV, 1990-2022</vt:lpstr>
      <vt:lpstr>Key population size estimates, 2019 </vt:lpstr>
      <vt:lpstr>HIV prevalence among key populations</vt:lpstr>
      <vt:lpstr>HIV prevalence among key populations, 2012</vt:lpstr>
      <vt:lpstr>HIV prevalence among key populations, 2009 - 2012</vt:lpstr>
      <vt:lpstr>HIV prevalence among prisoners and road transport workers, 2012</vt:lpstr>
      <vt:lpstr>STI prevalence among key populations, 2012</vt:lpstr>
      <vt:lpstr>STI prevalence among prisoners and road transport workers, 2012</vt:lpstr>
      <vt:lpstr>Risk behaviours </vt:lpstr>
      <vt:lpstr>Proportion of key populations who reported condom use at last sex, 2012</vt:lpstr>
      <vt:lpstr>Proportion of FSW with reported number of paid sex acts in the last week, 2012</vt:lpstr>
      <vt:lpstr>Proportion of FSW who reported condom use at last sex with any partner, 2012</vt:lpstr>
      <vt:lpstr>Proportion of FSW who have ever injected drugs, 2012</vt:lpstr>
      <vt:lpstr>Proportion of PWID with reported duration of injecting drugs in years, 2012</vt:lpstr>
      <vt:lpstr>Proportion of PWID who reported safe injection practices 2007 - 2012</vt:lpstr>
      <vt:lpstr>Proportion of PWID who used unsterile injecting equipment at least once in the last 3 months, 2012</vt:lpstr>
      <vt:lpstr>Proportion of PWID who reported paying for sex, 2012</vt:lpstr>
      <vt:lpstr>Proportion of MSM with reported risk behaviors, 2012</vt:lpstr>
      <vt:lpstr>Proportion of prisoners and road transport workers with reported risk behaviors, 2012</vt:lpstr>
      <vt:lpstr>Vulnerability and HIV knowledge</vt:lpstr>
      <vt:lpstr>Proportion of MSM with correct knowledge of HIV, Kabul, 2012 </vt:lpstr>
      <vt:lpstr>Proportion of PWID with correct knowledge of HIV, 2012 </vt:lpstr>
      <vt:lpstr>Proportion of FSW and PWID with comprehensive knowledge of HIV, 2009 </vt:lpstr>
      <vt:lpstr>Proportion of key populations with comprehensive knowledge of HIV by age group, 2009 </vt:lpstr>
      <vt:lpstr>HIV Expenditure </vt:lpstr>
      <vt:lpstr>AIDS financing, 2018 </vt:lpstr>
      <vt:lpstr>AIDS spending by financing source, 2008 - 2018 </vt:lpstr>
      <vt:lpstr>National response </vt:lpstr>
      <vt:lpstr>HIV testing coverage among key populations, 2012</vt:lpstr>
      <vt:lpstr>Number of needles/syringes distributed per PWID per year, 2009 – 2022</vt:lpstr>
      <vt:lpstr>Number of ART sites and number of people on ART, 2009-2022</vt:lpstr>
      <vt:lpstr>ART scale-up, 2009 - 2022</vt:lpstr>
      <vt:lpstr>HIV testing and treatment cascade, women (aged 15+ years) compared to men (aged 15+ years), 2022  </vt:lpstr>
      <vt:lpstr>Estimated adults (15+ yr) living with HIV, adults receiving ART, and adult ART coverage, 2022</vt:lpstr>
      <vt:lpstr>Treatment cascade, 2022</vt:lpstr>
      <vt:lpstr>HIV testing and treatment cascade, 2022</vt:lpstr>
      <vt:lpstr>Estimated number of pregnant women living with HIV, pregnant women receiving ARVs for preventing the vertical transmission of HIV, and PMTCT coverage, 2022</vt:lpstr>
      <vt:lpstr>PMTCT cascade, 2022</vt:lpstr>
      <vt:lpstr>Punitive and discriminatory laws, 2022</vt:lpstr>
      <vt:lpstr>PowerPoint Presentation</vt:lpstr>
    </vt:vector>
  </TitlesOfParts>
  <Manager/>
  <Company>HIV/AIDS Data Hub for Asia-Pacific</Company>
  <LinksUpToDate>false</LinksUpToDate>
  <SharedDoc>false</SharedDoc>
  <HyperlinkBase>https://wwww.aidsdatahub.org/resource/afghanistan-country-slides-2018</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Afghanistan Country Slides 2019</dc:title>
  <dc:subject/>
  <dc:creator>HIV/AIDS Data Hub for Asia-Pacific</dc:creator>
  <cp:keywords>hiv, aids, socio-demographic indicators, prevalence, epidemiology, risk behaviors, vulnerability, hiv knowledge, national response</cp:keywords>
  <dc:description/>
  <cp:lastModifiedBy>SHWE, Ye Yu</cp:lastModifiedBy>
  <cp:revision>547</cp:revision>
  <dcterms:created xsi:type="dcterms:W3CDTF">2013-01-31T02:09:13Z</dcterms:created>
  <dcterms:modified xsi:type="dcterms:W3CDTF">2024-07-15T08:17:02Z</dcterms:modified>
  <cp:category/>
</cp:coreProperties>
</file>