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8.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9.xml" ContentType="application/vnd.openxmlformats-officedocument.themeOverride+xml"/>
  <Override PartName="/ppt/notesSlides/notesSlide6.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7.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notesSlides/notesSlide10.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drawings/drawing1.xml" ContentType="application/vnd.openxmlformats-officedocument.drawingml.chartshapes+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1" r:id="rId6"/>
    <p:sldMasterId id="2147483730" r:id="rId7"/>
    <p:sldMasterId id="2147483785" r:id="rId8"/>
    <p:sldMasterId id="2147483821" r:id="rId9"/>
    <p:sldMasterId id="2147483830" r:id="rId10"/>
    <p:sldMasterId id="2147483839" r:id="rId11"/>
    <p:sldMasterId id="2147483848" r:id="rId12"/>
    <p:sldMasterId id="2147483857" r:id="rId13"/>
    <p:sldMasterId id="2147483866" r:id="rId14"/>
    <p:sldMasterId id="2147483875" r:id="rId15"/>
    <p:sldMasterId id="2147483884" r:id="rId16"/>
    <p:sldMasterId id="2147483893" r:id="rId17"/>
    <p:sldMasterId id="2147483902" r:id="rId18"/>
    <p:sldMasterId id="2147483911" r:id="rId19"/>
    <p:sldMasterId id="2147483920" r:id="rId20"/>
    <p:sldMasterId id="2147483929" r:id="rId21"/>
    <p:sldMasterId id="2147483938" r:id="rId22"/>
  </p:sldMasterIdLst>
  <p:notesMasterIdLst>
    <p:notesMasterId r:id="rId60"/>
  </p:notesMasterIdLst>
  <p:sldIdLst>
    <p:sldId id="257" r:id="rId23"/>
    <p:sldId id="319" r:id="rId24"/>
    <p:sldId id="360" r:id="rId25"/>
    <p:sldId id="258" r:id="rId26"/>
    <p:sldId id="2995" r:id="rId27"/>
    <p:sldId id="318" r:id="rId28"/>
    <p:sldId id="270" r:id="rId29"/>
    <p:sldId id="309" r:id="rId30"/>
    <p:sldId id="3003" r:id="rId31"/>
    <p:sldId id="351" r:id="rId32"/>
    <p:sldId id="3002" r:id="rId33"/>
    <p:sldId id="259" r:id="rId34"/>
    <p:sldId id="325" r:id="rId35"/>
    <p:sldId id="614" r:id="rId36"/>
    <p:sldId id="3006" r:id="rId37"/>
    <p:sldId id="328" r:id="rId38"/>
    <p:sldId id="3007" r:id="rId39"/>
    <p:sldId id="281" r:id="rId40"/>
    <p:sldId id="260" r:id="rId41"/>
    <p:sldId id="320" r:id="rId42"/>
    <p:sldId id="321" r:id="rId43"/>
    <p:sldId id="261" r:id="rId44"/>
    <p:sldId id="346" r:id="rId45"/>
    <p:sldId id="2994" r:id="rId46"/>
    <p:sldId id="262" r:id="rId47"/>
    <p:sldId id="3018" r:id="rId48"/>
    <p:sldId id="2996" r:id="rId49"/>
    <p:sldId id="330" r:id="rId50"/>
    <p:sldId id="340" r:id="rId51"/>
    <p:sldId id="324" r:id="rId52"/>
    <p:sldId id="2997" r:id="rId53"/>
    <p:sldId id="2998" r:id="rId54"/>
    <p:sldId id="2999" r:id="rId55"/>
    <p:sldId id="3000" r:id="rId56"/>
    <p:sldId id="3001" r:id="rId57"/>
    <p:sldId id="3017" r:id="rId58"/>
    <p:sldId id="323" r:id="rId59"/>
  </p:sldIdLst>
  <p:sldSz cx="12192000" cy="6858000"/>
  <p:notesSz cx="6858000" cy="9144000"/>
  <p:defaultTextStyle>
    <a:defPPr>
      <a:defRPr lang="en-US"/>
    </a:defPPr>
    <a:lvl1pPr marL="0" algn="l" defTabSz="911379" rtl="0" eaLnBrk="1" latinLnBrk="0" hangingPunct="1">
      <a:defRPr sz="1800" kern="1200">
        <a:solidFill>
          <a:schemeClr val="tx1"/>
        </a:solidFill>
        <a:latin typeface="+mn-lt"/>
        <a:ea typeface="+mn-ea"/>
        <a:cs typeface="+mn-cs"/>
      </a:defRPr>
    </a:lvl1pPr>
    <a:lvl2pPr marL="455693" algn="l" defTabSz="911379" rtl="0" eaLnBrk="1" latinLnBrk="0" hangingPunct="1">
      <a:defRPr sz="1800" kern="1200">
        <a:solidFill>
          <a:schemeClr val="tx1"/>
        </a:solidFill>
        <a:latin typeface="+mn-lt"/>
        <a:ea typeface="+mn-ea"/>
        <a:cs typeface="+mn-cs"/>
      </a:defRPr>
    </a:lvl2pPr>
    <a:lvl3pPr marL="911379" algn="l" defTabSz="911379" rtl="0" eaLnBrk="1" latinLnBrk="0" hangingPunct="1">
      <a:defRPr sz="1800" kern="1200">
        <a:solidFill>
          <a:schemeClr val="tx1"/>
        </a:solidFill>
        <a:latin typeface="+mn-lt"/>
        <a:ea typeface="+mn-ea"/>
        <a:cs typeface="+mn-cs"/>
      </a:defRPr>
    </a:lvl3pPr>
    <a:lvl4pPr marL="1367071" algn="l" defTabSz="911379" rtl="0" eaLnBrk="1" latinLnBrk="0" hangingPunct="1">
      <a:defRPr sz="1800" kern="1200">
        <a:solidFill>
          <a:schemeClr val="tx1"/>
        </a:solidFill>
        <a:latin typeface="+mn-lt"/>
        <a:ea typeface="+mn-ea"/>
        <a:cs typeface="+mn-cs"/>
      </a:defRPr>
    </a:lvl4pPr>
    <a:lvl5pPr marL="1822735" algn="l" defTabSz="911379" rtl="0" eaLnBrk="1" latinLnBrk="0" hangingPunct="1">
      <a:defRPr sz="1800" kern="1200">
        <a:solidFill>
          <a:schemeClr val="tx1"/>
        </a:solidFill>
        <a:latin typeface="+mn-lt"/>
        <a:ea typeface="+mn-ea"/>
        <a:cs typeface="+mn-cs"/>
      </a:defRPr>
    </a:lvl5pPr>
    <a:lvl6pPr marL="2278442" algn="l" defTabSz="911379" rtl="0" eaLnBrk="1" latinLnBrk="0" hangingPunct="1">
      <a:defRPr sz="1800" kern="1200">
        <a:solidFill>
          <a:schemeClr val="tx1"/>
        </a:solidFill>
        <a:latin typeface="+mn-lt"/>
        <a:ea typeface="+mn-ea"/>
        <a:cs typeface="+mn-cs"/>
      </a:defRPr>
    </a:lvl6pPr>
    <a:lvl7pPr marL="2734143" algn="l" defTabSz="911379" rtl="0" eaLnBrk="1" latinLnBrk="0" hangingPunct="1">
      <a:defRPr sz="1800" kern="1200">
        <a:solidFill>
          <a:schemeClr val="tx1"/>
        </a:solidFill>
        <a:latin typeface="+mn-lt"/>
        <a:ea typeface="+mn-ea"/>
        <a:cs typeface="+mn-cs"/>
      </a:defRPr>
    </a:lvl7pPr>
    <a:lvl8pPr marL="3189816" algn="l" defTabSz="911379" rtl="0" eaLnBrk="1" latinLnBrk="0" hangingPunct="1">
      <a:defRPr sz="1800" kern="1200">
        <a:solidFill>
          <a:schemeClr val="tx1"/>
        </a:solidFill>
        <a:latin typeface="+mn-lt"/>
        <a:ea typeface="+mn-ea"/>
        <a:cs typeface="+mn-cs"/>
      </a:defRPr>
    </a:lvl8pPr>
    <a:lvl9pPr marL="3645480" algn="l" defTabSz="91137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900"/>
    <a:srgbClr val="00AEEF"/>
    <a:srgbClr val="00A99A"/>
    <a:srgbClr val="CC99FF"/>
    <a:srgbClr val="00CCFF"/>
    <a:srgbClr val="FF93FF"/>
    <a:srgbClr val="33CCCC"/>
    <a:srgbClr val="FFC0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09" autoAdjust="0"/>
    <p:restoredTop sz="95807" autoAdjust="0"/>
  </p:normalViewPr>
  <p:slideViewPr>
    <p:cSldViewPr>
      <p:cViewPr varScale="1">
        <p:scale>
          <a:sx n="97" d="100"/>
          <a:sy n="97" d="100"/>
        </p:scale>
        <p:origin x="96" y="26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7.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2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20" Type="http://schemas.openxmlformats.org/officeDocument/2006/relationships/slideMaster" Target="slideMasters/slideMaster17.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7.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PLHIV_NI_Deaths!$D$412</c:f>
              <c:strCache>
                <c:ptCount val="1"/>
                <c:pt idx="0">
                  <c:v> PLHIV </c:v>
                </c:pt>
              </c:strCache>
            </c:strRef>
          </c:tx>
          <c:spPr>
            <a:ln w="38100">
              <a:solidFill>
                <a:srgbClr val="63CDF6"/>
              </a:solidFill>
            </a:ln>
          </c:spPr>
          <c:marker>
            <c:symbol val="none"/>
          </c:marker>
          <c:dLbls>
            <c:dLbl>
              <c:idx val="32"/>
              <c:tx>
                <c:rich>
                  <a:bodyPr/>
                  <a:lstStyle/>
                  <a:p>
                    <a:r>
                      <a:rPr lang="en-US" dirty="0"/>
                      <a:t>86 000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6F2-479B-B1D7-761F90331FB3}"/>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PLHIV_NI_Deaths!$C$413:$C$445</c:f>
              <c:numCache>
                <c:formatCode>General</c:formatCode>
                <c:ptCount val="33"/>
                <c:pt idx="0">
                  <c:v>1990</c:v>
                </c:pt>
                <c:pt idx="5">
                  <c:v>1995</c:v>
                </c:pt>
                <c:pt idx="10">
                  <c:v>2000</c:v>
                </c:pt>
                <c:pt idx="15">
                  <c:v>2005</c:v>
                </c:pt>
                <c:pt idx="20">
                  <c:v>2010</c:v>
                </c:pt>
                <c:pt idx="25">
                  <c:v>2015</c:v>
                </c:pt>
                <c:pt idx="30">
                  <c:v>2020</c:v>
                </c:pt>
                <c:pt idx="32">
                  <c:v>2022</c:v>
                </c:pt>
              </c:numCache>
            </c:numRef>
          </c:cat>
          <c:val>
            <c:numRef>
              <c:f>PLHIV_NI_Deaths!$D$413:$D$445</c:f>
              <c:numCache>
                <c:formatCode>_-* #,##0_-;\-* #,##0_-;_-* "-"??_-;_-@_-</c:formatCode>
                <c:ptCount val="33"/>
                <c:pt idx="0">
                  <c:v>23066</c:v>
                </c:pt>
                <c:pt idx="1">
                  <c:v>28592</c:v>
                </c:pt>
                <c:pt idx="2">
                  <c:v>32780</c:v>
                </c:pt>
                <c:pt idx="3">
                  <c:v>36214</c:v>
                </c:pt>
                <c:pt idx="4">
                  <c:v>39279</c:v>
                </c:pt>
                <c:pt idx="5">
                  <c:v>42042</c:v>
                </c:pt>
                <c:pt idx="6">
                  <c:v>44625</c:v>
                </c:pt>
                <c:pt idx="7">
                  <c:v>47063</c:v>
                </c:pt>
                <c:pt idx="8">
                  <c:v>49330</c:v>
                </c:pt>
                <c:pt idx="9">
                  <c:v>51491</c:v>
                </c:pt>
                <c:pt idx="10">
                  <c:v>53296</c:v>
                </c:pt>
                <c:pt idx="11">
                  <c:v>55052</c:v>
                </c:pt>
                <c:pt idx="12">
                  <c:v>56852</c:v>
                </c:pt>
                <c:pt idx="13">
                  <c:v>58729</c:v>
                </c:pt>
                <c:pt idx="14">
                  <c:v>60661</c:v>
                </c:pt>
                <c:pt idx="15">
                  <c:v>62685</c:v>
                </c:pt>
                <c:pt idx="16">
                  <c:v>64836</c:v>
                </c:pt>
                <c:pt idx="17">
                  <c:v>67071</c:v>
                </c:pt>
                <c:pt idx="18">
                  <c:v>69388</c:v>
                </c:pt>
                <c:pt idx="19">
                  <c:v>71729</c:v>
                </c:pt>
                <c:pt idx="20">
                  <c:v>73726</c:v>
                </c:pt>
                <c:pt idx="21">
                  <c:v>75559</c:v>
                </c:pt>
                <c:pt idx="22">
                  <c:v>77171</c:v>
                </c:pt>
                <c:pt idx="23">
                  <c:v>78492</c:v>
                </c:pt>
                <c:pt idx="24">
                  <c:v>79680</c:v>
                </c:pt>
                <c:pt idx="25">
                  <c:v>80784</c:v>
                </c:pt>
                <c:pt idx="26">
                  <c:v>81988</c:v>
                </c:pt>
                <c:pt idx="27">
                  <c:v>83153</c:v>
                </c:pt>
                <c:pt idx="28">
                  <c:v>84059</c:v>
                </c:pt>
                <c:pt idx="29">
                  <c:v>84819</c:v>
                </c:pt>
                <c:pt idx="30">
                  <c:v>85470</c:v>
                </c:pt>
                <c:pt idx="31">
                  <c:v>85920</c:v>
                </c:pt>
                <c:pt idx="32">
                  <c:v>86142</c:v>
                </c:pt>
              </c:numCache>
            </c:numRef>
          </c:val>
          <c:smooth val="0"/>
          <c:extLst>
            <c:ext xmlns:c16="http://schemas.microsoft.com/office/drawing/2014/chart" uri="{C3380CC4-5D6E-409C-BE32-E72D297353CC}">
              <c16:uniqueId val="{00000001-546F-47DA-BD3A-85DD9AB359CC}"/>
            </c:ext>
          </c:extLst>
        </c:ser>
        <c:ser>
          <c:idx val="1"/>
          <c:order val="1"/>
          <c:tx>
            <c:strRef>
              <c:f>PLHIV_NI_Deaths!$E$412</c:f>
              <c:strCache>
                <c:ptCount val="1"/>
                <c:pt idx="0">
                  <c:v> PLHIV Lower bound </c:v>
                </c:pt>
              </c:strCache>
            </c:strRef>
          </c:tx>
          <c:spPr>
            <a:ln w="22225">
              <a:solidFill>
                <a:srgbClr val="63CDF6"/>
              </a:solidFill>
              <a:prstDash val="sysDot"/>
            </a:ln>
          </c:spPr>
          <c:marker>
            <c:symbol val="none"/>
          </c:marker>
          <c:cat>
            <c:numRef>
              <c:f>PLHIV_NI_Deaths!$C$413:$C$445</c:f>
              <c:numCache>
                <c:formatCode>General</c:formatCode>
                <c:ptCount val="33"/>
                <c:pt idx="0">
                  <c:v>1990</c:v>
                </c:pt>
                <c:pt idx="5">
                  <c:v>1995</c:v>
                </c:pt>
                <c:pt idx="10">
                  <c:v>2000</c:v>
                </c:pt>
                <c:pt idx="15">
                  <c:v>2005</c:v>
                </c:pt>
                <c:pt idx="20">
                  <c:v>2010</c:v>
                </c:pt>
                <c:pt idx="25">
                  <c:v>2015</c:v>
                </c:pt>
                <c:pt idx="30">
                  <c:v>2020</c:v>
                </c:pt>
                <c:pt idx="32">
                  <c:v>2022</c:v>
                </c:pt>
              </c:numCache>
            </c:numRef>
          </c:cat>
          <c:val>
            <c:numRef>
              <c:f>PLHIV_NI_Deaths!$E$413:$E$445</c:f>
              <c:numCache>
                <c:formatCode>_-* #,##0_-;\-* #,##0_-;_-* "-"??_-;_-@_-</c:formatCode>
                <c:ptCount val="33"/>
                <c:pt idx="0">
                  <c:v>18591</c:v>
                </c:pt>
                <c:pt idx="1">
                  <c:v>23195</c:v>
                </c:pt>
                <c:pt idx="2">
                  <c:v>26720</c:v>
                </c:pt>
                <c:pt idx="3">
                  <c:v>29767</c:v>
                </c:pt>
                <c:pt idx="4">
                  <c:v>32481</c:v>
                </c:pt>
                <c:pt idx="5">
                  <c:v>34858</c:v>
                </c:pt>
                <c:pt idx="6">
                  <c:v>37152</c:v>
                </c:pt>
                <c:pt idx="7">
                  <c:v>39313</c:v>
                </c:pt>
                <c:pt idx="8">
                  <c:v>41342</c:v>
                </c:pt>
                <c:pt idx="9">
                  <c:v>43258</c:v>
                </c:pt>
                <c:pt idx="10">
                  <c:v>44909</c:v>
                </c:pt>
                <c:pt idx="11">
                  <c:v>46624</c:v>
                </c:pt>
                <c:pt idx="12">
                  <c:v>48499</c:v>
                </c:pt>
                <c:pt idx="13">
                  <c:v>50359</c:v>
                </c:pt>
                <c:pt idx="14">
                  <c:v>52361</c:v>
                </c:pt>
                <c:pt idx="15">
                  <c:v>54334</c:v>
                </c:pt>
                <c:pt idx="16">
                  <c:v>56533</c:v>
                </c:pt>
                <c:pt idx="17">
                  <c:v>58928</c:v>
                </c:pt>
                <c:pt idx="18">
                  <c:v>61189</c:v>
                </c:pt>
                <c:pt idx="19">
                  <c:v>63726</c:v>
                </c:pt>
                <c:pt idx="20">
                  <c:v>65632</c:v>
                </c:pt>
                <c:pt idx="21">
                  <c:v>67640</c:v>
                </c:pt>
                <c:pt idx="22">
                  <c:v>69591</c:v>
                </c:pt>
                <c:pt idx="23">
                  <c:v>71054</c:v>
                </c:pt>
                <c:pt idx="24">
                  <c:v>72050</c:v>
                </c:pt>
                <c:pt idx="25">
                  <c:v>73197</c:v>
                </c:pt>
                <c:pt idx="26">
                  <c:v>74171</c:v>
                </c:pt>
                <c:pt idx="27">
                  <c:v>75486</c:v>
                </c:pt>
                <c:pt idx="28">
                  <c:v>76091</c:v>
                </c:pt>
                <c:pt idx="29">
                  <c:v>76872</c:v>
                </c:pt>
                <c:pt idx="30">
                  <c:v>77512</c:v>
                </c:pt>
                <c:pt idx="31">
                  <c:v>77844</c:v>
                </c:pt>
                <c:pt idx="32">
                  <c:v>77996</c:v>
                </c:pt>
              </c:numCache>
            </c:numRef>
          </c:val>
          <c:smooth val="0"/>
          <c:extLst>
            <c:ext xmlns:c16="http://schemas.microsoft.com/office/drawing/2014/chart" uri="{C3380CC4-5D6E-409C-BE32-E72D297353CC}">
              <c16:uniqueId val="{00000002-546F-47DA-BD3A-85DD9AB359CC}"/>
            </c:ext>
          </c:extLst>
        </c:ser>
        <c:ser>
          <c:idx val="2"/>
          <c:order val="2"/>
          <c:tx>
            <c:strRef>
              <c:f>PLHIV_NI_Deaths!$F$412</c:f>
              <c:strCache>
                <c:ptCount val="1"/>
                <c:pt idx="0">
                  <c:v> PLHIV Upper bound </c:v>
                </c:pt>
              </c:strCache>
            </c:strRef>
          </c:tx>
          <c:spPr>
            <a:ln w="22225">
              <a:solidFill>
                <a:srgbClr val="63CDF6"/>
              </a:solidFill>
              <a:prstDash val="sysDot"/>
            </a:ln>
          </c:spPr>
          <c:marker>
            <c:symbol val="none"/>
          </c:marker>
          <c:cat>
            <c:numRef>
              <c:f>PLHIV_NI_Deaths!$C$413:$C$445</c:f>
              <c:numCache>
                <c:formatCode>General</c:formatCode>
                <c:ptCount val="33"/>
                <c:pt idx="0">
                  <c:v>1990</c:v>
                </c:pt>
                <c:pt idx="5">
                  <c:v>1995</c:v>
                </c:pt>
                <c:pt idx="10">
                  <c:v>2000</c:v>
                </c:pt>
                <c:pt idx="15">
                  <c:v>2005</c:v>
                </c:pt>
                <c:pt idx="20">
                  <c:v>2010</c:v>
                </c:pt>
                <c:pt idx="25">
                  <c:v>2015</c:v>
                </c:pt>
                <c:pt idx="30">
                  <c:v>2020</c:v>
                </c:pt>
                <c:pt idx="32">
                  <c:v>2022</c:v>
                </c:pt>
              </c:numCache>
            </c:numRef>
          </c:cat>
          <c:val>
            <c:numRef>
              <c:f>PLHIV_NI_Deaths!$F$413:$F$445</c:f>
              <c:numCache>
                <c:formatCode>_-* #,##0_-;\-* #,##0_-;_-* "-"??_-;_-@_-</c:formatCode>
                <c:ptCount val="33"/>
                <c:pt idx="0">
                  <c:v>26863</c:v>
                </c:pt>
                <c:pt idx="1">
                  <c:v>33291</c:v>
                </c:pt>
                <c:pt idx="2">
                  <c:v>38122</c:v>
                </c:pt>
                <c:pt idx="3">
                  <c:v>42070</c:v>
                </c:pt>
                <c:pt idx="4">
                  <c:v>45601</c:v>
                </c:pt>
                <c:pt idx="5">
                  <c:v>48706</c:v>
                </c:pt>
                <c:pt idx="6">
                  <c:v>51539</c:v>
                </c:pt>
                <c:pt idx="7">
                  <c:v>54126</c:v>
                </c:pt>
                <c:pt idx="8">
                  <c:v>56545</c:v>
                </c:pt>
                <c:pt idx="9">
                  <c:v>58784</c:v>
                </c:pt>
                <c:pt idx="10">
                  <c:v>60680</c:v>
                </c:pt>
                <c:pt idx="11">
                  <c:v>62628</c:v>
                </c:pt>
                <c:pt idx="12">
                  <c:v>64643</c:v>
                </c:pt>
                <c:pt idx="13">
                  <c:v>66576</c:v>
                </c:pt>
                <c:pt idx="14">
                  <c:v>68735</c:v>
                </c:pt>
                <c:pt idx="15">
                  <c:v>70865</c:v>
                </c:pt>
                <c:pt idx="16">
                  <c:v>73039</c:v>
                </c:pt>
                <c:pt idx="17">
                  <c:v>75332</c:v>
                </c:pt>
                <c:pt idx="18">
                  <c:v>77291</c:v>
                </c:pt>
                <c:pt idx="19">
                  <c:v>79457</c:v>
                </c:pt>
                <c:pt idx="20">
                  <c:v>80894</c:v>
                </c:pt>
                <c:pt idx="21">
                  <c:v>82488</c:v>
                </c:pt>
                <c:pt idx="22">
                  <c:v>84074</c:v>
                </c:pt>
                <c:pt idx="23">
                  <c:v>85540</c:v>
                </c:pt>
                <c:pt idx="24">
                  <c:v>86367</c:v>
                </c:pt>
                <c:pt idx="25">
                  <c:v>87574</c:v>
                </c:pt>
                <c:pt idx="26">
                  <c:v>89016</c:v>
                </c:pt>
                <c:pt idx="27">
                  <c:v>90785</c:v>
                </c:pt>
                <c:pt idx="28">
                  <c:v>91858</c:v>
                </c:pt>
                <c:pt idx="29">
                  <c:v>92829</c:v>
                </c:pt>
                <c:pt idx="30">
                  <c:v>93918</c:v>
                </c:pt>
                <c:pt idx="31">
                  <c:v>94694</c:v>
                </c:pt>
                <c:pt idx="32">
                  <c:v>94918</c:v>
                </c:pt>
              </c:numCache>
            </c:numRef>
          </c:val>
          <c:smooth val="0"/>
          <c:extLst>
            <c:ext xmlns:c16="http://schemas.microsoft.com/office/drawing/2014/chart" uri="{C3380CC4-5D6E-409C-BE32-E72D297353CC}">
              <c16:uniqueId val="{00000003-546F-47DA-BD3A-85DD9AB359CC}"/>
            </c:ext>
          </c:extLst>
        </c:ser>
        <c:ser>
          <c:idx val="3"/>
          <c:order val="3"/>
          <c:tx>
            <c:strRef>
              <c:f>PLHIV_NI_Deaths!$G$412</c:f>
              <c:strCache>
                <c:ptCount val="1"/>
                <c:pt idx="0">
                  <c:v> New HIV infections </c:v>
                </c:pt>
              </c:strCache>
            </c:strRef>
          </c:tx>
          <c:spPr>
            <a:ln w="38100">
              <a:solidFill>
                <a:srgbClr val="F26B73"/>
              </a:solidFill>
            </a:ln>
          </c:spPr>
          <c:marker>
            <c:symbol val="none"/>
          </c:marker>
          <c:dLbls>
            <c:dLbl>
              <c:idx val="30"/>
              <c:layout>
                <c:manualLayout>
                  <c:x val="3.8194444444444448E-2"/>
                  <c:y val="-3.8509040061297246E-2"/>
                </c:manualLayout>
              </c:layout>
              <c:tx>
                <c:rich>
                  <a:bodyPr/>
                  <a:lstStyle/>
                  <a:p>
                    <a:r>
                      <a:rPr lang="en-US" dirty="0"/>
                      <a:t>3</a:t>
                    </a:r>
                    <a:r>
                      <a:rPr lang="en-US" baseline="0" dirty="0"/>
                      <a:t> 100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46F-47DA-BD3A-85DD9AB359CC}"/>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PLHIV_NI_Deaths!$C$413:$C$445</c:f>
              <c:numCache>
                <c:formatCode>General</c:formatCode>
                <c:ptCount val="33"/>
                <c:pt idx="0">
                  <c:v>1990</c:v>
                </c:pt>
                <c:pt idx="5">
                  <c:v>1995</c:v>
                </c:pt>
                <c:pt idx="10">
                  <c:v>2000</c:v>
                </c:pt>
                <c:pt idx="15">
                  <c:v>2005</c:v>
                </c:pt>
                <c:pt idx="20">
                  <c:v>2010</c:v>
                </c:pt>
                <c:pt idx="25">
                  <c:v>2015</c:v>
                </c:pt>
                <c:pt idx="30">
                  <c:v>2020</c:v>
                </c:pt>
                <c:pt idx="32">
                  <c:v>2022</c:v>
                </c:pt>
              </c:numCache>
            </c:numRef>
          </c:cat>
          <c:val>
            <c:numRef>
              <c:f>PLHIV_NI_Deaths!$G$413:$G$445</c:f>
              <c:numCache>
                <c:formatCode>_-* #,##0_-;\-* #,##0_-;_-* "-"??_-;_-@_-</c:formatCode>
                <c:ptCount val="33"/>
                <c:pt idx="0">
                  <c:v>7520</c:v>
                </c:pt>
                <c:pt idx="1">
                  <c:v>6332</c:v>
                </c:pt>
                <c:pt idx="2">
                  <c:v>5316</c:v>
                </c:pt>
                <c:pt idx="3">
                  <c:v>4916</c:v>
                </c:pt>
                <c:pt idx="4">
                  <c:v>4879</c:v>
                </c:pt>
                <c:pt idx="5">
                  <c:v>4971</c:v>
                </c:pt>
                <c:pt idx="6">
                  <c:v>5117</c:v>
                </c:pt>
                <c:pt idx="7">
                  <c:v>5297</c:v>
                </c:pt>
                <c:pt idx="8">
                  <c:v>5431</c:v>
                </c:pt>
                <c:pt idx="9">
                  <c:v>5610</c:v>
                </c:pt>
                <c:pt idx="10">
                  <c:v>5792</c:v>
                </c:pt>
                <c:pt idx="11">
                  <c:v>5822</c:v>
                </c:pt>
                <c:pt idx="12">
                  <c:v>5722</c:v>
                </c:pt>
                <c:pt idx="13">
                  <c:v>5658</c:v>
                </c:pt>
                <c:pt idx="14">
                  <c:v>5604</c:v>
                </c:pt>
                <c:pt idx="15">
                  <c:v>5635</c:v>
                </c:pt>
                <c:pt idx="16">
                  <c:v>5706</c:v>
                </c:pt>
                <c:pt idx="17">
                  <c:v>5755</c:v>
                </c:pt>
                <c:pt idx="18">
                  <c:v>5821</c:v>
                </c:pt>
                <c:pt idx="19">
                  <c:v>5839</c:v>
                </c:pt>
                <c:pt idx="20">
                  <c:v>5772</c:v>
                </c:pt>
                <c:pt idx="21">
                  <c:v>5736</c:v>
                </c:pt>
                <c:pt idx="22">
                  <c:v>5691</c:v>
                </c:pt>
                <c:pt idx="23">
                  <c:v>5527</c:v>
                </c:pt>
                <c:pt idx="24">
                  <c:v>5191</c:v>
                </c:pt>
                <c:pt idx="25">
                  <c:v>4814</c:v>
                </c:pt>
                <c:pt idx="26">
                  <c:v>4321</c:v>
                </c:pt>
                <c:pt idx="27">
                  <c:v>3870</c:v>
                </c:pt>
                <c:pt idx="28">
                  <c:v>3660</c:v>
                </c:pt>
                <c:pt idx="29">
                  <c:v>3517</c:v>
                </c:pt>
                <c:pt idx="30">
                  <c:v>3339</c:v>
                </c:pt>
                <c:pt idx="31">
                  <c:v>3210</c:v>
                </c:pt>
                <c:pt idx="32">
                  <c:v>3125</c:v>
                </c:pt>
              </c:numCache>
            </c:numRef>
          </c:val>
          <c:smooth val="0"/>
          <c:extLst>
            <c:ext xmlns:c16="http://schemas.microsoft.com/office/drawing/2014/chart" uri="{C3380CC4-5D6E-409C-BE32-E72D297353CC}">
              <c16:uniqueId val="{00000005-546F-47DA-BD3A-85DD9AB359CC}"/>
            </c:ext>
          </c:extLst>
        </c:ser>
        <c:ser>
          <c:idx val="4"/>
          <c:order val="4"/>
          <c:tx>
            <c:strRef>
              <c:f>PLHIV_NI_Deaths!$H$412</c:f>
              <c:strCache>
                <c:ptCount val="1"/>
                <c:pt idx="0">
                  <c:v> New HIV infections Lower bound </c:v>
                </c:pt>
              </c:strCache>
            </c:strRef>
          </c:tx>
          <c:spPr>
            <a:ln w="22225">
              <a:solidFill>
                <a:srgbClr val="E31837"/>
              </a:solidFill>
              <a:prstDash val="sysDot"/>
            </a:ln>
          </c:spPr>
          <c:marker>
            <c:symbol val="none"/>
          </c:marker>
          <c:cat>
            <c:numRef>
              <c:f>PLHIV_NI_Deaths!$C$413:$C$445</c:f>
              <c:numCache>
                <c:formatCode>General</c:formatCode>
                <c:ptCount val="33"/>
                <c:pt idx="0">
                  <c:v>1990</c:v>
                </c:pt>
                <c:pt idx="5">
                  <c:v>1995</c:v>
                </c:pt>
                <c:pt idx="10">
                  <c:v>2000</c:v>
                </c:pt>
                <c:pt idx="15">
                  <c:v>2005</c:v>
                </c:pt>
                <c:pt idx="20">
                  <c:v>2010</c:v>
                </c:pt>
                <c:pt idx="25">
                  <c:v>2015</c:v>
                </c:pt>
                <c:pt idx="30">
                  <c:v>2020</c:v>
                </c:pt>
                <c:pt idx="32">
                  <c:v>2022</c:v>
                </c:pt>
              </c:numCache>
            </c:numRef>
          </c:cat>
          <c:val>
            <c:numRef>
              <c:f>PLHIV_NI_Deaths!$H$413:$H$445</c:f>
              <c:numCache>
                <c:formatCode>_-* #,##0_-;\-* #,##0_-;_-* "-"??_-;_-@_-</c:formatCode>
                <c:ptCount val="33"/>
                <c:pt idx="0">
                  <c:v>6097</c:v>
                </c:pt>
                <c:pt idx="1">
                  <c:v>5222</c:v>
                </c:pt>
                <c:pt idx="2">
                  <c:v>4441</c:v>
                </c:pt>
                <c:pt idx="3">
                  <c:v>4153</c:v>
                </c:pt>
                <c:pt idx="4">
                  <c:v>4154</c:v>
                </c:pt>
                <c:pt idx="5">
                  <c:v>4243</c:v>
                </c:pt>
                <c:pt idx="6">
                  <c:v>4397</c:v>
                </c:pt>
                <c:pt idx="7">
                  <c:v>4557</c:v>
                </c:pt>
                <c:pt idx="8">
                  <c:v>4685</c:v>
                </c:pt>
                <c:pt idx="9">
                  <c:v>4856</c:v>
                </c:pt>
                <c:pt idx="10">
                  <c:v>5032</c:v>
                </c:pt>
                <c:pt idx="11">
                  <c:v>5074</c:v>
                </c:pt>
                <c:pt idx="12">
                  <c:v>5027</c:v>
                </c:pt>
                <c:pt idx="13">
                  <c:v>5011</c:v>
                </c:pt>
                <c:pt idx="14">
                  <c:v>4975</c:v>
                </c:pt>
                <c:pt idx="15">
                  <c:v>5021</c:v>
                </c:pt>
                <c:pt idx="16">
                  <c:v>5095</c:v>
                </c:pt>
                <c:pt idx="17">
                  <c:v>5170</c:v>
                </c:pt>
                <c:pt idx="18">
                  <c:v>5246</c:v>
                </c:pt>
                <c:pt idx="19">
                  <c:v>5294</c:v>
                </c:pt>
                <c:pt idx="20">
                  <c:v>5248</c:v>
                </c:pt>
                <c:pt idx="21">
                  <c:v>5211</c:v>
                </c:pt>
                <c:pt idx="22">
                  <c:v>5167</c:v>
                </c:pt>
                <c:pt idx="23">
                  <c:v>5019</c:v>
                </c:pt>
                <c:pt idx="24">
                  <c:v>4708</c:v>
                </c:pt>
                <c:pt idx="25">
                  <c:v>4339</c:v>
                </c:pt>
                <c:pt idx="26">
                  <c:v>3874</c:v>
                </c:pt>
                <c:pt idx="27">
                  <c:v>3471</c:v>
                </c:pt>
                <c:pt idx="28">
                  <c:v>3278</c:v>
                </c:pt>
                <c:pt idx="29">
                  <c:v>3142</c:v>
                </c:pt>
                <c:pt idx="30">
                  <c:v>2978</c:v>
                </c:pt>
                <c:pt idx="31">
                  <c:v>2858</c:v>
                </c:pt>
                <c:pt idx="32">
                  <c:v>2786</c:v>
                </c:pt>
              </c:numCache>
            </c:numRef>
          </c:val>
          <c:smooth val="0"/>
          <c:extLst>
            <c:ext xmlns:c16="http://schemas.microsoft.com/office/drawing/2014/chart" uri="{C3380CC4-5D6E-409C-BE32-E72D297353CC}">
              <c16:uniqueId val="{00000006-546F-47DA-BD3A-85DD9AB359CC}"/>
            </c:ext>
          </c:extLst>
        </c:ser>
        <c:ser>
          <c:idx val="5"/>
          <c:order val="5"/>
          <c:tx>
            <c:strRef>
              <c:f>PLHIV_NI_Deaths!$I$412</c:f>
              <c:strCache>
                <c:ptCount val="1"/>
                <c:pt idx="0">
                  <c:v> New HIV infections Upper bound </c:v>
                </c:pt>
              </c:strCache>
            </c:strRef>
          </c:tx>
          <c:spPr>
            <a:ln w="22225">
              <a:solidFill>
                <a:srgbClr val="F26B73"/>
              </a:solidFill>
              <a:prstDash val="sysDot"/>
            </a:ln>
          </c:spPr>
          <c:marker>
            <c:symbol val="none"/>
          </c:marker>
          <c:cat>
            <c:numRef>
              <c:f>PLHIV_NI_Deaths!$C$413:$C$445</c:f>
              <c:numCache>
                <c:formatCode>General</c:formatCode>
                <c:ptCount val="33"/>
                <c:pt idx="0">
                  <c:v>1990</c:v>
                </c:pt>
                <c:pt idx="5">
                  <c:v>1995</c:v>
                </c:pt>
                <c:pt idx="10">
                  <c:v>2000</c:v>
                </c:pt>
                <c:pt idx="15">
                  <c:v>2005</c:v>
                </c:pt>
                <c:pt idx="20">
                  <c:v>2010</c:v>
                </c:pt>
                <c:pt idx="25">
                  <c:v>2015</c:v>
                </c:pt>
                <c:pt idx="30">
                  <c:v>2020</c:v>
                </c:pt>
                <c:pt idx="32">
                  <c:v>2022</c:v>
                </c:pt>
              </c:numCache>
            </c:numRef>
          </c:cat>
          <c:val>
            <c:numRef>
              <c:f>PLHIV_NI_Deaths!$I$413:$I$445</c:f>
              <c:numCache>
                <c:formatCode>_-* #,##0_-;\-* #,##0_-;_-* "-"??_-;_-@_-</c:formatCode>
                <c:ptCount val="33"/>
                <c:pt idx="0">
                  <c:v>8765</c:v>
                </c:pt>
                <c:pt idx="1">
                  <c:v>7363</c:v>
                </c:pt>
                <c:pt idx="2">
                  <c:v>6165</c:v>
                </c:pt>
                <c:pt idx="3">
                  <c:v>5649</c:v>
                </c:pt>
                <c:pt idx="4">
                  <c:v>5566</c:v>
                </c:pt>
                <c:pt idx="5">
                  <c:v>5647</c:v>
                </c:pt>
                <c:pt idx="6">
                  <c:v>5814</c:v>
                </c:pt>
                <c:pt idx="7">
                  <c:v>5993</c:v>
                </c:pt>
                <c:pt idx="8">
                  <c:v>6143</c:v>
                </c:pt>
                <c:pt idx="9">
                  <c:v>6335</c:v>
                </c:pt>
                <c:pt idx="10">
                  <c:v>6528</c:v>
                </c:pt>
                <c:pt idx="11">
                  <c:v>6556</c:v>
                </c:pt>
                <c:pt idx="12">
                  <c:v>6423</c:v>
                </c:pt>
                <c:pt idx="13">
                  <c:v>6340</c:v>
                </c:pt>
                <c:pt idx="14">
                  <c:v>6233</c:v>
                </c:pt>
                <c:pt idx="15">
                  <c:v>6254</c:v>
                </c:pt>
                <c:pt idx="16">
                  <c:v>6290</c:v>
                </c:pt>
                <c:pt idx="17">
                  <c:v>6324</c:v>
                </c:pt>
                <c:pt idx="18">
                  <c:v>6359</c:v>
                </c:pt>
                <c:pt idx="19">
                  <c:v>6400</c:v>
                </c:pt>
                <c:pt idx="20">
                  <c:v>6319</c:v>
                </c:pt>
                <c:pt idx="21">
                  <c:v>6247</c:v>
                </c:pt>
                <c:pt idx="22">
                  <c:v>6185</c:v>
                </c:pt>
                <c:pt idx="23">
                  <c:v>6025</c:v>
                </c:pt>
                <c:pt idx="24">
                  <c:v>5679</c:v>
                </c:pt>
                <c:pt idx="25">
                  <c:v>5257</c:v>
                </c:pt>
                <c:pt idx="26">
                  <c:v>4725</c:v>
                </c:pt>
                <c:pt idx="27">
                  <c:v>4245</c:v>
                </c:pt>
                <c:pt idx="28">
                  <c:v>4021</c:v>
                </c:pt>
                <c:pt idx="29">
                  <c:v>3871</c:v>
                </c:pt>
                <c:pt idx="30">
                  <c:v>3677</c:v>
                </c:pt>
                <c:pt idx="31">
                  <c:v>3538</c:v>
                </c:pt>
                <c:pt idx="32">
                  <c:v>3452</c:v>
                </c:pt>
              </c:numCache>
            </c:numRef>
          </c:val>
          <c:smooth val="0"/>
          <c:extLst>
            <c:ext xmlns:c16="http://schemas.microsoft.com/office/drawing/2014/chart" uri="{C3380CC4-5D6E-409C-BE32-E72D297353CC}">
              <c16:uniqueId val="{00000007-546F-47DA-BD3A-85DD9AB359CC}"/>
            </c:ext>
          </c:extLst>
        </c:ser>
        <c:ser>
          <c:idx val="6"/>
          <c:order val="6"/>
          <c:tx>
            <c:strRef>
              <c:f>PLHIV_NI_Deaths!$J$412</c:f>
              <c:strCache>
                <c:ptCount val="1"/>
                <c:pt idx="0">
                  <c:v> AIDS-related deaths </c:v>
                </c:pt>
              </c:strCache>
            </c:strRef>
          </c:tx>
          <c:spPr>
            <a:ln w="38100">
              <a:solidFill>
                <a:srgbClr val="00A99A"/>
              </a:solidFill>
            </a:ln>
          </c:spPr>
          <c:marker>
            <c:symbol val="none"/>
          </c:marker>
          <c:dLbls>
            <c:dLbl>
              <c:idx val="30"/>
              <c:layout>
                <c:manualLayout>
                  <c:x val="3.9351851851851853E-2"/>
                  <c:y val="8.8867015526070577E-3"/>
                </c:manualLayout>
              </c:layout>
              <c:tx>
                <c:rich>
                  <a:bodyPr/>
                  <a:lstStyle/>
                  <a:p>
                    <a:r>
                      <a:rPr lang="en-US" dirty="0"/>
                      <a:t>2 500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46F-47DA-BD3A-85DD9AB359CC}"/>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PLHIV_NI_Deaths!$C$413:$C$445</c:f>
              <c:numCache>
                <c:formatCode>General</c:formatCode>
                <c:ptCount val="33"/>
                <c:pt idx="0">
                  <c:v>1990</c:v>
                </c:pt>
                <c:pt idx="5">
                  <c:v>1995</c:v>
                </c:pt>
                <c:pt idx="10">
                  <c:v>2000</c:v>
                </c:pt>
                <c:pt idx="15">
                  <c:v>2005</c:v>
                </c:pt>
                <c:pt idx="20">
                  <c:v>2010</c:v>
                </c:pt>
                <c:pt idx="25">
                  <c:v>2015</c:v>
                </c:pt>
                <c:pt idx="30">
                  <c:v>2020</c:v>
                </c:pt>
                <c:pt idx="32">
                  <c:v>2022</c:v>
                </c:pt>
              </c:numCache>
            </c:numRef>
          </c:cat>
          <c:val>
            <c:numRef>
              <c:f>PLHIV_NI_Deaths!$J$413:$J$445</c:f>
              <c:numCache>
                <c:formatCode>_-* #,##0_-;\-* #,##0_-;_-* "-"??_-;_-@_-</c:formatCode>
                <c:ptCount val="33"/>
                <c:pt idx="0">
                  <c:v>388</c:v>
                </c:pt>
                <c:pt idx="1">
                  <c:v>629</c:v>
                </c:pt>
                <c:pt idx="2">
                  <c:v>914</c:v>
                </c:pt>
                <c:pt idx="3">
                  <c:v>1232</c:v>
                </c:pt>
                <c:pt idx="4">
                  <c:v>1574</c:v>
                </c:pt>
                <c:pt idx="5">
                  <c:v>1929</c:v>
                </c:pt>
                <c:pt idx="6">
                  <c:v>2264</c:v>
                </c:pt>
                <c:pt idx="7">
                  <c:v>2611</c:v>
                </c:pt>
                <c:pt idx="8">
                  <c:v>2926</c:v>
                </c:pt>
                <c:pt idx="9">
                  <c:v>3215</c:v>
                </c:pt>
                <c:pt idx="10">
                  <c:v>3491</c:v>
                </c:pt>
                <c:pt idx="11">
                  <c:v>3598</c:v>
                </c:pt>
                <c:pt idx="12">
                  <c:v>3492</c:v>
                </c:pt>
                <c:pt idx="13">
                  <c:v>3382</c:v>
                </c:pt>
                <c:pt idx="14">
                  <c:v>3324</c:v>
                </c:pt>
                <c:pt idx="15">
                  <c:v>3308</c:v>
                </c:pt>
                <c:pt idx="16">
                  <c:v>3321</c:v>
                </c:pt>
                <c:pt idx="17">
                  <c:v>3358</c:v>
                </c:pt>
                <c:pt idx="18">
                  <c:v>3408</c:v>
                </c:pt>
                <c:pt idx="19">
                  <c:v>3469</c:v>
                </c:pt>
                <c:pt idx="20">
                  <c:v>3571</c:v>
                </c:pt>
                <c:pt idx="21">
                  <c:v>3719</c:v>
                </c:pt>
                <c:pt idx="22">
                  <c:v>3906</c:v>
                </c:pt>
                <c:pt idx="23">
                  <c:v>4012</c:v>
                </c:pt>
                <c:pt idx="24">
                  <c:v>3799</c:v>
                </c:pt>
                <c:pt idx="25">
                  <c:v>3468</c:v>
                </c:pt>
                <c:pt idx="26">
                  <c:v>2934</c:v>
                </c:pt>
                <c:pt idx="27">
                  <c:v>2470</c:v>
                </c:pt>
                <c:pt idx="28">
                  <c:v>2466</c:v>
                </c:pt>
                <c:pt idx="29">
                  <c:v>2460</c:v>
                </c:pt>
                <c:pt idx="30">
                  <c:v>2374</c:v>
                </c:pt>
                <c:pt idx="31">
                  <c:v>2371</c:v>
                </c:pt>
                <c:pt idx="32">
                  <c:v>2535</c:v>
                </c:pt>
              </c:numCache>
            </c:numRef>
          </c:val>
          <c:smooth val="0"/>
          <c:extLst>
            <c:ext xmlns:c16="http://schemas.microsoft.com/office/drawing/2014/chart" uri="{C3380CC4-5D6E-409C-BE32-E72D297353CC}">
              <c16:uniqueId val="{00000009-546F-47DA-BD3A-85DD9AB359CC}"/>
            </c:ext>
          </c:extLst>
        </c:ser>
        <c:ser>
          <c:idx val="7"/>
          <c:order val="7"/>
          <c:tx>
            <c:strRef>
              <c:f>PLHIV_NI_Deaths!$K$412</c:f>
              <c:strCache>
                <c:ptCount val="1"/>
                <c:pt idx="0">
                  <c:v> AIDS-related deaths Lower bound </c:v>
                </c:pt>
              </c:strCache>
            </c:strRef>
          </c:tx>
          <c:spPr>
            <a:ln w="22225">
              <a:solidFill>
                <a:srgbClr val="00A99A"/>
              </a:solidFill>
              <a:prstDash val="sysDot"/>
            </a:ln>
          </c:spPr>
          <c:marker>
            <c:symbol val="none"/>
          </c:marker>
          <c:cat>
            <c:numRef>
              <c:f>PLHIV_NI_Deaths!$C$413:$C$445</c:f>
              <c:numCache>
                <c:formatCode>General</c:formatCode>
                <c:ptCount val="33"/>
                <c:pt idx="0">
                  <c:v>1990</c:v>
                </c:pt>
                <c:pt idx="5">
                  <c:v>1995</c:v>
                </c:pt>
                <c:pt idx="10">
                  <c:v>2000</c:v>
                </c:pt>
                <c:pt idx="15">
                  <c:v>2005</c:v>
                </c:pt>
                <c:pt idx="20">
                  <c:v>2010</c:v>
                </c:pt>
                <c:pt idx="25">
                  <c:v>2015</c:v>
                </c:pt>
                <c:pt idx="30">
                  <c:v>2020</c:v>
                </c:pt>
                <c:pt idx="32">
                  <c:v>2022</c:v>
                </c:pt>
              </c:numCache>
            </c:numRef>
          </c:cat>
          <c:val>
            <c:numRef>
              <c:f>PLHIV_NI_Deaths!$K$413:$K$445</c:f>
              <c:numCache>
                <c:formatCode>_-* #,##0_-;\-* #,##0_-;_-* "-"??_-;_-@_-</c:formatCode>
                <c:ptCount val="33"/>
                <c:pt idx="0">
                  <c:v>308</c:v>
                </c:pt>
                <c:pt idx="1">
                  <c:v>501</c:v>
                </c:pt>
                <c:pt idx="2">
                  <c:v>728</c:v>
                </c:pt>
                <c:pt idx="3">
                  <c:v>990</c:v>
                </c:pt>
                <c:pt idx="4">
                  <c:v>1268</c:v>
                </c:pt>
                <c:pt idx="5">
                  <c:v>1564</c:v>
                </c:pt>
                <c:pt idx="6">
                  <c:v>1855</c:v>
                </c:pt>
                <c:pt idx="7">
                  <c:v>2150</c:v>
                </c:pt>
                <c:pt idx="8">
                  <c:v>2417</c:v>
                </c:pt>
                <c:pt idx="9">
                  <c:v>2656</c:v>
                </c:pt>
                <c:pt idx="10">
                  <c:v>2890</c:v>
                </c:pt>
                <c:pt idx="11">
                  <c:v>2999</c:v>
                </c:pt>
                <c:pt idx="12">
                  <c:v>2898</c:v>
                </c:pt>
                <c:pt idx="13">
                  <c:v>2773</c:v>
                </c:pt>
                <c:pt idx="14">
                  <c:v>2723</c:v>
                </c:pt>
                <c:pt idx="15">
                  <c:v>2707</c:v>
                </c:pt>
                <c:pt idx="16">
                  <c:v>2721</c:v>
                </c:pt>
                <c:pt idx="17">
                  <c:v>2747</c:v>
                </c:pt>
                <c:pt idx="18">
                  <c:v>2787</c:v>
                </c:pt>
                <c:pt idx="19">
                  <c:v>2847</c:v>
                </c:pt>
                <c:pt idx="20">
                  <c:v>2956</c:v>
                </c:pt>
                <c:pt idx="21">
                  <c:v>3081</c:v>
                </c:pt>
                <c:pt idx="22">
                  <c:v>3238</c:v>
                </c:pt>
                <c:pt idx="23">
                  <c:v>3394</c:v>
                </c:pt>
                <c:pt idx="24">
                  <c:v>3242</c:v>
                </c:pt>
                <c:pt idx="25">
                  <c:v>2951</c:v>
                </c:pt>
                <c:pt idx="26">
                  <c:v>2487</c:v>
                </c:pt>
                <c:pt idx="27">
                  <c:v>2050</c:v>
                </c:pt>
                <c:pt idx="28">
                  <c:v>2040</c:v>
                </c:pt>
                <c:pt idx="29">
                  <c:v>2012</c:v>
                </c:pt>
                <c:pt idx="30">
                  <c:v>1929</c:v>
                </c:pt>
                <c:pt idx="31">
                  <c:v>1905</c:v>
                </c:pt>
                <c:pt idx="32">
                  <c:v>2026</c:v>
                </c:pt>
              </c:numCache>
            </c:numRef>
          </c:val>
          <c:smooth val="0"/>
          <c:extLst>
            <c:ext xmlns:c16="http://schemas.microsoft.com/office/drawing/2014/chart" uri="{C3380CC4-5D6E-409C-BE32-E72D297353CC}">
              <c16:uniqueId val="{0000000A-546F-47DA-BD3A-85DD9AB359CC}"/>
            </c:ext>
          </c:extLst>
        </c:ser>
        <c:ser>
          <c:idx val="8"/>
          <c:order val="8"/>
          <c:tx>
            <c:strRef>
              <c:f>PLHIV_NI_Deaths!$L$412</c:f>
              <c:strCache>
                <c:ptCount val="1"/>
                <c:pt idx="0">
                  <c:v> AIDS-related deaths Upper bound </c:v>
                </c:pt>
              </c:strCache>
            </c:strRef>
          </c:tx>
          <c:spPr>
            <a:ln w="22225">
              <a:solidFill>
                <a:srgbClr val="00A99A"/>
              </a:solidFill>
              <a:prstDash val="sysDot"/>
            </a:ln>
          </c:spPr>
          <c:marker>
            <c:symbol val="none"/>
          </c:marker>
          <c:cat>
            <c:numRef>
              <c:f>PLHIV_NI_Deaths!$C$413:$C$445</c:f>
              <c:numCache>
                <c:formatCode>General</c:formatCode>
                <c:ptCount val="33"/>
                <c:pt idx="0">
                  <c:v>1990</c:v>
                </c:pt>
                <c:pt idx="5">
                  <c:v>1995</c:v>
                </c:pt>
                <c:pt idx="10">
                  <c:v>2000</c:v>
                </c:pt>
                <c:pt idx="15">
                  <c:v>2005</c:v>
                </c:pt>
                <c:pt idx="20">
                  <c:v>2010</c:v>
                </c:pt>
                <c:pt idx="25">
                  <c:v>2015</c:v>
                </c:pt>
                <c:pt idx="30">
                  <c:v>2020</c:v>
                </c:pt>
                <c:pt idx="32">
                  <c:v>2022</c:v>
                </c:pt>
              </c:numCache>
            </c:numRef>
          </c:cat>
          <c:val>
            <c:numRef>
              <c:f>PLHIV_NI_Deaths!$L$413:$L$445</c:f>
              <c:numCache>
                <c:formatCode>_-* #,##0_-;\-* #,##0_-;_-* "-"??_-;_-@_-</c:formatCode>
                <c:ptCount val="33"/>
                <c:pt idx="0">
                  <c:v>469</c:v>
                </c:pt>
                <c:pt idx="1">
                  <c:v>755</c:v>
                </c:pt>
                <c:pt idx="2">
                  <c:v>1085</c:v>
                </c:pt>
                <c:pt idx="3">
                  <c:v>1453</c:v>
                </c:pt>
                <c:pt idx="4">
                  <c:v>1849</c:v>
                </c:pt>
                <c:pt idx="5">
                  <c:v>2270</c:v>
                </c:pt>
                <c:pt idx="6">
                  <c:v>2660</c:v>
                </c:pt>
                <c:pt idx="7">
                  <c:v>3065</c:v>
                </c:pt>
                <c:pt idx="8">
                  <c:v>3428</c:v>
                </c:pt>
                <c:pt idx="9">
                  <c:v>3753</c:v>
                </c:pt>
                <c:pt idx="10">
                  <c:v>4063</c:v>
                </c:pt>
                <c:pt idx="11">
                  <c:v>4176</c:v>
                </c:pt>
                <c:pt idx="12">
                  <c:v>4069</c:v>
                </c:pt>
                <c:pt idx="13">
                  <c:v>3954</c:v>
                </c:pt>
                <c:pt idx="14">
                  <c:v>3920</c:v>
                </c:pt>
                <c:pt idx="15">
                  <c:v>3915</c:v>
                </c:pt>
                <c:pt idx="16">
                  <c:v>3933</c:v>
                </c:pt>
                <c:pt idx="17">
                  <c:v>3963</c:v>
                </c:pt>
                <c:pt idx="18">
                  <c:v>4017</c:v>
                </c:pt>
                <c:pt idx="19">
                  <c:v>4077</c:v>
                </c:pt>
                <c:pt idx="20">
                  <c:v>4187</c:v>
                </c:pt>
                <c:pt idx="21">
                  <c:v>4337</c:v>
                </c:pt>
                <c:pt idx="22">
                  <c:v>4536</c:v>
                </c:pt>
                <c:pt idx="23">
                  <c:v>4622</c:v>
                </c:pt>
                <c:pt idx="24">
                  <c:v>4365</c:v>
                </c:pt>
                <c:pt idx="25">
                  <c:v>4000</c:v>
                </c:pt>
                <c:pt idx="26">
                  <c:v>3387</c:v>
                </c:pt>
                <c:pt idx="27">
                  <c:v>2940</c:v>
                </c:pt>
                <c:pt idx="28">
                  <c:v>2999</c:v>
                </c:pt>
                <c:pt idx="29">
                  <c:v>3008</c:v>
                </c:pt>
                <c:pt idx="30">
                  <c:v>2924</c:v>
                </c:pt>
                <c:pt idx="31">
                  <c:v>2968</c:v>
                </c:pt>
                <c:pt idx="32">
                  <c:v>3177</c:v>
                </c:pt>
              </c:numCache>
            </c:numRef>
          </c:val>
          <c:smooth val="0"/>
          <c:extLst>
            <c:ext xmlns:c16="http://schemas.microsoft.com/office/drawing/2014/chart" uri="{C3380CC4-5D6E-409C-BE32-E72D297353CC}">
              <c16:uniqueId val="{0000000B-546F-47DA-BD3A-85DD9AB359CC}"/>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majorUnit val="2000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640533079916737E-2"/>
          <c:y val="4.7307979912242629E-2"/>
          <c:w val="0.91249739795456597"/>
          <c:h val="0.66243371928097716"/>
        </c:manualLayout>
      </c:layout>
      <c:barChart>
        <c:barDir val="col"/>
        <c:grouping val="clustered"/>
        <c:varyColors val="0"/>
        <c:ser>
          <c:idx val="0"/>
          <c:order val="0"/>
          <c:tx>
            <c:strRef>
              <c:f>'Condom (2012-2022)'!$A$4</c:f>
              <c:strCache>
                <c:ptCount val="1"/>
                <c:pt idx="0">
                  <c:v>Female sex workers</c:v>
                </c:pt>
              </c:strCache>
            </c:strRef>
          </c:tx>
          <c:spPr>
            <a:solidFill>
              <a:srgbClr val="FF93FF"/>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C9-4860-91CF-C77BC2CA167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'Condom (2012-2022)'!$B$3:$E$3</c:f>
              <c:numCache>
                <c:formatCode>General</c:formatCode>
                <c:ptCount val="4"/>
                <c:pt idx="0">
                  <c:v>2012</c:v>
                </c:pt>
                <c:pt idx="1">
                  <c:v>2014</c:v>
                </c:pt>
                <c:pt idx="2">
                  <c:v>2017</c:v>
                </c:pt>
                <c:pt idx="3">
                  <c:v>2022</c:v>
                </c:pt>
              </c:numCache>
            </c:numRef>
          </c:cat>
          <c:val>
            <c:numRef>
              <c:f>'Condom (2012-2022)'!$B$4:$E$4</c:f>
              <c:numCache>
                <c:formatCode>0</c:formatCode>
                <c:ptCount val="4"/>
                <c:pt idx="0">
                  <c:v>84</c:v>
                </c:pt>
                <c:pt idx="1">
                  <c:v>84.5</c:v>
                </c:pt>
                <c:pt idx="2">
                  <c:v>83.5</c:v>
                </c:pt>
                <c:pt idx="3">
                  <c:v>93.8</c:v>
                </c:pt>
              </c:numCache>
            </c:numRef>
          </c:val>
          <c:extLst>
            <c:ext xmlns:c16="http://schemas.microsoft.com/office/drawing/2014/chart" uri="{C3380CC4-5D6E-409C-BE32-E72D297353CC}">
              <c16:uniqueId val="{00000000-6E9C-47DE-AB96-88A73EA0A76A}"/>
            </c:ext>
          </c:extLst>
        </c:ser>
        <c:ser>
          <c:idx val="1"/>
          <c:order val="1"/>
          <c:tx>
            <c:strRef>
              <c:f>'Condom (2012-2022)'!$A$5</c:f>
              <c:strCache>
                <c:ptCount val="1"/>
                <c:pt idx="0">
                  <c:v>Transgender people</c:v>
                </c:pt>
              </c:strCache>
            </c:strRef>
          </c:tx>
          <c:spPr>
            <a:solidFill>
              <a:srgbClr val="FF9900"/>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C9-4860-91CF-C77BC2CA167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'Condom (2012-2022)'!$B$3:$E$3</c:f>
              <c:numCache>
                <c:formatCode>General</c:formatCode>
                <c:ptCount val="4"/>
                <c:pt idx="0">
                  <c:v>2012</c:v>
                </c:pt>
                <c:pt idx="1">
                  <c:v>2014</c:v>
                </c:pt>
                <c:pt idx="2">
                  <c:v>2017</c:v>
                </c:pt>
                <c:pt idx="3">
                  <c:v>2022</c:v>
                </c:pt>
              </c:numCache>
            </c:numRef>
          </c:cat>
          <c:val>
            <c:numRef>
              <c:f>'Condom (2012-2022)'!$B$5:$E$5</c:f>
              <c:numCache>
                <c:formatCode>0</c:formatCode>
                <c:ptCount val="4"/>
                <c:pt idx="0">
                  <c:v>72.5</c:v>
                </c:pt>
                <c:pt idx="1">
                  <c:v>81.2</c:v>
                </c:pt>
                <c:pt idx="2">
                  <c:v>78.2</c:v>
                </c:pt>
                <c:pt idx="3">
                  <c:v>91.4</c:v>
                </c:pt>
              </c:numCache>
            </c:numRef>
          </c:val>
          <c:extLst>
            <c:ext xmlns:c16="http://schemas.microsoft.com/office/drawing/2014/chart" uri="{C3380CC4-5D6E-409C-BE32-E72D297353CC}">
              <c16:uniqueId val="{00000001-6E9C-47DE-AB96-88A73EA0A76A}"/>
            </c:ext>
          </c:extLst>
        </c:ser>
        <c:ser>
          <c:idx val="2"/>
          <c:order val="2"/>
          <c:tx>
            <c:strRef>
              <c:f>'Condom (2012-2022)'!$A$6</c:f>
              <c:strCache>
                <c:ptCount val="1"/>
                <c:pt idx="0">
                  <c:v>Men who have sex with men</c:v>
                </c:pt>
              </c:strCache>
            </c:strRef>
          </c:tx>
          <c:spPr>
            <a:solidFill>
              <a:srgbClr val="FF5050"/>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C9-4860-91CF-C77BC2CA167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'Condom (2012-2022)'!$B$3:$E$3</c:f>
              <c:numCache>
                <c:formatCode>General</c:formatCode>
                <c:ptCount val="4"/>
                <c:pt idx="0">
                  <c:v>2012</c:v>
                </c:pt>
                <c:pt idx="1">
                  <c:v>2014</c:v>
                </c:pt>
                <c:pt idx="2">
                  <c:v>2017</c:v>
                </c:pt>
                <c:pt idx="3">
                  <c:v>2022</c:v>
                </c:pt>
              </c:numCache>
            </c:numRef>
          </c:cat>
          <c:val>
            <c:numRef>
              <c:f>'Condom (2012-2022)'!$B$6:$E$6</c:f>
              <c:numCache>
                <c:formatCode>0</c:formatCode>
                <c:ptCount val="4"/>
                <c:pt idx="0">
                  <c:v>77</c:v>
                </c:pt>
                <c:pt idx="1">
                  <c:v>56.7</c:v>
                </c:pt>
                <c:pt idx="2">
                  <c:v>65.400000000000006</c:v>
                </c:pt>
                <c:pt idx="3">
                  <c:v>75</c:v>
                </c:pt>
              </c:numCache>
            </c:numRef>
          </c:val>
          <c:extLst>
            <c:ext xmlns:c16="http://schemas.microsoft.com/office/drawing/2014/chart" uri="{C3380CC4-5D6E-409C-BE32-E72D297353CC}">
              <c16:uniqueId val="{00000002-6E9C-47DE-AB96-88A73EA0A76A}"/>
            </c:ext>
          </c:extLst>
        </c:ser>
        <c:ser>
          <c:idx val="3"/>
          <c:order val="3"/>
          <c:tx>
            <c:strRef>
              <c:f>'Condom (2012-2022)'!$A$7</c:f>
              <c:strCache>
                <c:ptCount val="1"/>
                <c:pt idx="0">
                  <c:v>People who inject drugs</c:v>
                </c:pt>
              </c:strCache>
            </c:strRef>
          </c:tx>
          <c:spPr>
            <a:solidFill>
              <a:srgbClr val="00CCFF"/>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C9-4860-91CF-C77BC2CA167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'Condom (2012-2022)'!$B$3:$E$3</c:f>
              <c:numCache>
                <c:formatCode>General</c:formatCode>
                <c:ptCount val="4"/>
                <c:pt idx="0">
                  <c:v>2012</c:v>
                </c:pt>
                <c:pt idx="1">
                  <c:v>2014</c:v>
                </c:pt>
                <c:pt idx="2">
                  <c:v>2017</c:v>
                </c:pt>
                <c:pt idx="3">
                  <c:v>2022</c:v>
                </c:pt>
              </c:numCache>
            </c:numRef>
          </c:cat>
          <c:val>
            <c:numRef>
              <c:f>'Condom (2012-2022)'!$B$7:$E$7</c:f>
              <c:numCache>
                <c:formatCode>0</c:formatCode>
                <c:ptCount val="4"/>
                <c:pt idx="0">
                  <c:v>27</c:v>
                </c:pt>
                <c:pt idx="1">
                  <c:v>20.8</c:v>
                </c:pt>
                <c:pt idx="2">
                  <c:v>25.7</c:v>
                </c:pt>
                <c:pt idx="3">
                  <c:v>10</c:v>
                </c:pt>
              </c:numCache>
            </c:numRef>
          </c:val>
          <c:extLst>
            <c:ext xmlns:c16="http://schemas.microsoft.com/office/drawing/2014/chart" uri="{C3380CC4-5D6E-409C-BE32-E72D297353CC}">
              <c16:uniqueId val="{00000003-6E9C-47DE-AB96-88A73EA0A76A}"/>
            </c:ext>
          </c:extLst>
        </c:ser>
        <c:dLbls>
          <c:showLegendKey val="0"/>
          <c:showVal val="0"/>
          <c:showCatName val="0"/>
          <c:showSerName val="0"/>
          <c:showPercent val="0"/>
          <c:showBubbleSize val="0"/>
        </c:dLbls>
        <c:gapWidth val="121"/>
        <c:overlap val="-27"/>
        <c:axId val="330444256"/>
        <c:axId val="228542528"/>
      </c:barChart>
      <c:scatterChart>
        <c:scatterStyle val="lineMarker"/>
        <c:varyColors val="0"/>
        <c:ser>
          <c:idx val="4"/>
          <c:order val="4"/>
          <c:tx>
            <c:strRef>
              <c:f>'Condom (2012-2022)'!$H$1</c:f>
              <c:strCache>
                <c:ptCount val="1"/>
                <c:pt idx="0">
                  <c:v>t</c:v>
                </c:pt>
              </c:strCache>
            </c:strRef>
          </c:tx>
          <c:spPr>
            <a:ln w="22225" cap="rnd">
              <a:solidFill>
                <a:srgbClr val="FF5050"/>
              </a:solidFill>
              <a:prstDash val="sysDot"/>
              <a:round/>
            </a:ln>
            <a:effectLst/>
          </c:spPr>
          <c:marker>
            <c:symbol val="none"/>
          </c:marker>
          <c:dPt>
            <c:idx val="1"/>
            <c:marker>
              <c:symbol val="none"/>
            </c:marker>
            <c:bubble3D val="0"/>
            <c:spPr>
              <a:ln w="22225" cap="rnd">
                <a:solidFill>
                  <a:srgbClr val="00B050"/>
                </a:solidFill>
                <a:prstDash val="sysDot"/>
                <a:round/>
              </a:ln>
              <a:effectLst/>
            </c:spPr>
            <c:extLst>
              <c:ext xmlns:c16="http://schemas.microsoft.com/office/drawing/2014/chart" uri="{C3380CC4-5D6E-409C-BE32-E72D297353CC}">
                <c16:uniqueId val="{00000000-FD20-437B-AD0F-B8BC85E51C7D}"/>
              </c:ext>
            </c:extLst>
          </c:dPt>
          <c:xVal>
            <c:numRef>
              <c:f>'Condom (2012-2022)'!$G$2:$G$3</c:f>
              <c:numCache>
                <c:formatCode>General</c:formatCode>
                <c:ptCount val="2"/>
                <c:pt idx="0">
                  <c:v>0</c:v>
                </c:pt>
                <c:pt idx="1">
                  <c:v>4.5</c:v>
                </c:pt>
              </c:numCache>
            </c:numRef>
          </c:xVal>
          <c:yVal>
            <c:numRef>
              <c:f>'Condom (2012-2022)'!$H$2:$H$3</c:f>
              <c:numCache>
                <c:formatCode>General</c:formatCode>
                <c:ptCount val="2"/>
                <c:pt idx="0">
                  <c:v>95</c:v>
                </c:pt>
                <c:pt idx="1">
                  <c:v>95</c:v>
                </c:pt>
              </c:numCache>
            </c:numRef>
          </c:yVal>
          <c:smooth val="0"/>
          <c:extLst>
            <c:ext xmlns:c16="http://schemas.microsoft.com/office/drawing/2014/chart" uri="{C3380CC4-5D6E-409C-BE32-E72D297353CC}">
              <c16:uniqueId val="{00000004-6E9C-47DE-AB96-88A73EA0A76A}"/>
            </c:ext>
          </c:extLst>
        </c:ser>
        <c:dLbls>
          <c:showLegendKey val="0"/>
          <c:showVal val="0"/>
          <c:showCatName val="0"/>
          <c:showSerName val="0"/>
          <c:showPercent val="0"/>
          <c:showBubbleSize val="0"/>
        </c:dLbls>
        <c:axId val="473422256"/>
        <c:axId val="228368288"/>
      </c:scatterChart>
      <c:catAx>
        <c:axId val="330444256"/>
        <c:scaling>
          <c:orientation val="minMax"/>
        </c:scaling>
        <c:delete val="0"/>
        <c:axPos val="b"/>
        <c:majorGridlines>
          <c:spPr>
            <a:ln w="9525" cap="flat" cmpd="sng" algn="ctr">
              <a:solidFill>
                <a:schemeClr val="accent5">
                  <a:lumMod val="40000"/>
                  <a:lumOff val="60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228542528"/>
        <c:crosses val="autoZero"/>
        <c:auto val="1"/>
        <c:lblAlgn val="ctr"/>
        <c:lblOffset val="100"/>
        <c:noMultiLvlLbl val="0"/>
      </c:catAx>
      <c:valAx>
        <c:axId val="228542528"/>
        <c:scaling>
          <c:orientation val="minMax"/>
          <c:max val="100"/>
        </c:scaling>
        <c:delete val="0"/>
        <c:axPos val="l"/>
        <c:majorGridlines>
          <c:spPr>
            <a:ln w="9525" cap="flat" cmpd="sng" algn="ctr">
              <a:solidFill>
                <a:schemeClr val="accent5">
                  <a:lumMod val="40000"/>
                  <a:lumOff val="60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330444256"/>
        <c:crosses val="autoZero"/>
        <c:crossBetween val="between"/>
        <c:majorUnit val="20"/>
      </c:valAx>
      <c:valAx>
        <c:axId val="228368288"/>
        <c:scaling>
          <c:orientation val="minMax"/>
        </c:scaling>
        <c:delete val="1"/>
        <c:axPos val="r"/>
        <c:numFmt formatCode="General" sourceLinked="1"/>
        <c:majorTickMark val="out"/>
        <c:minorTickMark val="none"/>
        <c:tickLblPos val="nextTo"/>
        <c:crossAx val="473422256"/>
        <c:crosses val="max"/>
        <c:crossBetween val="midCat"/>
      </c:valAx>
      <c:valAx>
        <c:axId val="473422256"/>
        <c:scaling>
          <c:orientation val="minMax"/>
        </c:scaling>
        <c:delete val="1"/>
        <c:axPos val="b"/>
        <c:numFmt formatCode="General" sourceLinked="1"/>
        <c:majorTickMark val="out"/>
        <c:minorTickMark val="none"/>
        <c:tickLblPos val="nextTo"/>
        <c:crossAx val="228368288"/>
        <c:crosses val="autoZero"/>
        <c:crossBetween val="midCat"/>
      </c:valAx>
      <c:spPr>
        <a:noFill/>
        <a:ln>
          <a:noFill/>
        </a:ln>
        <a:effectLst/>
      </c:spPr>
    </c:plotArea>
    <c:legend>
      <c:legendPos val="b"/>
      <c:legendEntry>
        <c:idx val="4"/>
        <c:delete val="1"/>
      </c:legendEntry>
      <c:layout>
        <c:manualLayout>
          <c:xMode val="edge"/>
          <c:yMode val="edge"/>
          <c:x val="0"/>
          <c:y val="0.82425508453030771"/>
          <c:w val="0.98261773882038328"/>
          <c:h val="0.1546645553109090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752153339987432"/>
          <c:y val="9.5594562566016783E-2"/>
          <c:w val="0.80243188791541897"/>
          <c:h val="0.6080470012422825"/>
        </c:manualLayout>
      </c:layout>
      <c:barChart>
        <c:barDir val="col"/>
        <c:grouping val="clustered"/>
        <c:varyColors val="0"/>
        <c:ser>
          <c:idx val="0"/>
          <c:order val="0"/>
          <c:tx>
            <c:strRef>
              <c:f>'Condom (2012-2022)'!$B$46</c:f>
              <c:strCache>
                <c:ptCount val="1"/>
                <c:pt idx="0">
                  <c:v>Female sex workers (&lt;25 yr)</c:v>
                </c:pt>
              </c:strCache>
            </c:strRef>
          </c:tx>
          <c:spPr>
            <a:solidFill>
              <a:srgbClr val="FF99FF"/>
            </a:solidFill>
            <a:ln>
              <a:no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94-46FB-A884-4CA4C21B7AF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(2012-2022)'!$A$47:$A$50</c:f>
              <c:numCache>
                <c:formatCode>General</c:formatCode>
                <c:ptCount val="4"/>
                <c:pt idx="0">
                  <c:v>2012</c:v>
                </c:pt>
                <c:pt idx="1">
                  <c:v>2014</c:v>
                </c:pt>
                <c:pt idx="2">
                  <c:v>2017</c:v>
                </c:pt>
                <c:pt idx="3">
                  <c:v>2022</c:v>
                </c:pt>
              </c:numCache>
            </c:numRef>
          </c:cat>
          <c:val>
            <c:numRef>
              <c:f>'Condom (2012-2022)'!$B$47:$B$50</c:f>
              <c:numCache>
                <c:formatCode>0</c:formatCode>
                <c:ptCount val="4"/>
                <c:pt idx="0">
                  <c:v>67.400000000000006</c:v>
                </c:pt>
                <c:pt idx="1">
                  <c:v>78.099999999999994</c:v>
                </c:pt>
                <c:pt idx="2">
                  <c:v>77.7</c:v>
                </c:pt>
                <c:pt idx="3">
                  <c:v>86.5</c:v>
                </c:pt>
              </c:numCache>
            </c:numRef>
          </c:val>
          <c:extLst>
            <c:ext xmlns:c16="http://schemas.microsoft.com/office/drawing/2014/chart" uri="{C3380CC4-5D6E-409C-BE32-E72D297353CC}">
              <c16:uniqueId val="{00000000-B4B8-4E53-AA6B-D87E2170256E}"/>
            </c:ext>
          </c:extLst>
        </c:ser>
        <c:ser>
          <c:idx val="1"/>
          <c:order val="1"/>
          <c:tx>
            <c:strRef>
              <c:f>'Condom (2012-2022)'!$C$46</c:f>
              <c:strCache>
                <c:ptCount val="1"/>
                <c:pt idx="0">
                  <c:v>Female sex workers (25+ yr)</c:v>
                </c:pt>
              </c:strCache>
            </c:strRef>
          </c:tx>
          <c:spPr>
            <a:solidFill>
              <a:srgbClr val="33CCCC"/>
            </a:solidFill>
            <a:ln>
              <a:no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94-46FB-A884-4CA4C21B7AF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(2012-2022)'!$A$47:$A$50</c:f>
              <c:numCache>
                <c:formatCode>General</c:formatCode>
                <c:ptCount val="4"/>
                <c:pt idx="0">
                  <c:v>2012</c:v>
                </c:pt>
                <c:pt idx="1">
                  <c:v>2014</c:v>
                </c:pt>
                <c:pt idx="2">
                  <c:v>2017</c:v>
                </c:pt>
                <c:pt idx="3">
                  <c:v>2022</c:v>
                </c:pt>
              </c:numCache>
            </c:numRef>
          </c:cat>
          <c:val>
            <c:numRef>
              <c:f>'Condom (2012-2022)'!$C$47:$C$50</c:f>
              <c:numCache>
                <c:formatCode>0</c:formatCode>
                <c:ptCount val="4"/>
                <c:pt idx="0">
                  <c:v>88.33</c:v>
                </c:pt>
                <c:pt idx="1">
                  <c:v>86.3</c:v>
                </c:pt>
                <c:pt idx="2">
                  <c:v>84.7</c:v>
                </c:pt>
                <c:pt idx="3">
                  <c:v>95.6</c:v>
                </c:pt>
              </c:numCache>
            </c:numRef>
          </c:val>
          <c:extLst>
            <c:ext xmlns:c16="http://schemas.microsoft.com/office/drawing/2014/chart" uri="{C3380CC4-5D6E-409C-BE32-E72D297353CC}">
              <c16:uniqueId val="{00000001-B4B8-4E53-AA6B-D87E2170256E}"/>
            </c:ext>
          </c:extLst>
        </c:ser>
        <c:dLbls>
          <c:showLegendKey val="0"/>
          <c:showVal val="0"/>
          <c:showCatName val="0"/>
          <c:showSerName val="0"/>
          <c:showPercent val="0"/>
          <c:showBubbleSize val="0"/>
        </c:dLbls>
        <c:gapWidth val="150"/>
        <c:overlap val="-10"/>
        <c:axId val="173511808"/>
        <c:axId val="173513344"/>
      </c:barChart>
      <c:catAx>
        <c:axId val="1735118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173513344"/>
        <c:crosses val="autoZero"/>
        <c:auto val="1"/>
        <c:lblAlgn val="ctr"/>
        <c:lblOffset val="100"/>
        <c:noMultiLvlLbl val="0"/>
      </c:catAx>
      <c:valAx>
        <c:axId val="173513344"/>
        <c:scaling>
          <c:orientation val="minMax"/>
          <c:max val="100"/>
          <c:min val="0"/>
        </c:scaling>
        <c:delete val="0"/>
        <c:axPos val="l"/>
        <c:majorGridlines>
          <c:spPr>
            <a:ln>
              <a:solidFill>
                <a:srgbClr val="4BACC6">
                  <a:lumMod val="20000"/>
                  <a:lumOff val="80000"/>
                </a:srgbClr>
              </a:solidFill>
              <a:prstDash val="sysDot"/>
            </a:ln>
          </c:spPr>
        </c:majorGridlines>
        <c:title>
          <c:tx>
            <c:rich>
              <a:bodyPr rot="-5400000" vert="horz"/>
              <a:lstStyle/>
              <a:p>
                <a:pPr>
                  <a:defRPr/>
                </a:pPr>
                <a:r>
                  <a:rPr lang="en-US"/>
                  <a:t>Condom use(%)</a:t>
                </a:r>
              </a:p>
            </c:rich>
          </c:tx>
          <c:layout>
            <c:manualLayout>
              <c:xMode val="edge"/>
              <c:yMode val="edge"/>
              <c:x val="2.7503049794831983E-2"/>
              <c:y val="0.12751332312969074"/>
            </c:manualLayout>
          </c:layout>
          <c:overlay val="0"/>
        </c:title>
        <c:numFmt formatCode="0" sourceLinked="1"/>
        <c:majorTickMark val="out"/>
        <c:minorTickMark val="none"/>
        <c:tickLblPos val="nextTo"/>
        <c:spPr>
          <a:ln>
            <a:noFill/>
          </a:ln>
        </c:spPr>
        <c:crossAx val="173511808"/>
        <c:crosses val="autoZero"/>
        <c:crossBetween val="between"/>
        <c:majorUnit val="20"/>
      </c:valAx>
    </c:plotArea>
    <c:legend>
      <c:legendPos val="b"/>
      <c:overlay val="0"/>
    </c:legend>
    <c:plotVisOnly val="1"/>
    <c:dispBlanksAs val="gap"/>
    <c:showDLblsOverMax val="0"/>
  </c:chart>
  <c:txPr>
    <a:bodyPr/>
    <a:lstStyle/>
    <a:p>
      <a:pPr>
        <a:defRPr lang="en-US" sz="1400" b="0" i="0" u="none" strike="noStrike" kern="1200" baseline="0">
          <a:solidFill>
            <a:schemeClr val="tx1"/>
          </a:solidFill>
          <a:latin typeface="Arial Nova" panose="020B0504020202020204" pitchFamily="34" charset="0"/>
          <a:ea typeface="+mn-ea"/>
          <a:cs typeface="+mn-cs"/>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97202714525547"/>
          <c:y val="9.5594562566016783E-2"/>
          <c:w val="0.85198139083965851"/>
          <c:h val="0.6080470012422825"/>
        </c:manualLayout>
      </c:layout>
      <c:barChart>
        <c:barDir val="col"/>
        <c:grouping val="clustered"/>
        <c:varyColors val="0"/>
        <c:ser>
          <c:idx val="0"/>
          <c:order val="0"/>
          <c:tx>
            <c:strRef>
              <c:f>'Condom (2012-2022)'!$B$61</c:f>
              <c:strCache>
                <c:ptCount val="1"/>
                <c:pt idx="0">
                  <c:v>Men who have sex with men</c:v>
                </c:pt>
              </c:strCache>
            </c:strRef>
          </c:tx>
          <c:spPr>
            <a:solidFill>
              <a:srgbClr val="BC9BFF"/>
            </a:solidFill>
            <a:ln>
              <a:no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D1-485F-8C82-476057C156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(2012-2022)'!$A$62:$A$65</c:f>
              <c:numCache>
                <c:formatCode>General</c:formatCode>
                <c:ptCount val="4"/>
                <c:pt idx="0">
                  <c:v>2012</c:v>
                </c:pt>
                <c:pt idx="1">
                  <c:v>2014</c:v>
                </c:pt>
                <c:pt idx="2">
                  <c:v>2017</c:v>
                </c:pt>
                <c:pt idx="3">
                  <c:v>2022</c:v>
                </c:pt>
              </c:numCache>
            </c:numRef>
          </c:cat>
          <c:val>
            <c:numRef>
              <c:f>'Condom (2012-2022)'!$B$62:$B$65</c:f>
              <c:numCache>
                <c:formatCode>0</c:formatCode>
                <c:ptCount val="4"/>
                <c:pt idx="0">
                  <c:v>76.67</c:v>
                </c:pt>
                <c:pt idx="1">
                  <c:v>56.7</c:v>
                </c:pt>
                <c:pt idx="2">
                  <c:v>65.400000000000006</c:v>
                </c:pt>
                <c:pt idx="3">
                  <c:v>75</c:v>
                </c:pt>
              </c:numCache>
            </c:numRef>
          </c:val>
          <c:extLst>
            <c:ext xmlns:c16="http://schemas.microsoft.com/office/drawing/2014/chart" uri="{C3380CC4-5D6E-409C-BE32-E72D297353CC}">
              <c16:uniqueId val="{00000000-BDC8-47B9-9013-502B56019159}"/>
            </c:ext>
          </c:extLst>
        </c:ser>
        <c:ser>
          <c:idx val="1"/>
          <c:order val="1"/>
          <c:tx>
            <c:strRef>
              <c:f>'Condom (2012-2022)'!$C$61</c:f>
              <c:strCache>
                <c:ptCount val="1"/>
                <c:pt idx="0">
                  <c:v>Men who have sex with men (&lt;25 yr)</c:v>
                </c:pt>
              </c:strCache>
            </c:strRef>
          </c:tx>
          <c:spPr>
            <a:solidFill>
              <a:srgbClr val="FF9900"/>
            </a:solidFill>
            <a:ln>
              <a:no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D1-485F-8C82-476057C156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(2012-2022)'!$A$62:$A$65</c:f>
              <c:numCache>
                <c:formatCode>General</c:formatCode>
                <c:ptCount val="4"/>
                <c:pt idx="0">
                  <c:v>2012</c:v>
                </c:pt>
                <c:pt idx="1">
                  <c:v>2014</c:v>
                </c:pt>
                <c:pt idx="2">
                  <c:v>2017</c:v>
                </c:pt>
                <c:pt idx="3">
                  <c:v>2022</c:v>
                </c:pt>
              </c:numCache>
            </c:numRef>
          </c:cat>
          <c:val>
            <c:numRef>
              <c:f>'Condom (2012-2022)'!$C$62:$C$65</c:f>
              <c:numCache>
                <c:formatCode>0</c:formatCode>
                <c:ptCount val="4"/>
                <c:pt idx="0">
                  <c:v>72.14</c:v>
                </c:pt>
                <c:pt idx="1">
                  <c:v>56.7</c:v>
                </c:pt>
                <c:pt idx="2">
                  <c:v>66.2</c:v>
                </c:pt>
                <c:pt idx="3">
                  <c:v>73.599999999999994</c:v>
                </c:pt>
              </c:numCache>
            </c:numRef>
          </c:val>
          <c:extLst>
            <c:ext xmlns:c16="http://schemas.microsoft.com/office/drawing/2014/chart" uri="{C3380CC4-5D6E-409C-BE32-E72D297353CC}">
              <c16:uniqueId val="{00000001-BDC8-47B9-9013-502B56019159}"/>
            </c:ext>
          </c:extLst>
        </c:ser>
        <c:ser>
          <c:idx val="2"/>
          <c:order val="2"/>
          <c:tx>
            <c:strRef>
              <c:f>'Condom (2012-2022)'!$D$61</c:f>
              <c:strCache>
                <c:ptCount val="1"/>
                <c:pt idx="0">
                  <c:v>Men who have sex with men (25 + yr)</c:v>
                </c:pt>
              </c:strCache>
            </c:strRef>
          </c:tx>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D1-485F-8C82-476057C156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(2012-2022)'!$A$62:$A$65</c:f>
              <c:numCache>
                <c:formatCode>General</c:formatCode>
                <c:ptCount val="4"/>
                <c:pt idx="0">
                  <c:v>2012</c:v>
                </c:pt>
                <c:pt idx="1">
                  <c:v>2014</c:v>
                </c:pt>
                <c:pt idx="2">
                  <c:v>2017</c:v>
                </c:pt>
                <c:pt idx="3">
                  <c:v>2022</c:v>
                </c:pt>
              </c:numCache>
            </c:numRef>
          </c:cat>
          <c:val>
            <c:numRef>
              <c:f>'Condom (2012-2022)'!$D$62:$D$65</c:f>
              <c:numCache>
                <c:formatCode>0</c:formatCode>
                <c:ptCount val="4"/>
                <c:pt idx="0">
                  <c:v>79.2</c:v>
                </c:pt>
                <c:pt idx="1">
                  <c:v>56.7</c:v>
                </c:pt>
                <c:pt idx="2">
                  <c:v>64.900000000000006</c:v>
                </c:pt>
                <c:pt idx="3">
                  <c:v>75.599999999999994</c:v>
                </c:pt>
              </c:numCache>
            </c:numRef>
          </c:val>
          <c:extLst>
            <c:ext xmlns:c16="http://schemas.microsoft.com/office/drawing/2014/chart" uri="{C3380CC4-5D6E-409C-BE32-E72D297353CC}">
              <c16:uniqueId val="{00000002-BDC8-47B9-9013-502B56019159}"/>
            </c:ext>
          </c:extLst>
        </c:ser>
        <c:dLbls>
          <c:showLegendKey val="0"/>
          <c:showVal val="0"/>
          <c:showCatName val="0"/>
          <c:showSerName val="0"/>
          <c:showPercent val="0"/>
          <c:showBubbleSize val="0"/>
        </c:dLbls>
        <c:gapWidth val="150"/>
        <c:overlap val="-10"/>
        <c:axId val="173511808"/>
        <c:axId val="173513344"/>
      </c:barChart>
      <c:catAx>
        <c:axId val="1735118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173513344"/>
        <c:crosses val="autoZero"/>
        <c:auto val="1"/>
        <c:lblAlgn val="ctr"/>
        <c:lblOffset val="100"/>
        <c:noMultiLvlLbl val="0"/>
      </c:catAx>
      <c:valAx>
        <c:axId val="173513344"/>
        <c:scaling>
          <c:orientation val="minMax"/>
          <c:max val="100"/>
          <c:min val="0"/>
        </c:scaling>
        <c:delete val="0"/>
        <c:axPos val="l"/>
        <c:majorGridlines>
          <c:spPr>
            <a:ln>
              <a:solidFill>
                <a:srgbClr val="4BACC6">
                  <a:lumMod val="20000"/>
                  <a:lumOff val="80000"/>
                </a:srgbClr>
              </a:solidFill>
              <a:prstDash val="sysDot"/>
            </a:ln>
          </c:spPr>
        </c:majorGridlines>
        <c:title>
          <c:tx>
            <c:rich>
              <a:bodyPr rot="-5400000" vert="horz"/>
              <a:lstStyle/>
              <a:p>
                <a:pPr>
                  <a:defRPr/>
                </a:pPr>
                <a:r>
                  <a:rPr lang="en-US"/>
                  <a:t>Condom use(%)</a:t>
                </a:r>
              </a:p>
            </c:rich>
          </c:tx>
          <c:layout>
            <c:manualLayout>
              <c:xMode val="edge"/>
              <c:yMode val="edge"/>
              <c:x val="2.7503049794831983E-2"/>
              <c:y val="0.12751332312969074"/>
            </c:manualLayout>
          </c:layout>
          <c:overlay val="0"/>
        </c:title>
        <c:numFmt formatCode="0" sourceLinked="1"/>
        <c:majorTickMark val="out"/>
        <c:minorTickMark val="none"/>
        <c:tickLblPos val="nextTo"/>
        <c:spPr>
          <a:ln>
            <a:noFill/>
          </a:ln>
        </c:spPr>
        <c:crossAx val="173511808"/>
        <c:crosses val="autoZero"/>
        <c:crossBetween val="between"/>
        <c:majorUnit val="20"/>
      </c:valAx>
    </c:plotArea>
    <c:legend>
      <c:legendPos val="b"/>
      <c:layout>
        <c:manualLayout>
          <c:xMode val="edge"/>
          <c:yMode val="edge"/>
          <c:x val="2.0017541124191157E-2"/>
          <c:y val="0.84917315126577664"/>
          <c:w val="0.96915230190820734"/>
          <c:h val="0.1308230789949392"/>
        </c:manualLayout>
      </c:layout>
      <c:overlay val="0"/>
    </c:legend>
    <c:plotVisOnly val="1"/>
    <c:dispBlanksAs val="gap"/>
    <c:showDLblsOverMax val="0"/>
  </c:chart>
  <c:txPr>
    <a:bodyPr/>
    <a:lstStyle/>
    <a:p>
      <a:pPr>
        <a:defRPr lang="en-US" sz="1200" b="0" i="0" u="none" strike="noStrike" kern="1200" baseline="0">
          <a:solidFill>
            <a:schemeClr val="tx1"/>
          </a:solidFill>
          <a:latin typeface="Arial Nova" panose="020B0504020202020204" pitchFamily="34" charset="0"/>
          <a:ea typeface="+mn-ea"/>
          <a:cs typeface="+mn-cs"/>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752153339987432"/>
          <c:y val="9.5594562566016783E-2"/>
          <c:w val="0.80243188791541897"/>
          <c:h val="0.6080470012422825"/>
        </c:manualLayout>
      </c:layout>
      <c:barChart>
        <c:barDir val="col"/>
        <c:grouping val="clustered"/>
        <c:varyColors val="0"/>
        <c:ser>
          <c:idx val="0"/>
          <c:order val="0"/>
          <c:tx>
            <c:strRef>
              <c:f>'Condom (2012-2022)'!$C$78</c:f>
              <c:strCache>
                <c:ptCount val="1"/>
                <c:pt idx="0">
                  <c:v>Transgender (&lt;25 yr)</c:v>
                </c:pt>
              </c:strCache>
            </c:strRef>
          </c:tx>
          <c:spPr>
            <a:solidFill>
              <a:srgbClr val="FFC000"/>
            </a:solidFill>
            <a:ln>
              <a:noFill/>
            </a:ln>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0B-486B-B8BC-AA6376B88CE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(2012-2022)'!$A$79:$A$84</c:f>
              <c:numCache>
                <c:formatCode>General</c:formatCode>
                <c:ptCount val="2"/>
                <c:pt idx="0">
                  <c:v>2017</c:v>
                </c:pt>
                <c:pt idx="1">
                  <c:v>2022</c:v>
                </c:pt>
              </c:numCache>
            </c:numRef>
          </c:cat>
          <c:val>
            <c:numRef>
              <c:f>'Condom (2012-2022)'!$C$79:$C$84</c:f>
              <c:numCache>
                <c:formatCode>0</c:formatCode>
                <c:ptCount val="2"/>
                <c:pt idx="0">
                  <c:v>68.2</c:v>
                </c:pt>
                <c:pt idx="1">
                  <c:v>92.6</c:v>
                </c:pt>
              </c:numCache>
            </c:numRef>
          </c:val>
          <c:extLst>
            <c:ext xmlns:c16="http://schemas.microsoft.com/office/drawing/2014/chart" uri="{C3380CC4-5D6E-409C-BE32-E72D297353CC}">
              <c16:uniqueId val="{00000000-97AC-45A4-87C9-7F3891AFCC9B}"/>
            </c:ext>
          </c:extLst>
        </c:ser>
        <c:ser>
          <c:idx val="1"/>
          <c:order val="1"/>
          <c:tx>
            <c:strRef>
              <c:f>'Condom (2012-2022)'!$D$78</c:f>
              <c:strCache>
                <c:ptCount val="1"/>
                <c:pt idx="0">
                  <c:v>Transgender (25 + yr)</c:v>
                </c:pt>
              </c:strCache>
            </c:strRef>
          </c:tx>
          <c:spPr>
            <a:solidFill>
              <a:srgbClr val="33CCCC"/>
            </a:solidFill>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0B-486B-B8BC-AA6376B88CE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(2012-2022)'!$A$79:$A$84</c:f>
              <c:numCache>
                <c:formatCode>General</c:formatCode>
                <c:ptCount val="2"/>
                <c:pt idx="0">
                  <c:v>2017</c:v>
                </c:pt>
                <c:pt idx="1">
                  <c:v>2022</c:v>
                </c:pt>
              </c:numCache>
            </c:numRef>
          </c:cat>
          <c:val>
            <c:numRef>
              <c:f>'Condom (2012-2022)'!$D$79:$D$84</c:f>
              <c:numCache>
                <c:formatCode>0</c:formatCode>
                <c:ptCount val="2"/>
                <c:pt idx="0">
                  <c:v>80.2</c:v>
                </c:pt>
                <c:pt idx="1">
                  <c:v>91.1</c:v>
                </c:pt>
              </c:numCache>
            </c:numRef>
          </c:val>
          <c:extLst>
            <c:ext xmlns:c16="http://schemas.microsoft.com/office/drawing/2014/chart" uri="{C3380CC4-5D6E-409C-BE32-E72D297353CC}">
              <c16:uniqueId val="{00000001-97AC-45A4-87C9-7F3891AFCC9B}"/>
            </c:ext>
          </c:extLst>
        </c:ser>
        <c:dLbls>
          <c:showLegendKey val="0"/>
          <c:showVal val="0"/>
          <c:showCatName val="0"/>
          <c:showSerName val="0"/>
          <c:showPercent val="0"/>
          <c:showBubbleSize val="0"/>
        </c:dLbls>
        <c:gapWidth val="150"/>
        <c:overlap val="-10"/>
        <c:axId val="173511808"/>
        <c:axId val="173513344"/>
      </c:barChart>
      <c:catAx>
        <c:axId val="1735118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173513344"/>
        <c:crosses val="autoZero"/>
        <c:auto val="1"/>
        <c:lblAlgn val="ctr"/>
        <c:lblOffset val="100"/>
        <c:noMultiLvlLbl val="0"/>
      </c:catAx>
      <c:valAx>
        <c:axId val="173513344"/>
        <c:scaling>
          <c:orientation val="minMax"/>
          <c:max val="100"/>
          <c:min val="0"/>
        </c:scaling>
        <c:delete val="0"/>
        <c:axPos val="l"/>
        <c:majorGridlines>
          <c:spPr>
            <a:ln>
              <a:solidFill>
                <a:srgbClr val="4BACC6">
                  <a:lumMod val="20000"/>
                  <a:lumOff val="80000"/>
                </a:srgbClr>
              </a:solidFill>
              <a:prstDash val="sysDot"/>
            </a:ln>
          </c:spPr>
        </c:majorGridlines>
        <c:title>
          <c:tx>
            <c:rich>
              <a:bodyPr rot="-5400000" vert="horz"/>
              <a:lstStyle/>
              <a:p>
                <a:pPr>
                  <a:defRPr/>
                </a:pPr>
                <a:r>
                  <a:rPr lang="en-US"/>
                  <a:t>Condom use(%)</a:t>
                </a:r>
              </a:p>
            </c:rich>
          </c:tx>
          <c:layout>
            <c:manualLayout>
              <c:xMode val="edge"/>
              <c:yMode val="edge"/>
              <c:x val="2.7503049794831983E-2"/>
              <c:y val="0.12751332312969074"/>
            </c:manualLayout>
          </c:layout>
          <c:overlay val="0"/>
        </c:title>
        <c:numFmt formatCode="0" sourceLinked="1"/>
        <c:majorTickMark val="out"/>
        <c:minorTickMark val="none"/>
        <c:tickLblPos val="nextTo"/>
        <c:spPr>
          <a:ln>
            <a:noFill/>
          </a:ln>
        </c:spPr>
        <c:crossAx val="173511808"/>
        <c:crosses val="autoZero"/>
        <c:crossBetween val="between"/>
        <c:majorUnit val="20"/>
      </c:valAx>
    </c:plotArea>
    <c:legend>
      <c:legendPos val="b"/>
      <c:layout>
        <c:manualLayout>
          <c:xMode val="edge"/>
          <c:yMode val="edge"/>
          <c:x val="0.16517670237232368"/>
          <c:y val="0.83869168541418626"/>
          <c:w val="0.66964642345863556"/>
          <c:h val="0.13540903694453782"/>
        </c:manualLayout>
      </c:layout>
      <c:overlay val="0"/>
    </c:legend>
    <c:plotVisOnly val="1"/>
    <c:dispBlanksAs val="gap"/>
    <c:showDLblsOverMax val="0"/>
  </c:chart>
  <c:txPr>
    <a:bodyPr/>
    <a:lstStyle/>
    <a:p>
      <a:pPr>
        <a:defRPr lang="en-US" sz="1200" b="0" i="0" u="none" strike="noStrike" kern="1200" baseline="0">
          <a:solidFill>
            <a:schemeClr val="tx1"/>
          </a:solidFill>
          <a:latin typeface="Arial Nova" panose="020B0504020202020204" pitchFamily="34" charset="0"/>
          <a:ea typeface="+mn-ea"/>
          <a:cs typeface="+mn-cs"/>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78346456692914"/>
          <c:y val="9.5594562566016783E-2"/>
          <c:w val="0.83517001781027367"/>
          <c:h val="0.6080470012422825"/>
        </c:manualLayout>
      </c:layout>
      <c:barChart>
        <c:barDir val="col"/>
        <c:grouping val="clustered"/>
        <c:varyColors val="0"/>
        <c:ser>
          <c:idx val="0"/>
          <c:order val="0"/>
          <c:tx>
            <c:strRef>
              <c:f>'Condom (2012-2022)'!$B$98</c:f>
              <c:strCache>
                <c:ptCount val="1"/>
                <c:pt idx="0">
                  <c:v>People who inject drugs</c:v>
                </c:pt>
              </c:strCache>
            </c:strRef>
          </c:tx>
          <c:spPr>
            <a:solidFill>
              <a:srgbClr val="00CCFF"/>
            </a:solidFill>
            <a:ln>
              <a:no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8C-444F-9A60-CB658B88DF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(2012-2022)'!$A$99:$A$102</c:f>
              <c:numCache>
                <c:formatCode>General</c:formatCode>
                <c:ptCount val="4"/>
                <c:pt idx="0">
                  <c:v>2012</c:v>
                </c:pt>
                <c:pt idx="1">
                  <c:v>2014</c:v>
                </c:pt>
                <c:pt idx="2">
                  <c:v>2017</c:v>
                </c:pt>
                <c:pt idx="3">
                  <c:v>2022</c:v>
                </c:pt>
              </c:numCache>
            </c:numRef>
          </c:cat>
          <c:val>
            <c:numRef>
              <c:f>'Condom (2012-2022)'!$B$99:$B$102</c:f>
              <c:numCache>
                <c:formatCode>0</c:formatCode>
                <c:ptCount val="4"/>
                <c:pt idx="0">
                  <c:v>26.68</c:v>
                </c:pt>
                <c:pt idx="1">
                  <c:v>20.8</c:v>
                </c:pt>
                <c:pt idx="2">
                  <c:v>25.7</c:v>
                </c:pt>
                <c:pt idx="3">
                  <c:v>10</c:v>
                </c:pt>
              </c:numCache>
            </c:numRef>
          </c:val>
          <c:extLst>
            <c:ext xmlns:c16="http://schemas.microsoft.com/office/drawing/2014/chart" uri="{C3380CC4-5D6E-409C-BE32-E72D297353CC}">
              <c16:uniqueId val="{00000000-0B38-4EAE-9156-65DB19EC1298}"/>
            </c:ext>
          </c:extLst>
        </c:ser>
        <c:ser>
          <c:idx val="1"/>
          <c:order val="1"/>
          <c:tx>
            <c:strRef>
              <c:f>'Condom (2012-2022)'!$C$98</c:f>
              <c:strCache>
                <c:ptCount val="1"/>
                <c:pt idx="0">
                  <c:v>People who inject drugs (&lt;25 yr)</c:v>
                </c:pt>
              </c:strCache>
            </c:strRef>
          </c:tx>
          <c:spPr>
            <a:solidFill>
              <a:srgbClr val="CC99FF"/>
            </a:solidFill>
            <a:ln>
              <a:no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8C-444F-9A60-CB658B88DF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(2012-2022)'!$A$99:$A$102</c:f>
              <c:numCache>
                <c:formatCode>General</c:formatCode>
                <c:ptCount val="4"/>
                <c:pt idx="0">
                  <c:v>2012</c:v>
                </c:pt>
                <c:pt idx="1">
                  <c:v>2014</c:v>
                </c:pt>
                <c:pt idx="2">
                  <c:v>2017</c:v>
                </c:pt>
                <c:pt idx="3">
                  <c:v>2022</c:v>
                </c:pt>
              </c:numCache>
            </c:numRef>
          </c:cat>
          <c:val>
            <c:numRef>
              <c:f>'Condom (2012-2022)'!$C$99:$C$102</c:f>
              <c:numCache>
                <c:formatCode>0</c:formatCode>
                <c:ptCount val="4"/>
                <c:pt idx="0">
                  <c:v>25</c:v>
                </c:pt>
                <c:pt idx="1">
                  <c:v>29.6</c:v>
                </c:pt>
                <c:pt idx="2">
                  <c:v>30</c:v>
                </c:pt>
                <c:pt idx="3">
                  <c:v>20</c:v>
                </c:pt>
              </c:numCache>
            </c:numRef>
          </c:val>
          <c:extLst>
            <c:ext xmlns:c16="http://schemas.microsoft.com/office/drawing/2014/chart" uri="{C3380CC4-5D6E-409C-BE32-E72D297353CC}">
              <c16:uniqueId val="{00000001-0B38-4EAE-9156-65DB19EC1298}"/>
            </c:ext>
          </c:extLst>
        </c:ser>
        <c:ser>
          <c:idx val="2"/>
          <c:order val="2"/>
          <c:tx>
            <c:strRef>
              <c:f>'Condom (2012-2022)'!$D$98</c:f>
              <c:strCache>
                <c:ptCount val="1"/>
                <c:pt idx="0">
                  <c:v>People who inject drugs (25+ yr)</c:v>
                </c:pt>
              </c:strCache>
            </c:strRef>
          </c:tx>
          <c:spPr>
            <a:solidFill>
              <a:srgbClr val="FF5050"/>
            </a:solidFill>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8C-444F-9A60-CB658B88DFE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'Condom (2012-2022)'!$A$99:$A$102</c:f>
              <c:numCache>
                <c:formatCode>General</c:formatCode>
                <c:ptCount val="4"/>
                <c:pt idx="0">
                  <c:v>2012</c:v>
                </c:pt>
                <c:pt idx="1">
                  <c:v>2014</c:v>
                </c:pt>
                <c:pt idx="2">
                  <c:v>2017</c:v>
                </c:pt>
                <c:pt idx="3">
                  <c:v>2022</c:v>
                </c:pt>
              </c:numCache>
            </c:numRef>
          </c:cat>
          <c:val>
            <c:numRef>
              <c:f>'Condom (2012-2022)'!$D$99:$D$102</c:f>
              <c:numCache>
                <c:formatCode>0</c:formatCode>
                <c:ptCount val="4"/>
                <c:pt idx="0">
                  <c:v>26.73</c:v>
                </c:pt>
                <c:pt idx="1">
                  <c:v>20.6</c:v>
                </c:pt>
                <c:pt idx="2">
                  <c:v>25.5</c:v>
                </c:pt>
                <c:pt idx="3">
                  <c:v>9.8000000000000007</c:v>
                </c:pt>
              </c:numCache>
            </c:numRef>
          </c:val>
          <c:extLst>
            <c:ext xmlns:c16="http://schemas.microsoft.com/office/drawing/2014/chart" uri="{C3380CC4-5D6E-409C-BE32-E72D297353CC}">
              <c16:uniqueId val="{00000002-0B38-4EAE-9156-65DB19EC1298}"/>
            </c:ext>
          </c:extLst>
        </c:ser>
        <c:dLbls>
          <c:showLegendKey val="0"/>
          <c:showVal val="0"/>
          <c:showCatName val="0"/>
          <c:showSerName val="0"/>
          <c:showPercent val="0"/>
          <c:showBubbleSize val="0"/>
        </c:dLbls>
        <c:gapWidth val="150"/>
        <c:overlap val="-10"/>
        <c:axId val="173511808"/>
        <c:axId val="173513344"/>
      </c:barChart>
      <c:catAx>
        <c:axId val="1735118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173513344"/>
        <c:crosses val="autoZero"/>
        <c:auto val="1"/>
        <c:lblAlgn val="ctr"/>
        <c:lblOffset val="100"/>
        <c:noMultiLvlLbl val="0"/>
      </c:catAx>
      <c:valAx>
        <c:axId val="173513344"/>
        <c:scaling>
          <c:orientation val="minMax"/>
          <c:max val="100"/>
          <c:min val="0"/>
        </c:scaling>
        <c:delete val="0"/>
        <c:axPos val="l"/>
        <c:majorGridlines>
          <c:spPr>
            <a:ln>
              <a:solidFill>
                <a:srgbClr val="4BACC6">
                  <a:lumMod val="20000"/>
                  <a:lumOff val="80000"/>
                </a:srgbClr>
              </a:solidFill>
              <a:prstDash val="sysDot"/>
            </a:ln>
          </c:spPr>
        </c:majorGridlines>
        <c:title>
          <c:tx>
            <c:rich>
              <a:bodyPr rot="-5400000" vert="horz"/>
              <a:lstStyle/>
              <a:p>
                <a:pPr>
                  <a:defRPr/>
                </a:pPr>
                <a:r>
                  <a:rPr lang="en-US"/>
                  <a:t>Condom use(%)</a:t>
                </a:r>
              </a:p>
            </c:rich>
          </c:tx>
          <c:layout>
            <c:manualLayout>
              <c:xMode val="edge"/>
              <c:yMode val="edge"/>
              <c:x val="2.7503049794831983E-2"/>
              <c:y val="0.12751332312969074"/>
            </c:manualLayout>
          </c:layout>
          <c:overlay val="0"/>
        </c:title>
        <c:numFmt formatCode="0" sourceLinked="1"/>
        <c:majorTickMark val="out"/>
        <c:minorTickMark val="none"/>
        <c:tickLblPos val="nextTo"/>
        <c:spPr>
          <a:ln>
            <a:noFill/>
          </a:ln>
        </c:spPr>
        <c:crossAx val="173511808"/>
        <c:crosses val="autoZero"/>
        <c:crossBetween val="between"/>
        <c:majorUnit val="20"/>
      </c:valAx>
    </c:plotArea>
    <c:legend>
      <c:legendPos val="b"/>
      <c:layout>
        <c:manualLayout>
          <c:xMode val="edge"/>
          <c:yMode val="edge"/>
          <c:x val="0.11723385261300677"/>
          <c:y val="0.80347258566019153"/>
          <c:w val="0.84585250597781114"/>
          <c:h val="0.17046249833246108"/>
        </c:manualLayout>
      </c:layout>
      <c:overlay val="0"/>
    </c:legend>
    <c:plotVisOnly val="1"/>
    <c:dispBlanksAs val="gap"/>
    <c:showDLblsOverMax val="0"/>
  </c:chart>
  <c:txPr>
    <a:bodyPr/>
    <a:lstStyle/>
    <a:p>
      <a:pPr>
        <a:defRPr lang="en-US" sz="1200" b="0" i="0" u="none" strike="noStrike" kern="1200" baseline="0">
          <a:solidFill>
            <a:schemeClr val="tx1"/>
          </a:solidFill>
          <a:latin typeface="Arial Nova" panose="020B0504020202020204" pitchFamily="34" charset="0"/>
          <a:ea typeface="+mn-ea"/>
          <a:cs typeface="+mn-cs"/>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204441417481798E-2"/>
          <c:y val="0.12629942049863338"/>
          <c:w val="0.86896374374928365"/>
          <c:h val="0.7372544110720054"/>
        </c:manualLayout>
      </c:layout>
      <c:barChart>
        <c:barDir val="col"/>
        <c:grouping val="clustered"/>
        <c:varyColors val="0"/>
        <c:ser>
          <c:idx val="0"/>
          <c:order val="0"/>
          <c:tx>
            <c:strRef>
              <c:f>'Sterile injecting equip '!$A$5</c:f>
              <c:strCache>
                <c:ptCount val="1"/>
                <c:pt idx="0">
                  <c:v>Malaysia</c:v>
                </c:pt>
              </c:strCache>
            </c:strRef>
          </c:tx>
          <c:spPr>
            <a:solidFill>
              <a:srgbClr val="00CCFF"/>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'Sterile injecting equip '!$B$4:$E$4</c:f>
              <c:strCache>
                <c:ptCount val="4"/>
                <c:pt idx="0">
                  <c:v>2012</c:v>
                </c:pt>
                <c:pt idx="1">
                  <c:v>2014</c:v>
                </c:pt>
                <c:pt idx="2">
                  <c:v>2017</c:v>
                </c:pt>
                <c:pt idx="3">
                  <c:v>2022</c:v>
                </c:pt>
              </c:strCache>
            </c:strRef>
          </c:cat>
          <c:val>
            <c:numRef>
              <c:f>'Sterile injecting equip '!$B$5:$E$5</c:f>
              <c:numCache>
                <c:formatCode>General</c:formatCode>
                <c:ptCount val="4"/>
                <c:pt idx="0">
                  <c:v>97.53</c:v>
                </c:pt>
                <c:pt idx="1">
                  <c:v>92.8</c:v>
                </c:pt>
                <c:pt idx="2">
                  <c:v>79.5</c:v>
                </c:pt>
                <c:pt idx="3">
                  <c:v>80</c:v>
                </c:pt>
              </c:numCache>
            </c:numRef>
          </c:val>
          <c:extLst>
            <c:ext xmlns:c16="http://schemas.microsoft.com/office/drawing/2014/chart" uri="{C3380CC4-5D6E-409C-BE32-E72D297353CC}">
              <c16:uniqueId val="{00000000-6580-4E69-9886-FA3F203B3CC6}"/>
            </c:ext>
          </c:extLst>
        </c:ser>
        <c:dLbls>
          <c:showLegendKey val="0"/>
          <c:showVal val="0"/>
          <c:showCatName val="0"/>
          <c:showSerName val="0"/>
          <c:showPercent val="0"/>
          <c:showBubbleSize val="0"/>
        </c:dLbls>
        <c:gapWidth val="260"/>
        <c:axId val="165853440"/>
        <c:axId val="165858688"/>
      </c:barChart>
      <c:scatterChart>
        <c:scatterStyle val="lineMarker"/>
        <c:varyColors val="0"/>
        <c:ser>
          <c:idx val="1"/>
          <c:order val="1"/>
          <c:tx>
            <c:strRef>
              <c:f>'Sterile injecting equip '!$K$1</c:f>
              <c:strCache>
                <c:ptCount val="1"/>
                <c:pt idx="0">
                  <c:v>t</c:v>
                </c:pt>
              </c:strCache>
            </c:strRef>
          </c:tx>
          <c:spPr>
            <a:ln w="15875">
              <a:solidFill>
                <a:srgbClr val="E31837"/>
              </a:solidFill>
              <a:prstDash val="sysDot"/>
            </a:ln>
          </c:spPr>
          <c:marker>
            <c:symbol val="none"/>
          </c:marker>
          <c:xVal>
            <c:numRef>
              <c:f>'Sterile injecting equip '!$J$2:$J$3</c:f>
              <c:numCache>
                <c:formatCode>General</c:formatCode>
                <c:ptCount val="2"/>
                <c:pt idx="0">
                  <c:v>0</c:v>
                </c:pt>
                <c:pt idx="1">
                  <c:v>1</c:v>
                </c:pt>
              </c:numCache>
            </c:numRef>
          </c:xVal>
          <c:yVal>
            <c:numRef>
              <c:f>'Sterile injecting equip '!$K$2:$K$3</c:f>
              <c:numCache>
                <c:formatCode>General</c:formatCode>
                <c:ptCount val="2"/>
                <c:pt idx="0">
                  <c:v>90</c:v>
                </c:pt>
                <c:pt idx="1">
                  <c:v>90</c:v>
                </c:pt>
              </c:numCache>
            </c:numRef>
          </c:yVal>
          <c:smooth val="0"/>
          <c:extLst>
            <c:ext xmlns:c16="http://schemas.microsoft.com/office/drawing/2014/chart" uri="{C3380CC4-5D6E-409C-BE32-E72D297353CC}">
              <c16:uniqueId val="{00000001-6580-4E69-9886-FA3F203B3CC6}"/>
            </c:ext>
          </c:extLst>
        </c:ser>
        <c:dLbls>
          <c:showLegendKey val="0"/>
          <c:showVal val="0"/>
          <c:showCatName val="0"/>
          <c:showSerName val="0"/>
          <c:showPercent val="0"/>
          <c:showBubbleSize val="0"/>
        </c:dLbls>
        <c:axId val="165862784"/>
        <c:axId val="165860864"/>
      </c:scatterChart>
      <c:catAx>
        <c:axId val="165853440"/>
        <c:scaling>
          <c:orientation val="minMax"/>
        </c:scaling>
        <c:delete val="0"/>
        <c:axPos val="b"/>
        <c:numFmt formatCode="General" sourceLinked="0"/>
        <c:majorTickMark val="out"/>
        <c:minorTickMark val="none"/>
        <c:tickLblPos val="nextTo"/>
        <c:crossAx val="165858688"/>
        <c:crosses val="autoZero"/>
        <c:auto val="1"/>
        <c:lblAlgn val="ctr"/>
        <c:lblOffset val="100"/>
        <c:noMultiLvlLbl val="0"/>
      </c:catAx>
      <c:valAx>
        <c:axId val="165858688"/>
        <c:scaling>
          <c:orientation val="minMax"/>
          <c:max val="100"/>
        </c:scaling>
        <c:delete val="0"/>
        <c:axPos val="l"/>
        <c:title>
          <c:tx>
            <c:rich>
              <a:bodyPr rot="0" vert="horz"/>
              <a:lstStyle/>
              <a:p>
                <a:pPr>
                  <a:defRPr/>
                </a:pPr>
                <a:r>
                  <a:rPr lang="en-US"/>
                  <a:t>%</a:t>
                </a:r>
              </a:p>
            </c:rich>
          </c:tx>
          <c:layout>
            <c:manualLayout>
              <c:xMode val="edge"/>
              <c:yMode val="edge"/>
              <c:x val="7.5667921701480609E-2"/>
              <c:y val="8.6840277040841574E-2"/>
            </c:manualLayout>
          </c:layout>
          <c:overlay val="0"/>
        </c:title>
        <c:numFmt formatCode="General" sourceLinked="1"/>
        <c:majorTickMark val="out"/>
        <c:minorTickMark val="none"/>
        <c:tickLblPos val="nextTo"/>
        <c:crossAx val="165853440"/>
        <c:crosses val="autoZero"/>
        <c:crossBetween val="between"/>
        <c:majorUnit val="20"/>
      </c:valAx>
      <c:valAx>
        <c:axId val="165860864"/>
        <c:scaling>
          <c:orientation val="minMax"/>
          <c:max val="100"/>
          <c:min val="0"/>
        </c:scaling>
        <c:delete val="1"/>
        <c:axPos val="r"/>
        <c:numFmt formatCode="General" sourceLinked="1"/>
        <c:majorTickMark val="out"/>
        <c:minorTickMark val="none"/>
        <c:tickLblPos val="nextTo"/>
        <c:crossAx val="165862784"/>
        <c:crosses val="max"/>
        <c:crossBetween val="midCat"/>
      </c:valAx>
      <c:valAx>
        <c:axId val="165862784"/>
        <c:scaling>
          <c:orientation val="minMax"/>
          <c:max val="1"/>
          <c:min val="0"/>
        </c:scaling>
        <c:delete val="1"/>
        <c:axPos val="t"/>
        <c:numFmt formatCode="General" sourceLinked="1"/>
        <c:majorTickMark val="out"/>
        <c:minorTickMark val="none"/>
        <c:tickLblPos val="nextTo"/>
        <c:crossAx val="165860864"/>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'comp knowledge KP'!$C$3</c:f>
              <c:strCache>
                <c:ptCount val="1"/>
                <c:pt idx="0">
                  <c:v>2012</c:v>
                </c:pt>
              </c:strCache>
            </c:strRef>
          </c:tx>
          <c:spPr>
            <a:solidFill>
              <a:srgbClr val="00AEEF"/>
            </a:solidFill>
            <a:ln>
              <a:noFill/>
            </a:ln>
          </c:spPr>
          <c:invertIfNegative val="0"/>
          <c:dPt>
            <c:idx val="0"/>
            <c:invertIfNegative val="0"/>
            <c:bubble3D val="0"/>
            <c:extLst>
              <c:ext xmlns:c16="http://schemas.microsoft.com/office/drawing/2014/chart" uri="{C3380CC4-5D6E-409C-BE32-E72D297353CC}">
                <c16:uniqueId val="{00000000-6D71-4A21-9225-00C3B15F1EED}"/>
              </c:ext>
            </c:extLst>
          </c:dPt>
          <c:dPt>
            <c:idx val="1"/>
            <c:invertIfNegative val="0"/>
            <c:bubble3D val="0"/>
            <c:extLst>
              <c:ext xmlns:c16="http://schemas.microsoft.com/office/drawing/2014/chart" uri="{C3380CC4-5D6E-409C-BE32-E72D297353CC}">
                <c16:uniqueId val="{00000001-6D71-4A21-9225-00C3B15F1EED}"/>
              </c:ext>
            </c:extLst>
          </c:dPt>
          <c:dPt>
            <c:idx val="2"/>
            <c:invertIfNegative val="0"/>
            <c:bubble3D val="0"/>
            <c:extLst>
              <c:ext xmlns:c16="http://schemas.microsoft.com/office/drawing/2014/chart" uri="{C3380CC4-5D6E-409C-BE32-E72D297353CC}">
                <c16:uniqueId val="{00000002-6D71-4A21-9225-00C3B15F1EED}"/>
              </c:ext>
            </c:extLst>
          </c:dPt>
          <c:dLbls>
            <c:dLbl>
              <c:idx val="0"/>
              <c:layout>
                <c:manualLayout>
                  <c:x val="4.0932641095404749E-3"/>
                  <c:y val="-6.06084642196952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71-4A21-9225-00C3B15F1EED}"/>
                </c:ext>
              </c:extLst>
            </c:dLbl>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knowledge KP'!$B$4:$B$7</c:f>
              <c:strCache>
                <c:ptCount val="4"/>
                <c:pt idx="0">
                  <c:v>PWID</c:v>
                </c:pt>
                <c:pt idx="1">
                  <c:v>FSW</c:v>
                </c:pt>
                <c:pt idx="2">
                  <c:v>TG</c:v>
                </c:pt>
                <c:pt idx="3">
                  <c:v>MSM</c:v>
                </c:pt>
              </c:strCache>
            </c:strRef>
          </c:cat>
          <c:val>
            <c:numRef>
              <c:f>'comp knowledge KP'!$C$4:$C$7</c:f>
              <c:numCache>
                <c:formatCode>General</c:formatCode>
                <c:ptCount val="4"/>
                <c:pt idx="0">
                  <c:v>53.8</c:v>
                </c:pt>
                <c:pt idx="1">
                  <c:v>35.4</c:v>
                </c:pt>
                <c:pt idx="2">
                  <c:v>40.6</c:v>
                </c:pt>
                <c:pt idx="3">
                  <c:v>44.5</c:v>
                </c:pt>
              </c:numCache>
            </c:numRef>
          </c:val>
          <c:extLst>
            <c:ext xmlns:c16="http://schemas.microsoft.com/office/drawing/2014/chart" uri="{C3380CC4-5D6E-409C-BE32-E72D297353CC}">
              <c16:uniqueId val="{00000003-6D71-4A21-9225-00C3B15F1EED}"/>
            </c:ext>
          </c:extLst>
        </c:ser>
        <c:ser>
          <c:idx val="1"/>
          <c:order val="1"/>
          <c:tx>
            <c:strRef>
              <c:f>'comp knowledge KP'!$D$3</c:f>
              <c:strCache>
                <c:ptCount val="1"/>
                <c:pt idx="0">
                  <c:v>2014</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knowledge KP'!$B$4:$B$7</c:f>
              <c:strCache>
                <c:ptCount val="4"/>
                <c:pt idx="0">
                  <c:v>PWID</c:v>
                </c:pt>
                <c:pt idx="1">
                  <c:v>FSW</c:v>
                </c:pt>
                <c:pt idx="2">
                  <c:v>TG</c:v>
                </c:pt>
                <c:pt idx="3">
                  <c:v>MSM</c:v>
                </c:pt>
              </c:strCache>
            </c:strRef>
          </c:cat>
          <c:val>
            <c:numRef>
              <c:f>'comp knowledge KP'!$D$4:$D$7</c:f>
              <c:numCache>
                <c:formatCode>General</c:formatCode>
                <c:ptCount val="4"/>
                <c:pt idx="0">
                  <c:v>58.2</c:v>
                </c:pt>
                <c:pt idx="1">
                  <c:v>39</c:v>
                </c:pt>
                <c:pt idx="2">
                  <c:v>38.1</c:v>
                </c:pt>
                <c:pt idx="3">
                  <c:v>47.8</c:v>
                </c:pt>
              </c:numCache>
            </c:numRef>
          </c:val>
          <c:extLst>
            <c:ext xmlns:c16="http://schemas.microsoft.com/office/drawing/2014/chart" uri="{C3380CC4-5D6E-409C-BE32-E72D297353CC}">
              <c16:uniqueId val="{00000004-6D71-4A21-9225-00C3B15F1EED}"/>
            </c:ext>
          </c:extLst>
        </c:ser>
        <c:dLbls>
          <c:showLegendKey val="0"/>
          <c:showVal val="0"/>
          <c:showCatName val="0"/>
          <c:showSerName val="0"/>
          <c:showPercent val="0"/>
          <c:showBubbleSize val="0"/>
        </c:dLbls>
        <c:gapWidth val="150"/>
        <c:axId val="136426624"/>
        <c:axId val="136428160"/>
      </c:barChart>
      <c:catAx>
        <c:axId val="136426624"/>
        <c:scaling>
          <c:orientation val="minMax"/>
        </c:scaling>
        <c:delete val="0"/>
        <c:axPos val="b"/>
        <c:numFmt formatCode="General" sourceLinked="1"/>
        <c:majorTickMark val="out"/>
        <c:minorTickMark val="none"/>
        <c:tickLblPos val="nextTo"/>
        <c:crossAx val="136428160"/>
        <c:crosses val="autoZero"/>
        <c:auto val="1"/>
        <c:lblAlgn val="ctr"/>
        <c:lblOffset val="100"/>
        <c:noMultiLvlLbl val="0"/>
      </c:catAx>
      <c:valAx>
        <c:axId val="136428160"/>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2.0975883583701078E-2"/>
              <c:y val="1.0243044384715478E-2"/>
            </c:manualLayout>
          </c:layout>
          <c:overlay val="0"/>
        </c:title>
        <c:numFmt formatCode="General" sourceLinked="1"/>
        <c:majorTickMark val="out"/>
        <c:minorTickMark val="none"/>
        <c:tickLblPos val="nextTo"/>
        <c:crossAx val="136426624"/>
        <c:crosses val="autoZero"/>
        <c:crossBetween val="between"/>
        <c:majorUnit val="20"/>
      </c:valAx>
    </c:plotArea>
    <c:legend>
      <c:legendPos val="t"/>
      <c:layout>
        <c:manualLayout>
          <c:xMode val="edge"/>
          <c:yMode val="edge"/>
          <c:x val="0.8565103005992174"/>
          <c:y val="0.13728490627747239"/>
          <c:w val="0.12188505917892339"/>
          <c:h val="0.25057248132726673"/>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view3D>
      <c:rotX val="60"/>
      <c:rotY val="0"/>
      <c:rAngAx val="0"/>
    </c:view3D>
    <c:floor>
      <c:thickness val="0"/>
    </c:floor>
    <c:sideWall>
      <c:thickness val="0"/>
    </c:sideWall>
    <c:backWall>
      <c:thickness val="0"/>
    </c:backWall>
    <c:plotArea>
      <c:layout>
        <c:manualLayout>
          <c:layoutTarget val="inner"/>
          <c:xMode val="edge"/>
          <c:yMode val="edge"/>
          <c:x val="0.18059908927046769"/>
          <c:y val="0.15880507828728321"/>
          <c:w val="0.63882964930588493"/>
          <c:h val="0.68926878967919736"/>
        </c:manualLayout>
      </c:layout>
      <c:pie3DChart>
        <c:varyColors val="0"/>
        <c:ser>
          <c:idx val="0"/>
          <c:order val="0"/>
          <c:spPr>
            <a:solidFill>
              <a:srgbClr val="6893C6"/>
            </a:solidFill>
          </c:spPr>
          <c:explosion val="25"/>
          <c:dPt>
            <c:idx val="0"/>
            <c:bubble3D val="0"/>
            <c:spPr>
              <a:solidFill>
                <a:srgbClr val="88C540"/>
              </a:solidFill>
            </c:spPr>
            <c:extLst>
              <c:ext xmlns:c16="http://schemas.microsoft.com/office/drawing/2014/chart" uri="{C3380CC4-5D6E-409C-BE32-E72D297353CC}">
                <c16:uniqueId val="{00000001-E498-4504-A83E-D9AB03DE2B72}"/>
              </c:ext>
            </c:extLst>
          </c:dPt>
          <c:dPt>
            <c:idx val="1"/>
            <c:bubble3D val="0"/>
            <c:spPr>
              <a:solidFill>
                <a:srgbClr val="F78E1E"/>
              </a:solidFill>
            </c:spPr>
            <c:extLst>
              <c:ext xmlns:c16="http://schemas.microsoft.com/office/drawing/2014/chart" uri="{C3380CC4-5D6E-409C-BE32-E72D297353CC}">
                <c16:uniqueId val="{00000003-E498-4504-A83E-D9AB03DE2B72}"/>
              </c:ext>
            </c:extLst>
          </c:dPt>
          <c:dLbls>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Vulner!$A$13:$A$14</c:f>
              <c:strCache>
                <c:ptCount val="2"/>
                <c:pt idx="0">
                  <c:v>Yes</c:v>
                </c:pt>
                <c:pt idx="1">
                  <c:v>No</c:v>
                </c:pt>
              </c:strCache>
            </c:strRef>
          </c:cat>
          <c:val>
            <c:numRef>
              <c:f>Vulner!$B$13:$B$14</c:f>
              <c:numCache>
                <c:formatCode>General</c:formatCode>
                <c:ptCount val="2"/>
                <c:pt idx="0">
                  <c:v>1356</c:v>
                </c:pt>
                <c:pt idx="1">
                  <c:v>4644</c:v>
                </c:pt>
              </c:numCache>
            </c:numRef>
          </c:val>
          <c:extLst>
            <c:ext xmlns:c16="http://schemas.microsoft.com/office/drawing/2014/chart" uri="{C3380CC4-5D6E-409C-BE32-E72D297353CC}">
              <c16:uniqueId val="{00000004-E498-4504-A83E-D9AB03DE2B72}"/>
            </c:ext>
          </c:extLst>
        </c:ser>
        <c:dLbls>
          <c:showLegendKey val="0"/>
          <c:showVal val="0"/>
          <c:showCatName val="0"/>
          <c:showSerName val="0"/>
          <c:showPercent val="0"/>
          <c:showBubbleSize val="0"/>
          <c:showLeaderLines val="1"/>
        </c:dLbls>
      </c:pie3DChart>
      <c:spPr>
        <a:solidFill>
          <a:srgbClr val="FFFFF7"/>
        </a:solidFill>
      </c:spPr>
    </c:plotArea>
    <c:legend>
      <c:legendPos val="r"/>
      <c:layout>
        <c:manualLayout>
          <c:xMode val="edge"/>
          <c:yMode val="edge"/>
          <c:x val="0.84209641716472572"/>
          <c:y val="0.43944330708661561"/>
          <c:w val="0.14585539006419476"/>
          <c:h val="0.12111338582677166"/>
        </c:manualLayout>
      </c:layout>
      <c:overlay val="0"/>
    </c:legend>
    <c:plotVisOnly val="1"/>
    <c:dispBlanksAs val="zero"/>
    <c:showDLblsOverMax val="0"/>
  </c:chart>
  <c:spPr>
    <a:solidFill>
      <a:srgbClr val="777777">
        <a:lumMod val="20000"/>
        <a:lumOff val="80000"/>
      </a:srgbClr>
    </a:solidFill>
  </c:spPr>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43509902171319"/>
          <c:y val="6.3741452919243449E-2"/>
          <c:w val="0.83652636602242902"/>
          <c:h val="0.72230002365584134"/>
        </c:manualLayout>
      </c:layout>
      <c:barChart>
        <c:barDir val="col"/>
        <c:grouping val="stacked"/>
        <c:varyColors val="0"/>
        <c:ser>
          <c:idx val="0"/>
          <c:order val="0"/>
          <c:tx>
            <c:strRef>
              <c:f>'MLS DoVsInt'!$B$1</c:f>
              <c:strCache>
                <c:ptCount val="1"/>
                <c:pt idx="0">
                  <c:v>International HIV expenditures</c:v>
                </c:pt>
              </c:strCache>
            </c:strRef>
          </c:tx>
          <c:spPr>
            <a:solidFill>
              <a:srgbClr val="00A99A"/>
            </a:solidFill>
            <a:ln w="12700">
              <a:solidFill>
                <a:srgbClr val="FFFFFF"/>
              </a:solidFill>
            </a:ln>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AB-4635-BB6E-F0C82752DDA6}"/>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'MLS DoVsInt'!$A$2:$A$13</c:f>
              <c:numCache>
                <c:formatCode>General</c:formatCode>
                <c:ptCount val="12"/>
                <c:pt idx="0">
                  <c:v>2008</c:v>
                </c:pt>
                <c:pt idx="1">
                  <c:v>2009</c:v>
                </c:pt>
                <c:pt idx="2">
                  <c:v>2010</c:v>
                </c:pt>
                <c:pt idx="3">
                  <c:v>2011</c:v>
                </c:pt>
                <c:pt idx="4">
                  <c:v>2012</c:v>
                </c:pt>
                <c:pt idx="5">
                  <c:v>2013</c:v>
                </c:pt>
                <c:pt idx="6">
                  <c:v>2014</c:v>
                </c:pt>
                <c:pt idx="7">
                  <c:v>2017</c:v>
                </c:pt>
                <c:pt idx="8">
                  <c:v>2019</c:v>
                </c:pt>
                <c:pt idx="9">
                  <c:v>2020</c:v>
                </c:pt>
                <c:pt idx="10">
                  <c:v>2021</c:v>
                </c:pt>
                <c:pt idx="11">
                  <c:v>2022</c:v>
                </c:pt>
              </c:numCache>
            </c:numRef>
          </c:cat>
          <c:val>
            <c:numRef>
              <c:f>'MLS DoVsInt'!$B$2:$B$13</c:f>
              <c:numCache>
                <c:formatCode>0</c:formatCode>
                <c:ptCount val="12"/>
                <c:pt idx="0">
                  <c:v>291428.56</c:v>
                </c:pt>
                <c:pt idx="1">
                  <c:v>447058.84</c:v>
                </c:pt>
                <c:pt idx="2">
                  <c:v>561880.01</c:v>
                </c:pt>
                <c:pt idx="3">
                  <c:v>2396940.9500000002</c:v>
                </c:pt>
                <c:pt idx="4">
                  <c:v>1665338.42</c:v>
                </c:pt>
                <c:pt idx="5">
                  <c:v>2105998.0299999998</c:v>
                </c:pt>
                <c:pt idx="6">
                  <c:v>2538988.65</c:v>
                </c:pt>
                <c:pt idx="7">
                  <c:v>1147985.0900000001</c:v>
                </c:pt>
                <c:pt idx="8">
                  <c:v>538017.62</c:v>
                </c:pt>
                <c:pt idx="9">
                  <c:v>1668632.37</c:v>
                </c:pt>
                <c:pt idx="10">
                  <c:v>1466300.05</c:v>
                </c:pt>
                <c:pt idx="11">
                  <c:v>1339440</c:v>
                </c:pt>
              </c:numCache>
            </c:numRef>
          </c:val>
          <c:extLst>
            <c:ext xmlns:c16="http://schemas.microsoft.com/office/drawing/2014/chart" uri="{C3380CC4-5D6E-409C-BE32-E72D297353CC}">
              <c16:uniqueId val="{00000001-CBAB-4635-BB6E-F0C82752DDA6}"/>
            </c:ext>
          </c:extLst>
        </c:ser>
        <c:ser>
          <c:idx val="2"/>
          <c:order val="1"/>
          <c:tx>
            <c:strRef>
              <c:f>'MLS DoVsInt'!$C$1</c:f>
              <c:strCache>
                <c:ptCount val="1"/>
                <c:pt idx="0">
                  <c:v>Domestic HIV expenditures</c:v>
                </c:pt>
              </c:strCache>
            </c:strRef>
          </c:tx>
          <c:spPr>
            <a:solidFill>
              <a:srgbClr val="F26B73"/>
            </a:solidFill>
            <a:ln>
              <a:solidFill>
                <a:srgbClr val="FFFFFF"/>
              </a:solidFill>
            </a:ln>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AB-4635-BB6E-F0C82752DDA6}"/>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'MLS DoVsInt'!$A$2:$A$13</c:f>
              <c:numCache>
                <c:formatCode>General</c:formatCode>
                <c:ptCount val="12"/>
                <c:pt idx="0">
                  <c:v>2008</c:v>
                </c:pt>
                <c:pt idx="1">
                  <c:v>2009</c:v>
                </c:pt>
                <c:pt idx="2">
                  <c:v>2010</c:v>
                </c:pt>
                <c:pt idx="3">
                  <c:v>2011</c:v>
                </c:pt>
                <c:pt idx="4">
                  <c:v>2012</c:v>
                </c:pt>
                <c:pt idx="5">
                  <c:v>2013</c:v>
                </c:pt>
                <c:pt idx="6">
                  <c:v>2014</c:v>
                </c:pt>
                <c:pt idx="7">
                  <c:v>2017</c:v>
                </c:pt>
                <c:pt idx="8">
                  <c:v>2019</c:v>
                </c:pt>
                <c:pt idx="9">
                  <c:v>2020</c:v>
                </c:pt>
                <c:pt idx="10">
                  <c:v>2021</c:v>
                </c:pt>
                <c:pt idx="11">
                  <c:v>2022</c:v>
                </c:pt>
              </c:numCache>
            </c:numRef>
          </c:cat>
          <c:val>
            <c:numRef>
              <c:f>'MLS DoVsInt'!$C$2:$C$13</c:f>
              <c:numCache>
                <c:formatCode>0</c:formatCode>
                <c:ptCount val="12"/>
                <c:pt idx="0">
                  <c:v>24460571.440000001</c:v>
                </c:pt>
                <c:pt idx="1">
                  <c:v>27732352.66</c:v>
                </c:pt>
                <c:pt idx="2">
                  <c:v>31383249</c:v>
                </c:pt>
                <c:pt idx="3">
                  <c:v>36796939.5</c:v>
                </c:pt>
                <c:pt idx="4">
                  <c:v>54980312</c:v>
                </c:pt>
                <c:pt idx="5">
                  <c:v>55978998.509999998</c:v>
                </c:pt>
                <c:pt idx="6">
                  <c:v>51263567.030000001</c:v>
                </c:pt>
                <c:pt idx="7">
                  <c:v>35787767.509999998</c:v>
                </c:pt>
                <c:pt idx="8">
                  <c:v>23822542.760000002</c:v>
                </c:pt>
                <c:pt idx="9">
                  <c:v>19026294.870000001</c:v>
                </c:pt>
                <c:pt idx="10">
                  <c:v>18374506.549999997</c:v>
                </c:pt>
                <c:pt idx="11">
                  <c:v>19223829.120000001</c:v>
                </c:pt>
              </c:numCache>
            </c:numRef>
          </c:val>
          <c:extLst>
            <c:ext xmlns:c16="http://schemas.microsoft.com/office/drawing/2014/chart" uri="{C3380CC4-5D6E-409C-BE32-E72D297353CC}">
              <c16:uniqueId val="{00000003-CBAB-4635-BB6E-F0C82752DDA6}"/>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'MLS DoVsInt'!$D$1</c:f>
              <c:strCache>
                <c:ptCount val="1"/>
                <c:pt idx="0">
                  <c:v>Total HIV expenditures</c:v>
                </c:pt>
              </c:strCache>
            </c:strRef>
          </c:tx>
          <c:spPr>
            <a:ln w="34925">
              <a:solidFill>
                <a:srgbClr val="00B0F0"/>
              </a:solidFill>
            </a:ln>
          </c:spPr>
          <c:marker>
            <c:symbol val="circle"/>
            <c:size val="7"/>
            <c:spPr>
              <a:solidFill>
                <a:srgbClr val="00B0F0"/>
              </a:solidFill>
              <a:ln>
                <a:noFill/>
              </a:ln>
            </c:spPr>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AB-4635-BB6E-F0C82752DDA6}"/>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'MLS DoVsInt'!$A$2:$A$13</c:f>
              <c:numCache>
                <c:formatCode>General</c:formatCode>
                <c:ptCount val="12"/>
                <c:pt idx="0">
                  <c:v>2008</c:v>
                </c:pt>
                <c:pt idx="1">
                  <c:v>2009</c:v>
                </c:pt>
                <c:pt idx="2">
                  <c:v>2010</c:v>
                </c:pt>
                <c:pt idx="3">
                  <c:v>2011</c:v>
                </c:pt>
                <c:pt idx="4">
                  <c:v>2012</c:v>
                </c:pt>
                <c:pt idx="5">
                  <c:v>2013</c:v>
                </c:pt>
                <c:pt idx="6">
                  <c:v>2014</c:v>
                </c:pt>
                <c:pt idx="7">
                  <c:v>2017</c:v>
                </c:pt>
                <c:pt idx="8">
                  <c:v>2019</c:v>
                </c:pt>
                <c:pt idx="9">
                  <c:v>2020</c:v>
                </c:pt>
                <c:pt idx="10">
                  <c:v>2021</c:v>
                </c:pt>
                <c:pt idx="11">
                  <c:v>2022</c:v>
                </c:pt>
              </c:numCache>
            </c:numRef>
          </c:cat>
          <c:val>
            <c:numRef>
              <c:f>'MLS DoVsInt'!$D$2:$D$13</c:f>
              <c:numCache>
                <c:formatCode>0</c:formatCode>
                <c:ptCount val="12"/>
                <c:pt idx="0">
                  <c:v>24752000</c:v>
                </c:pt>
                <c:pt idx="1">
                  <c:v>28179411.5</c:v>
                </c:pt>
                <c:pt idx="2">
                  <c:v>31945129.010000002</c:v>
                </c:pt>
                <c:pt idx="3">
                  <c:v>39193880.450000003</c:v>
                </c:pt>
                <c:pt idx="4">
                  <c:v>56645650.420000002</c:v>
                </c:pt>
                <c:pt idx="5">
                  <c:v>58084996.539999999</c:v>
                </c:pt>
                <c:pt idx="6">
                  <c:v>53802555.68</c:v>
                </c:pt>
                <c:pt idx="7">
                  <c:v>36935752.600000001</c:v>
                </c:pt>
                <c:pt idx="8">
                  <c:v>24360560.380000003</c:v>
                </c:pt>
                <c:pt idx="9">
                  <c:v>20694927.240000002</c:v>
                </c:pt>
                <c:pt idx="10">
                  <c:v>19840806.599999998</c:v>
                </c:pt>
                <c:pt idx="11">
                  <c:v>20563269.120000001</c:v>
                </c:pt>
              </c:numCache>
            </c:numRef>
          </c:val>
          <c:smooth val="1"/>
          <c:extLst>
            <c:ext xmlns:c16="http://schemas.microsoft.com/office/drawing/2014/chart" uri="{C3380CC4-5D6E-409C-BE32-E72D297353CC}">
              <c16:uniqueId val="{00000005-CBAB-4635-BB6E-F0C82752DDA6}"/>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majorGridlines>
          <c:spPr>
            <a:ln w="9525">
              <a:solidFill>
                <a:srgbClr val="F79646">
                  <a:lumMod val="20000"/>
                  <a:lumOff val="80000"/>
                </a:srgbClr>
              </a:solidFill>
              <a:prstDash val="sysDot"/>
            </a:ln>
          </c:spPr>
        </c:majorGridlines>
        <c:numFmt formatCode="General" sourceLinked="1"/>
        <c:majorTickMark val="none"/>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w="9525">
              <a:solidFill>
                <a:srgbClr val="F79646">
                  <a:lumMod val="20000"/>
                  <a:lumOff val="80000"/>
                </a:srgbClr>
              </a:solidFill>
              <a:prstDash val="sysDot"/>
            </a:ln>
          </c:spPr>
        </c:majorGridlines>
        <c:numFmt formatCode="0" sourceLinked="1"/>
        <c:majorTickMark val="out"/>
        <c:minorTickMark val="none"/>
        <c:tickLblPos val="nextTo"/>
        <c:spPr>
          <a:ln>
            <a:noFill/>
          </a:ln>
        </c:spPr>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1.7428298735385348E-2"/>
          <c:y val="0.90103166963848957"/>
          <c:w val="0.96276115485564318"/>
          <c:h val="9.8404052198885955E-2"/>
        </c:manualLayout>
      </c:layout>
      <c:overlay val="0"/>
    </c:legend>
    <c:plotVisOnly val="1"/>
    <c:dispBlanksAs val="gap"/>
    <c:showDLblsOverMax val="0"/>
  </c:chart>
  <c:spPr>
    <a:ln w="6350">
      <a:no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rgbClr val="33CCCC"/>
            </a:solidFill>
            <a:ln w="12700">
              <a:solidFill>
                <a:schemeClr val="bg1"/>
              </a:solidFill>
            </a:ln>
            <a:effectLst/>
          </c:spPr>
          <c:invertIfNegative val="0"/>
          <c:dPt>
            <c:idx val="0"/>
            <c:invertIfNegative val="0"/>
            <c:bubble3D val="0"/>
            <c:spPr>
              <a:solidFill>
                <a:srgbClr val="00CC00"/>
              </a:solidFill>
              <a:ln w="12700">
                <a:solidFill>
                  <a:schemeClr val="bg1"/>
                </a:solidFill>
              </a:ln>
              <a:effectLst/>
            </c:spPr>
            <c:extLst>
              <c:ext xmlns:c16="http://schemas.microsoft.com/office/drawing/2014/chart" uri="{C3380CC4-5D6E-409C-BE32-E72D297353CC}">
                <c16:uniqueId val="{00000001-D931-4999-BC61-453183F8AF7B}"/>
              </c:ext>
            </c:extLst>
          </c:dPt>
          <c:dPt>
            <c:idx val="1"/>
            <c:invertIfNegative val="0"/>
            <c:bubble3D val="0"/>
            <c:spPr>
              <a:solidFill>
                <a:srgbClr val="9999FF"/>
              </a:solidFill>
              <a:ln w="12700">
                <a:solidFill>
                  <a:schemeClr val="bg1"/>
                </a:solidFill>
              </a:ln>
              <a:effectLst/>
            </c:spPr>
            <c:extLst>
              <c:ext xmlns:c16="http://schemas.microsoft.com/office/drawing/2014/chart" uri="{C3380CC4-5D6E-409C-BE32-E72D297353CC}">
                <c16:uniqueId val="{00000003-D931-4999-BC61-453183F8AF7B}"/>
              </c:ext>
            </c:extLst>
          </c:dPt>
          <c:dPt>
            <c:idx val="2"/>
            <c:invertIfNegative val="0"/>
            <c:bubble3D val="0"/>
            <c:spPr>
              <a:solidFill>
                <a:srgbClr val="FFB3FF"/>
              </a:solidFill>
              <a:ln w="12700">
                <a:solidFill>
                  <a:schemeClr val="bg1"/>
                </a:solidFill>
              </a:ln>
              <a:effectLst/>
            </c:spPr>
            <c:extLst>
              <c:ext xmlns:c16="http://schemas.microsoft.com/office/drawing/2014/chart" uri="{C3380CC4-5D6E-409C-BE32-E72D297353CC}">
                <c16:uniqueId val="{00000005-D931-4999-BC61-453183F8AF7B}"/>
              </c:ext>
            </c:extLst>
          </c:dPt>
          <c:dPt>
            <c:idx val="3"/>
            <c:invertIfNegative val="0"/>
            <c:bubble3D val="0"/>
            <c:spPr>
              <a:solidFill>
                <a:srgbClr val="00CCFF"/>
              </a:solidFill>
              <a:ln w="12700">
                <a:solidFill>
                  <a:schemeClr val="bg1"/>
                </a:solidFill>
              </a:ln>
              <a:effectLst/>
            </c:spPr>
            <c:extLst>
              <c:ext xmlns:c16="http://schemas.microsoft.com/office/drawing/2014/chart" uri="{C3380CC4-5D6E-409C-BE32-E72D297353CC}">
                <c16:uniqueId val="{00000007-D931-4999-BC61-453183F8AF7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OST!$C$5:$C$9</c:f>
              <c:strCache>
                <c:ptCount val="5"/>
                <c:pt idx="0">
                  <c:v>2018</c:v>
                </c:pt>
                <c:pt idx="1">
                  <c:v>2019</c:v>
                </c:pt>
                <c:pt idx="2">
                  <c:v>2020</c:v>
                </c:pt>
                <c:pt idx="3">
                  <c:v>2021</c:v>
                </c:pt>
                <c:pt idx="4">
                  <c:v>2022</c:v>
                </c:pt>
              </c:strCache>
            </c:strRef>
          </c:cat>
          <c:val>
            <c:numRef>
              <c:f>OST!$D$5:$D$9</c:f>
              <c:numCache>
                <c:formatCode>0</c:formatCode>
                <c:ptCount val="5"/>
                <c:pt idx="0">
                  <c:v>74.3</c:v>
                </c:pt>
                <c:pt idx="1">
                  <c:v>85.3</c:v>
                </c:pt>
                <c:pt idx="2">
                  <c:v>81.099999999999994</c:v>
                </c:pt>
                <c:pt idx="3">
                  <c:v>74.099999999999994</c:v>
                </c:pt>
                <c:pt idx="4">
                  <c:v>90.9</c:v>
                </c:pt>
              </c:numCache>
            </c:numRef>
          </c:val>
          <c:extLst>
            <c:ext xmlns:c16="http://schemas.microsoft.com/office/drawing/2014/chart" uri="{C3380CC4-5D6E-409C-BE32-E72D297353CC}">
              <c16:uniqueId val="{00000008-D931-4999-BC61-453183F8AF7B}"/>
            </c:ext>
          </c:extLst>
        </c:ser>
        <c:dLbls>
          <c:showLegendKey val="0"/>
          <c:showVal val="0"/>
          <c:showCatName val="0"/>
          <c:showSerName val="0"/>
          <c:showPercent val="0"/>
          <c:showBubbleSize val="0"/>
        </c:dLbls>
        <c:gapWidth val="150"/>
        <c:overlap val="100"/>
        <c:axId val="541256016"/>
        <c:axId val="541257656"/>
      </c:barChart>
      <c:catAx>
        <c:axId val="541256016"/>
        <c:scaling>
          <c:orientation val="minMax"/>
        </c:scaling>
        <c:delete val="0"/>
        <c:axPos val="b"/>
        <c:majorGridlines>
          <c:spPr>
            <a:ln w="1270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541257656"/>
        <c:crosses val="autoZero"/>
        <c:auto val="1"/>
        <c:lblAlgn val="ctr"/>
        <c:lblOffset val="100"/>
        <c:noMultiLvlLbl val="0"/>
      </c:catAx>
      <c:valAx>
        <c:axId val="541257656"/>
        <c:scaling>
          <c:orientation val="minMax"/>
        </c:scaling>
        <c:delete val="0"/>
        <c:axPos val="l"/>
        <c:majorGridlines>
          <c:spPr>
            <a:ln w="12700"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541256016"/>
        <c:crosses val="autoZero"/>
        <c:crossBetween val="between"/>
        <c:majorUnit val="20"/>
      </c:valAx>
      <c:spPr>
        <a:noFill/>
        <a:ln>
          <a:noFill/>
        </a:ln>
        <a:effectLst/>
      </c:spPr>
    </c:plotArea>
    <c:plotVisOnly val="1"/>
    <c:dispBlanksAs val="gap"/>
    <c:showDLblsOverMax val="0"/>
    <c:extLst/>
  </c:chart>
  <c:spPr>
    <a:noFill/>
    <a:ln w="9525" cap="flat" cmpd="sng" algn="ctr">
      <a:noFill/>
      <a:round/>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7144230582288331"/>
          <c:h val="0.6543578289334534"/>
        </c:manualLayout>
      </c:layout>
      <c:lineChart>
        <c:grouping val="standard"/>
        <c:varyColors val="0"/>
        <c:ser>
          <c:idx val="0"/>
          <c:order val="0"/>
          <c:tx>
            <c:strRef>
              <c:f>MYS!$D$1</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EE01-4674-B225-7845F1FCEC98}"/>
                </c:ext>
              </c:extLst>
            </c:dLbl>
            <c:dLbl>
              <c:idx val="1"/>
              <c:delete val="1"/>
              <c:extLst>
                <c:ext xmlns:c15="http://schemas.microsoft.com/office/drawing/2012/chart" uri="{CE6537A1-D6FC-4f65-9D91-7224C49458BB}"/>
                <c:ext xmlns:c16="http://schemas.microsoft.com/office/drawing/2014/chart" uri="{C3380CC4-5D6E-409C-BE32-E72D297353CC}">
                  <c16:uniqueId val="{00000001-EE01-4674-B225-7845F1FCEC98}"/>
                </c:ext>
              </c:extLst>
            </c:dLbl>
            <c:dLbl>
              <c:idx val="2"/>
              <c:delete val="1"/>
              <c:extLst>
                <c:ext xmlns:c15="http://schemas.microsoft.com/office/drawing/2012/chart" uri="{CE6537A1-D6FC-4f65-9D91-7224C49458BB}"/>
                <c:ext xmlns:c16="http://schemas.microsoft.com/office/drawing/2014/chart" uri="{C3380CC4-5D6E-409C-BE32-E72D297353CC}">
                  <c16:uniqueId val="{00000002-EE01-4674-B225-7845F1FCEC98}"/>
                </c:ext>
              </c:extLst>
            </c:dLbl>
            <c:dLbl>
              <c:idx val="3"/>
              <c:delete val="1"/>
              <c:extLst>
                <c:ext xmlns:c15="http://schemas.microsoft.com/office/drawing/2012/chart" uri="{CE6537A1-D6FC-4f65-9D91-7224C49458BB}"/>
                <c:ext xmlns:c16="http://schemas.microsoft.com/office/drawing/2014/chart" uri="{C3380CC4-5D6E-409C-BE32-E72D297353CC}">
                  <c16:uniqueId val="{00000003-EE01-4674-B225-7845F1FCEC98}"/>
                </c:ext>
              </c:extLst>
            </c:dLbl>
            <c:dLbl>
              <c:idx val="4"/>
              <c:delete val="1"/>
              <c:extLst>
                <c:ext xmlns:c15="http://schemas.microsoft.com/office/drawing/2012/chart" uri="{CE6537A1-D6FC-4f65-9D91-7224C49458BB}"/>
                <c:ext xmlns:c16="http://schemas.microsoft.com/office/drawing/2014/chart" uri="{C3380CC4-5D6E-409C-BE32-E72D297353CC}">
                  <c16:uniqueId val="{00000004-EE01-4674-B225-7845F1FCEC98}"/>
                </c:ext>
              </c:extLst>
            </c:dLbl>
            <c:dLbl>
              <c:idx val="5"/>
              <c:delete val="1"/>
              <c:extLst>
                <c:ext xmlns:c15="http://schemas.microsoft.com/office/drawing/2012/chart" uri="{CE6537A1-D6FC-4f65-9D91-7224C49458BB}"/>
                <c:ext xmlns:c16="http://schemas.microsoft.com/office/drawing/2014/chart" uri="{C3380CC4-5D6E-409C-BE32-E72D297353CC}">
                  <c16:uniqueId val="{00000005-EE01-4674-B225-7845F1FCEC98}"/>
                </c:ext>
              </c:extLst>
            </c:dLbl>
            <c:dLbl>
              <c:idx val="6"/>
              <c:delete val="1"/>
              <c:extLst>
                <c:ext xmlns:c15="http://schemas.microsoft.com/office/drawing/2012/chart" uri="{CE6537A1-D6FC-4f65-9D91-7224C49458BB}"/>
                <c:ext xmlns:c16="http://schemas.microsoft.com/office/drawing/2014/chart" uri="{C3380CC4-5D6E-409C-BE32-E72D297353CC}">
                  <c16:uniqueId val="{00000006-EE01-4674-B225-7845F1FCEC98}"/>
                </c:ext>
              </c:extLst>
            </c:dLbl>
            <c:dLbl>
              <c:idx val="7"/>
              <c:delete val="1"/>
              <c:extLst>
                <c:ext xmlns:c15="http://schemas.microsoft.com/office/drawing/2012/chart" uri="{CE6537A1-D6FC-4f65-9D91-7224C49458BB}"/>
                <c:ext xmlns:c16="http://schemas.microsoft.com/office/drawing/2014/chart" uri="{C3380CC4-5D6E-409C-BE32-E72D297353CC}">
                  <c16:uniqueId val="{00000007-EE01-4674-B225-7845F1FCEC98}"/>
                </c:ext>
              </c:extLst>
            </c:dLbl>
            <c:dLbl>
              <c:idx val="8"/>
              <c:delete val="1"/>
              <c:extLst>
                <c:ext xmlns:c15="http://schemas.microsoft.com/office/drawing/2012/chart" uri="{CE6537A1-D6FC-4f65-9D91-7224C49458BB}"/>
                <c:ext xmlns:c16="http://schemas.microsoft.com/office/drawing/2014/chart" uri="{C3380CC4-5D6E-409C-BE32-E72D297353CC}">
                  <c16:uniqueId val="{00000008-EE01-4674-B225-7845F1FCEC98}"/>
                </c:ext>
              </c:extLst>
            </c:dLbl>
            <c:dLbl>
              <c:idx val="9"/>
              <c:delete val="1"/>
              <c:extLst>
                <c:ext xmlns:c15="http://schemas.microsoft.com/office/drawing/2012/chart" uri="{CE6537A1-D6FC-4f65-9D91-7224C49458BB}"/>
                <c:ext xmlns:c16="http://schemas.microsoft.com/office/drawing/2014/chart" uri="{C3380CC4-5D6E-409C-BE32-E72D297353CC}">
                  <c16:uniqueId val="{00000009-EE01-4674-B225-7845F1FCEC98}"/>
                </c:ext>
              </c:extLst>
            </c:dLbl>
            <c:dLbl>
              <c:idx val="10"/>
              <c:delete val="1"/>
              <c:extLst>
                <c:ext xmlns:c15="http://schemas.microsoft.com/office/drawing/2012/chart" uri="{CE6537A1-D6FC-4f65-9D91-7224C49458BB}"/>
                <c:ext xmlns:c16="http://schemas.microsoft.com/office/drawing/2014/chart" uri="{C3380CC4-5D6E-409C-BE32-E72D297353CC}">
                  <c16:uniqueId val="{0000000A-EE01-4674-B225-7845F1FCEC98}"/>
                </c:ext>
              </c:extLst>
            </c:dLbl>
            <c:dLbl>
              <c:idx val="11"/>
              <c:delete val="1"/>
              <c:extLst>
                <c:ext xmlns:c15="http://schemas.microsoft.com/office/drawing/2012/chart" uri="{CE6537A1-D6FC-4f65-9D91-7224C49458BB}"/>
                <c:ext xmlns:c16="http://schemas.microsoft.com/office/drawing/2014/chart" uri="{C3380CC4-5D6E-409C-BE32-E72D297353CC}">
                  <c16:uniqueId val="{0000000B-EE01-4674-B225-7845F1FCEC98}"/>
                </c:ext>
              </c:extLst>
            </c:dLbl>
            <c:dLbl>
              <c:idx val="12"/>
              <c:delete val="1"/>
              <c:extLst>
                <c:ext xmlns:c15="http://schemas.microsoft.com/office/drawing/2012/chart" uri="{CE6537A1-D6FC-4f65-9D91-7224C49458BB}"/>
                <c:ext xmlns:c16="http://schemas.microsoft.com/office/drawing/2014/chart" uri="{C3380CC4-5D6E-409C-BE32-E72D297353CC}">
                  <c16:uniqueId val="{0000000C-EE01-4674-B225-7845F1FCEC98}"/>
                </c:ext>
              </c:extLst>
            </c:dLbl>
            <c:dLbl>
              <c:idx val="13"/>
              <c:delete val="1"/>
              <c:extLst>
                <c:ext xmlns:c15="http://schemas.microsoft.com/office/drawing/2012/chart" uri="{CE6537A1-D6FC-4f65-9D91-7224C49458BB}"/>
                <c:ext xmlns:c16="http://schemas.microsoft.com/office/drawing/2014/chart" uri="{C3380CC4-5D6E-409C-BE32-E72D297353CC}">
                  <c16:uniqueId val="{0000000D-EE01-4674-B225-7845F1FCEC98}"/>
                </c:ext>
              </c:extLst>
            </c:dLbl>
            <c:dLbl>
              <c:idx val="14"/>
              <c:delete val="1"/>
              <c:extLst>
                <c:ext xmlns:c15="http://schemas.microsoft.com/office/drawing/2012/chart" uri="{CE6537A1-D6FC-4f65-9D91-7224C49458BB}"/>
                <c:ext xmlns:c16="http://schemas.microsoft.com/office/drawing/2014/chart" uri="{C3380CC4-5D6E-409C-BE32-E72D297353CC}">
                  <c16:uniqueId val="{0000000E-EE01-4674-B225-7845F1FCEC98}"/>
                </c:ext>
              </c:extLst>
            </c:dLbl>
            <c:dLbl>
              <c:idx val="15"/>
              <c:delete val="1"/>
              <c:extLst>
                <c:ext xmlns:c15="http://schemas.microsoft.com/office/drawing/2012/chart" uri="{CE6537A1-D6FC-4f65-9D91-7224C49458BB}"/>
                <c:ext xmlns:c16="http://schemas.microsoft.com/office/drawing/2014/chart" uri="{C3380CC4-5D6E-409C-BE32-E72D297353CC}">
                  <c16:uniqueId val="{0000000F-EE01-4674-B225-7845F1FCEC98}"/>
                </c:ext>
              </c:extLst>
            </c:dLbl>
            <c:dLbl>
              <c:idx val="16"/>
              <c:delete val="1"/>
              <c:extLst>
                <c:ext xmlns:c15="http://schemas.microsoft.com/office/drawing/2012/chart" uri="{CE6537A1-D6FC-4f65-9D91-7224C49458BB}"/>
                <c:ext xmlns:c16="http://schemas.microsoft.com/office/drawing/2014/chart" uri="{C3380CC4-5D6E-409C-BE32-E72D297353CC}">
                  <c16:uniqueId val="{00000010-EE01-4674-B225-7845F1FCEC98}"/>
                </c:ext>
              </c:extLst>
            </c:dLbl>
            <c:dLbl>
              <c:idx val="17"/>
              <c:delete val="1"/>
              <c:extLst>
                <c:ext xmlns:c15="http://schemas.microsoft.com/office/drawing/2012/chart" uri="{CE6537A1-D6FC-4f65-9D91-7224C49458BB}"/>
                <c:ext xmlns:c16="http://schemas.microsoft.com/office/drawing/2014/chart" uri="{C3380CC4-5D6E-409C-BE32-E72D297353CC}">
                  <c16:uniqueId val="{00000011-EE01-4674-B225-7845F1FCEC98}"/>
                </c:ext>
              </c:extLst>
            </c:dLbl>
            <c:dLbl>
              <c:idx val="18"/>
              <c:delete val="1"/>
              <c:extLst>
                <c:ext xmlns:c15="http://schemas.microsoft.com/office/drawing/2012/chart" uri="{CE6537A1-D6FC-4f65-9D91-7224C49458BB}"/>
                <c:ext xmlns:c16="http://schemas.microsoft.com/office/drawing/2014/chart" uri="{C3380CC4-5D6E-409C-BE32-E72D297353CC}">
                  <c16:uniqueId val="{00000012-EE01-4674-B225-7845F1FCEC98}"/>
                </c:ext>
              </c:extLst>
            </c:dLbl>
            <c:dLbl>
              <c:idx val="19"/>
              <c:delete val="1"/>
              <c:extLst>
                <c:ext xmlns:c15="http://schemas.microsoft.com/office/drawing/2012/chart" uri="{CE6537A1-D6FC-4f65-9D91-7224C49458BB}"/>
                <c:ext xmlns:c16="http://schemas.microsoft.com/office/drawing/2014/chart" uri="{C3380CC4-5D6E-409C-BE32-E72D297353CC}">
                  <c16:uniqueId val="{00000013-EE01-4674-B225-7845F1FCEC98}"/>
                </c:ext>
              </c:extLst>
            </c:dLbl>
            <c:dLbl>
              <c:idx val="20"/>
              <c:delete val="1"/>
              <c:extLst>
                <c:ext xmlns:c15="http://schemas.microsoft.com/office/drawing/2012/chart" uri="{CE6537A1-D6FC-4f65-9D91-7224C49458BB}"/>
                <c:ext xmlns:c16="http://schemas.microsoft.com/office/drawing/2014/chart" uri="{C3380CC4-5D6E-409C-BE32-E72D297353CC}">
                  <c16:uniqueId val="{00000014-EE01-4674-B225-7845F1FCEC98}"/>
                </c:ext>
              </c:extLst>
            </c:dLbl>
            <c:dLbl>
              <c:idx val="21"/>
              <c:delete val="1"/>
              <c:extLst>
                <c:ext xmlns:c15="http://schemas.microsoft.com/office/drawing/2012/chart" uri="{CE6537A1-D6FC-4f65-9D91-7224C49458BB}"/>
                <c:ext xmlns:c16="http://schemas.microsoft.com/office/drawing/2014/chart" uri="{C3380CC4-5D6E-409C-BE32-E72D297353CC}">
                  <c16:uniqueId val="{00000015-EE01-4674-B225-7845F1FCEC98}"/>
                </c:ext>
              </c:extLst>
            </c:dLbl>
            <c:dLbl>
              <c:idx val="22"/>
              <c:delete val="1"/>
              <c:extLst>
                <c:ext xmlns:c15="http://schemas.microsoft.com/office/drawing/2012/chart" uri="{CE6537A1-D6FC-4f65-9D91-7224C49458BB}"/>
                <c:ext xmlns:c16="http://schemas.microsoft.com/office/drawing/2014/chart" uri="{C3380CC4-5D6E-409C-BE32-E72D297353CC}">
                  <c16:uniqueId val="{00000016-EE01-4674-B225-7845F1FCEC98}"/>
                </c:ext>
              </c:extLst>
            </c:dLbl>
            <c:dLbl>
              <c:idx val="23"/>
              <c:delete val="1"/>
              <c:extLst>
                <c:ext xmlns:c15="http://schemas.microsoft.com/office/drawing/2012/chart" uri="{CE6537A1-D6FC-4f65-9D91-7224C49458BB}"/>
                <c:ext xmlns:c16="http://schemas.microsoft.com/office/drawing/2014/chart" uri="{C3380CC4-5D6E-409C-BE32-E72D297353CC}">
                  <c16:uniqueId val="{00000017-EE01-4674-B225-7845F1FCEC98}"/>
                </c:ext>
              </c:extLst>
            </c:dLbl>
            <c:dLbl>
              <c:idx val="24"/>
              <c:delete val="1"/>
              <c:extLst>
                <c:ext xmlns:c15="http://schemas.microsoft.com/office/drawing/2012/chart" uri="{CE6537A1-D6FC-4f65-9D91-7224C49458BB}"/>
                <c:ext xmlns:c16="http://schemas.microsoft.com/office/drawing/2014/chart" uri="{C3380CC4-5D6E-409C-BE32-E72D297353CC}">
                  <c16:uniqueId val="{00000018-EE01-4674-B225-7845F1FCEC98}"/>
                </c:ext>
              </c:extLst>
            </c:dLbl>
            <c:dLbl>
              <c:idx val="25"/>
              <c:delete val="1"/>
              <c:extLst>
                <c:ext xmlns:c15="http://schemas.microsoft.com/office/drawing/2012/chart" uri="{CE6537A1-D6FC-4f65-9D91-7224C49458BB}"/>
                <c:ext xmlns:c16="http://schemas.microsoft.com/office/drawing/2014/chart" uri="{C3380CC4-5D6E-409C-BE32-E72D297353CC}">
                  <c16:uniqueId val="{00000019-EE01-4674-B225-7845F1FCEC98}"/>
                </c:ext>
              </c:extLst>
            </c:dLbl>
            <c:dLbl>
              <c:idx val="26"/>
              <c:delete val="1"/>
              <c:extLst>
                <c:ext xmlns:c15="http://schemas.microsoft.com/office/drawing/2012/chart" uri="{CE6537A1-D6FC-4f65-9D91-7224C49458BB}"/>
                <c:ext xmlns:c16="http://schemas.microsoft.com/office/drawing/2014/chart" uri="{C3380CC4-5D6E-409C-BE32-E72D297353CC}">
                  <c16:uniqueId val="{0000001A-EE01-4674-B225-7845F1FCEC98}"/>
                </c:ext>
              </c:extLst>
            </c:dLbl>
            <c:dLbl>
              <c:idx val="27"/>
              <c:delete val="1"/>
              <c:extLst>
                <c:ext xmlns:c15="http://schemas.microsoft.com/office/drawing/2012/chart" uri="{CE6537A1-D6FC-4f65-9D91-7224C49458BB}"/>
                <c:ext xmlns:c16="http://schemas.microsoft.com/office/drawing/2014/chart" uri="{C3380CC4-5D6E-409C-BE32-E72D297353CC}">
                  <c16:uniqueId val="{0000001B-EE01-4674-B225-7845F1FCEC98}"/>
                </c:ext>
              </c:extLst>
            </c:dLbl>
            <c:dLbl>
              <c:idx val="28"/>
              <c:delete val="1"/>
              <c:extLst>
                <c:ext xmlns:c15="http://schemas.microsoft.com/office/drawing/2012/chart" uri="{CE6537A1-D6FC-4f65-9D91-7224C49458BB}"/>
                <c:ext xmlns:c16="http://schemas.microsoft.com/office/drawing/2014/chart" uri="{C3380CC4-5D6E-409C-BE32-E72D297353CC}">
                  <c16:uniqueId val="{0000001C-EE01-4674-B225-7845F1FCEC98}"/>
                </c:ext>
              </c:extLst>
            </c:dLbl>
            <c:dLbl>
              <c:idx val="29"/>
              <c:delete val="1"/>
              <c:extLst>
                <c:ext xmlns:c15="http://schemas.microsoft.com/office/drawing/2012/chart" uri="{CE6537A1-D6FC-4f65-9D91-7224C49458BB}"/>
                <c:ext xmlns:c16="http://schemas.microsoft.com/office/drawing/2014/chart" uri="{C3380CC4-5D6E-409C-BE32-E72D297353CC}">
                  <c16:uniqueId val="{0000001D-EE01-4674-B225-7845F1FCEC98}"/>
                </c:ext>
              </c:extLst>
            </c:dLbl>
            <c:dLbl>
              <c:idx val="30"/>
              <c:delete val="1"/>
              <c:extLst>
                <c:ext xmlns:c15="http://schemas.microsoft.com/office/drawing/2012/chart" uri="{CE6537A1-D6FC-4f65-9D91-7224C49458BB}"/>
                <c:ext xmlns:c16="http://schemas.microsoft.com/office/drawing/2014/chart" uri="{C3380CC4-5D6E-409C-BE32-E72D297353CC}">
                  <c16:uniqueId val="{0000001E-EE01-4674-B225-7845F1FCEC98}"/>
                </c:ext>
              </c:extLst>
            </c:dLbl>
            <c:dLbl>
              <c:idx val="31"/>
              <c:delete val="1"/>
              <c:extLst>
                <c:ext xmlns:c15="http://schemas.microsoft.com/office/drawing/2012/chart" uri="{CE6537A1-D6FC-4f65-9D91-7224C49458BB}"/>
                <c:ext xmlns:c16="http://schemas.microsoft.com/office/drawing/2014/chart" uri="{C3380CC4-5D6E-409C-BE32-E72D297353CC}">
                  <c16:uniqueId val="{00000026-EE01-4674-B225-7845F1FCEC98}"/>
                </c:ext>
              </c:extLst>
            </c:dLbl>
            <c:dLbl>
              <c:idx val="32"/>
              <c:tx>
                <c:rich>
                  <a:bodyPr/>
                  <a:lstStyle/>
                  <a:p>
                    <a:r>
                      <a:rPr lang="en-US"/>
                      <a:t>86 000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3AA-44DE-B1B3-F68F8963ABB6}"/>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MYS!$C$2:$C$34</c:f>
              <c:numCache>
                <c:formatCode>General</c:formatCode>
                <c:ptCount val="33"/>
                <c:pt idx="0">
                  <c:v>1990</c:v>
                </c:pt>
                <c:pt idx="10">
                  <c:v>2000</c:v>
                </c:pt>
                <c:pt idx="20">
                  <c:v>2010</c:v>
                </c:pt>
                <c:pt idx="30">
                  <c:v>2020</c:v>
                </c:pt>
                <c:pt idx="32">
                  <c:v>2022</c:v>
                </c:pt>
              </c:numCache>
            </c:numRef>
          </c:cat>
          <c:val>
            <c:numRef>
              <c:f>MYS!$D$2:$D$34</c:f>
              <c:numCache>
                <c:formatCode>_-* #,##0_-;\-* #,##0_-;_-* "-"??_-;_-@_-</c:formatCode>
                <c:ptCount val="33"/>
                <c:pt idx="0">
                  <c:v>23046</c:v>
                </c:pt>
                <c:pt idx="1">
                  <c:v>28557</c:v>
                </c:pt>
                <c:pt idx="2">
                  <c:v>32723</c:v>
                </c:pt>
                <c:pt idx="3">
                  <c:v>36130</c:v>
                </c:pt>
                <c:pt idx="4">
                  <c:v>39163</c:v>
                </c:pt>
                <c:pt idx="5">
                  <c:v>41890</c:v>
                </c:pt>
                <c:pt idx="6">
                  <c:v>44414</c:v>
                </c:pt>
                <c:pt idx="7">
                  <c:v>46792</c:v>
                </c:pt>
                <c:pt idx="8">
                  <c:v>49035</c:v>
                </c:pt>
                <c:pt idx="9">
                  <c:v>51166</c:v>
                </c:pt>
                <c:pt idx="10">
                  <c:v>52943</c:v>
                </c:pt>
                <c:pt idx="11">
                  <c:v>54667</c:v>
                </c:pt>
                <c:pt idx="12">
                  <c:v>56435</c:v>
                </c:pt>
                <c:pt idx="13">
                  <c:v>58280</c:v>
                </c:pt>
                <c:pt idx="14">
                  <c:v>60184</c:v>
                </c:pt>
                <c:pt idx="15">
                  <c:v>62183</c:v>
                </c:pt>
                <c:pt idx="16">
                  <c:v>64311</c:v>
                </c:pt>
                <c:pt idx="17">
                  <c:v>66526</c:v>
                </c:pt>
                <c:pt idx="18">
                  <c:v>68835</c:v>
                </c:pt>
                <c:pt idx="19">
                  <c:v>71172</c:v>
                </c:pt>
                <c:pt idx="20">
                  <c:v>73178</c:v>
                </c:pt>
                <c:pt idx="21">
                  <c:v>75013</c:v>
                </c:pt>
                <c:pt idx="22">
                  <c:v>76637</c:v>
                </c:pt>
                <c:pt idx="23">
                  <c:v>77960</c:v>
                </c:pt>
                <c:pt idx="24">
                  <c:v>79161</c:v>
                </c:pt>
                <c:pt idx="25">
                  <c:v>80289</c:v>
                </c:pt>
                <c:pt idx="26">
                  <c:v>81535</c:v>
                </c:pt>
                <c:pt idx="27">
                  <c:v>82739</c:v>
                </c:pt>
                <c:pt idx="28">
                  <c:v>83681</c:v>
                </c:pt>
                <c:pt idx="29">
                  <c:v>84475</c:v>
                </c:pt>
                <c:pt idx="30">
                  <c:v>85158</c:v>
                </c:pt>
                <c:pt idx="31">
                  <c:v>85641</c:v>
                </c:pt>
                <c:pt idx="32">
                  <c:v>85896</c:v>
                </c:pt>
              </c:numCache>
            </c:numRef>
          </c:val>
          <c:smooth val="0"/>
          <c:extLst>
            <c:ext xmlns:c16="http://schemas.microsoft.com/office/drawing/2014/chart" uri="{C3380CC4-5D6E-409C-BE32-E72D297353CC}">
              <c16:uniqueId val="{0000001F-EE01-4674-B225-7845F1FCEC98}"/>
            </c:ext>
          </c:extLst>
        </c:ser>
        <c:ser>
          <c:idx val="1"/>
          <c:order val="1"/>
          <c:tx>
            <c:strRef>
              <c:f>MYS!$E$1</c:f>
              <c:strCache>
                <c:ptCount val="1"/>
                <c:pt idx="0">
                  <c:v> Adults Lower bound </c:v>
                </c:pt>
              </c:strCache>
            </c:strRef>
          </c:tx>
          <c:spPr>
            <a:ln w="22225">
              <a:solidFill>
                <a:srgbClr val="63CDF6"/>
              </a:solidFill>
              <a:prstDash val="sysDot"/>
            </a:ln>
          </c:spPr>
          <c:marker>
            <c:symbol val="none"/>
          </c:marker>
          <c:cat>
            <c:numRef>
              <c:f>MYS!$C$2:$C$34</c:f>
              <c:numCache>
                <c:formatCode>General</c:formatCode>
                <c:ptCount val="33"/>
                <c:pt idx="0">
                  <c:v>1990</c:v>
                </c:pt>
                <c:pt idx="10">
                  <c:v>2000</c:v>
                </c:pt>
                <c:pt idx="20">
                  <c:v>2010</c:v>
                </c:pt>
                <c:pt idx="30">
                  <c:v>2020</c:v>
                </c:pt>
                <c:pt idx="32">
                  <c:v>2022</c:v>
                </c:pt>
              </c:numCache>
            </c:numRef>
          </c:cat>
          <c:val>
            <c:numRef>
              <c:f>MYS!$E$2:$E$34</c:f>
              <c:numCache>
                <c:formatCode>_-* #,##0_-;\-* #,##0_-;_-* "-"??_-;_-@_-</c:formatCode>
                <c:ptCount val="33"/>
                <c:pt idx="0">
                  <c:v>18577</c:v>
                </c:pt>
                <c:pt idx="1">
                  <c:v>23169</c:v>
                </c:pt>
                <c:pt idx="2">
                  <c:v>26680</c:v>
                </c:pt>
                <c:pt idx="3">
                  <c:v>29695</c:v>
                </c:pt>
                <c:pt idx="4">
                  <c:v>32391</c:v>
                </c:pt>
                <c:pt idx="5">
                  <c:v>34748</c:v>
                </c:pt>
                <c:pt idx="6">
                  <c:v>36985</c:v>
                </c:pt>
                <c:pt idx="7">
                  <c:v>39094</c:v>
                </c:pt>
                <c:pt idx="8">
                  <c:v>41080</c:v>
                </c:pt>
                <c:pt idx="9">
                  <c:v>42990</c:v>
                </c:pt>
                <c:pt idx="10">
                  <c:v>44648</c:v>
                </c:pt>
                <c:pt idx="11">
                  <c:v>46343</c:v>
                </c:pt>
                <c:pt idx="12">
                  <c:v>48189</c:v>
                </c:pt>
                <c:pt idx="13">
                  <c:v>50022</c:v>
                </c:pt>
                <c:pt idx="14">
                  <c:v>51985</c:v>
                </c:pt>
                <c:pt idx="15">
                  <c:v>53954</c:v>
                </c:pt>
                <c:pt idx="16">
                  <c:v>56131</c:v>
                </c:pt>
                <c:pt idx="17">
                  <c:v>58510</c:v>
                </c:pt>
                <c:pt idx="18">
                  <c:v>60805</c:v>
                </c:pt>
                <c:pt idx="19">
                  <c:v>63225</c:v>
                </c:pt>
                <c:pt idx="20">
                  <c:v>65247</c:v>
                </c:pt>
                <c:pt idx="21">
                  <c:v>67284</c:v>
                </c:pt>
                <c:pt idx="22">
                  <c:v>69195</c:v>
                </c:pt>
                <c:pt idx="23">
                  <c:v>70626</c:v>
                </c:pt>
                <c:pt idx="24">
                  <c:v>71568</c:v>
                </c:pt>
                <c:pt idx="25">
                  <c:v>72816</c:v>
                </c:pt>
                <c:pt idx="26">
                  <c:v>73833</c:v>
                </c:pt>
                <c:pt idx="27">
                  <c:v>75175</c:v>
                </c:pt>
                <c:pt idx="28">
                  <c:v>75799</c:v>
                </c:pt>
                <c:pt idx="29">
                  <c:v>76632</c:v>
                </c:pt>
                <c:pt idx="30">
                  <c:v>77302</c:v>
                </c:pt>
                <c:pt idx="31">
                  <c:v>77614</c:v>
                </c:pt>
                <c:pt idx="32">
                  <c:v>77793</c:v>
                </c:pt>
              </c:numCache>
            </c:numRef>
          </c:val>
          <c:smooth val="0"/>
          <c:extLst>
            <c:ext xmlns:c16="http://schemas.microsoft.com/office/drawing/2014/chart" uri="{C3380CC4-5D6E-409C-BE32-E72D297353CC}">
              <c16:uniqueId val="{00000020-EE01-4674-B225-7845F1FCEC98}"/>
            </c:ext>
          </c:extLst>
        </c:ser>
        <c:ser>
          <c:idx val="2"/>
          <c:order val="2"/>
          <c:tx>
            <c:strRef>
              <c:f>MYS!$F$1</c:f>
              <c:strCache>
                <c:ptCount val="1"/>
                <c:pt idx="0">
                  <c:v> Adults Upper bound </c:v>
                </c:pt>
              </c:strCache>
            </c:strRef>
          </c:tx>
          <c:spPr>
            <a:ln w="22225">
              <a:solidFill>
                <a:srgbClr val="63CDF6"/>
              </a:solidFill>
              <a:prstDash val="sysDot"/>
            </a:ln>
          </c:spPr>
          <c:marker>
            <c:symbol val="none"/>
          </c:marker>
          <c:cat>
            <c:numRef>
              <c:f>MYS!$C$2:$C$34</c:f>
              <c:numCache>
                <c:formatCode>General</c:formatCode>
                <c:ptCount val="33"/>
                <c:pt idx="0">
                  <c:v>1990</c:v>
                </c:pt>
                <c:pt idx="10">
                  <c:v>2000</c:v>
                </c:pt>
                <c:pt idx="20">
                  <c:v>2010</c:v>
                </c:pt>
                <c:pt idx="30">
                  <c:v>2020</c:v>
                </c:pt>
                <c:pt idx="32">
                  <c:v>2022</c:v>
                </c:pt>
              </c:numCache>
            </c:numRef>
          </c:cat>
          <c:val>
            <c:numRef>
              <c:f>MYS!$F$2:$F$34</c:f>
              <c:numCache>
                <c:formatCode>_-* #,##0_-;\-* #,##0_-;_-* "-"??_-;_-@_-</c:formatCode>
                <c:ptCount val="33"/>
                <c:pt idx="0">
                  <c:v>26841</c:v>
                </c:pt>
                <c:pt idx="1">
                  <c:v>33253</c:v>
                </c:pt>
                <c:pt idx="2">
                  <c:v>38065</c:v>
                </c:pt>
                <c:pt idx="3">
                  <c:v>41961</c:v>
                </c:pt>
                <c:pt idx="4">
                  <c:v>45469</c:v>
                </c:pt>
                <c:pt idx="5">
                  <c:v>48550</c:v>
                </c:pt>
                <c:pt idx="6">
                  <c:v>51294</c:v>
                </c:pt>
                <c:pt idx="7">
                  <c:v>53804</c:v>
                </c:pt>
                <c:pt idx="8">
                  <c:v>56202</c:v>
                </c:pt>
                <c:pt idx="9">
                  <c:v>58428</c:v>
                </c:pt>
                <c:pt idx="10">
                  <c:v>60321</c:v>
                </c:pt>
                <c:pt idx="11">
                  <c:v>62138</c:v>
                </c:pt>
                <c:pt idx="12">
                  <c:v>64116</c:v>
                </c:pt>
                <c:pt idx="13">
                  <c:v>66033</c:v>
                </c:pt>
                <c:pt idx="14">
                  <c:v>68150</c:v>
                </c:pt>
                <c:pt idx="15">
                  <c:v>70209</c:v>
                </c:pt>
                <c:pt idx="16">
                  <c:v>72424</c:v>
                </c:pt>
                <c:pt idx="17">
                  <c:v>74699</c:v>
                </c:pt>
                <c:pt idx="18">
                  <c:v>76743</c:v>
                </c:pt>
                <c:pt idx="19">
                  <c:v>78806</c:v>
                </c:pt>
                <c:pt idx="20">
                  <c:v>80351</c:v>
                </c:pt>
                <c:pt idx="21">
                  <c:v>81873</c:v>
                </c:pt>
                <c:pt idx="22">
                  <c:v>83473</c:v>
                </c:pt>
                <c:pt idx="23">
                  <c:v>84848</c:v>
                </c:pt>
                <c:pt idx="24">
                  <c:v>85669</c:v>
                </c:pt>
                <c:pt idx="25">
                  <c:v>86975</c:v>
                </c:pt>
                <c:pt idx="26">
                  <c:v>88537</c:v>
                </c:pt>
                <c:pt idx="27">
                  <c:v>90278</c:v>
                </c:pt>
                <c:pt idx="28">
                  <c:v>91430</c:v>
                </c:pt>
                <c:pt idx="29">
                  <c:v>92432</c:v>
                </c:pt>
                <c:pt idx="30">
                  <c:v>93470</c:v>
                </c:pt>
                <c:pt idx="31">
                  <c:v>94311</c:v>
                </c:pt>
                <c:pt idx="32">
                  <c:v>94562</c:v>
                </c:pt>
              </c:numCache>
            </c:numRef>
          </c:val>
          <c:smooth val="0"/>
          <c:extLst>
            <c:ext xmlns:c16="http://schemas.microsoft.com/office/drawing/2014/chart" uri="{C3380CC4-5D6E-409C-BE32-E72D297353CC}">
              <c16:uniqueId val="{00000021-EE01-4674-B225-7845F1FCEC98}"/>
            </c:ext>
          </c:extLst>
        </c:ser>
        <c:ser>
          <c:idx val="3"/>
          <c:order val="3"/>
          <c:tx>
            <c:strRef>
              <c:f>MYS!$G$1</c:f>
              <c:strCache>
                <c:ptCount val="1"/>
                <c:pt idx="0">
                  <c:v> Women  (15+) living with HIV </c:v>
                </c:pt>
              </c:strCache>
            </c:strRef>
          </c:tx>
          <c:spPr>
            <a:ln w="38100">
              <a:solidFill>
                <a:srgbClr val="F26B73"/>
              </a:solidFill>
            </a:ln>
          </c:spPr>
          <c:marker>
            <c:symbol val="none"/>
          </c:marker>
          <c:dLbls>
            <c:dLbl>
              <c:idx val="32"/>
              <c:tx>
                <c:rich>
                  <a:bodyPr/>
                  <a:lstStyle/>
                  <a:p>
                    <a:r>
                      <a:rPr lang="en-US" dirty="0"/>
                      <a:t>17 000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3AA-44DE-B1B3-F68F8963ABB6}"/>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MYS!$C$2:$C$34</c:f>
              <c:numCache>
                <c:formatCode>General</c:formatCode>
                <c:ptCount val="33"/>
                <c:pt idx="0">
                  <c:v>1990</c:v>
                </c:pt>
                <c:pt idx="10">
                  <c:v>2000</c:v>
                </c:pt>
                <c:pt idx="20">
                  <c:v>2010</c:v>
                </c:pt>
                <c:pt idx="30">
                  <c:v>2020</c:v>
                </c:pt>
                <c:pt idx="32">
                  <c:v>2022</c:v>
                </c:pt>
              </c:numCache>
            </c:numRef>
          </c:cat>
          <c:val>
            <c:numRef>
              <c:f>MYS!$G$2:$G$34</c:f>
              <c:numCache>
                <c:formatCode>_-* #,##0_-;\-* #,##0_-;_-* "-"??_-;_-@_-</c:formatCode>
                <c:ptCount val="33"/>
                <c:pt idx="0">
                  <c:v>734</c:v>
                </c:pt>
                <c:pt idx="1">
                  <c:v>1188</c:v>
                </c:pt>
                <c:pt idx="2">
                  <c:v>1700</c:v>
                </c:pt>
                <c:pt idx="3">
                  <c:v>2245</c:v>
                </c:pt>
                <c:pt idx="4">
                  <c:v>2812</c:v>
                </c:pt>
                <c:pt idx="5">
                  <c:v>3385</c:v>
                </c:pt>
                <c:pt idx="6">
                  <c:v>3959</c:v>
                </c:pt>
                <c:pt idx="7">
                  <c:v>4530</c:v>
                </c:pt>
                <c:pt idx="8">
                  <c:v>5093</c:v>
                </c:pt>
                <c:pt idx="9">
                  <c:v>5645</c:v>
                </c:pt>
                <c:pt idx="10">
                  <c:v>6108</c:v>
                </c:pt>
                <c:pt idx="11">
                  <c:v>6530</c:v>
                </c:pt>
                <c:pt idx="12">
                  <c:v>6959</c:v>
                </c:pt>
                <c:pt idx="13">
                  <c:v>7439</c:v>
                </c:pt>
                <c:pt idx="14">
                  <c:v>7953</c:v>
                </c:pt>
                <c:pt idx="15">
                  <c:v>8504</c:v>
                </c:pt>
                <c:pt idx="16">
                  <c:v>9098</c:v>
                </c:pt>
                <c:pt idx="17">
                  <c:v>9727</c:v>
                </c:pt>
                <c:pt idx="18">
                  <c:v>10379</c:v>
                </c:pt>
                <c:pt idx="19">
                  <c:v>11048</c:v>
                </c:pt>
                <c:pt idx="20">
                  <c:v>11731</c:v>
                </c:pt>
                <c:pt idx="21">
                  <c:v>12375</c:v>
                </c:pt>
                <c:pt idx="22">
                  <c:v>12958</c:v>
                </c:pt>
                <c:pt idx="23">
                  <c:v>13489</c:v>
                </c:pt>
                <c:pt idx="24">
                  <c:v>14038</c:v>
                </c:pt>
                <c:pt idx="25">
                  <c:v>14574</c:v>
                </c:pt>
                <c:pt idx="26">
                  <c:v>15075</c:v>
                </c:pt>
                <c:pt idx="27">
                  <c:v>15558</c:v>
                </c:pt>
                <c:pt idx="28">
                  <c:v>16010</c:v>
                </c:pt>
                <c:pt idx="29">
                  <c:v>16403</c:v>
                </c:pt>
                <c:pt idx="30">
                  <c:v>16725</c:v>
                </c:pt>
                <c:pt idx="31">
                  <c:v>16963</c:v>
                </c:pt>
                <c:pt idx="32">
                  <c:v>17110</c:v>
                </c:pt>
              </c:numCache>
            </c:numRef>
          </c:val>
          <c:smooth val="0"/>
          <c:extLst>
            <c:ext xmlns:c16="http://schemas.microsoft.com/office/drawing/2014/chart" uri="{C3380CC4-5D6E-409C-BE32-E72D297353CC}">
              <c16:uniqueId val="{00000023-EE01-4674-B225-7845F1FCEC98}"/>
            </c:ext>
          </c:extLst>
        </c:ser>
        <c:ser>
          <c:idx val="4"/>
          <c:order val="4"/>
          <c:tx>
            <c:strRef>
              <c:f>MYS!$H$1</c:f>
              <c:strCache>
                <c:ptCount val="1"/>
                <c:pt idx="0">
                  <c:v> Women Lower bound </c:v>
                </c:pt>
              </c:strCache>
            </c:strRef>
          </c:tx>
          <c:spPr>
            <a:ln w="22225">
              <a:solidFill>
                <a:srgbClr val="F26B73"/>
              </a:solidFill>
              <a:prstDash val="sysDot"/>
            </a:ln>
          </c:spPr>
          <c:marker>
            <c:symbol val="none"/>
          </c:marker>
          <c:cat>
            <c:numRef>
              <c:f>MYS!$C$2:$C$34</c:f>
              <c:numCache>
                <c:formatCode>General</c:formatCode>
                <c:ptCount val="33"/>
                <c:pt idx="0">
                  <c:v>1990</c:v>
                </c:pt>
                <c:pt idx="10">
                  <c:v>2000</c:v>
                </c:pt>
                <c:pt idx="20">
                  <c:v>2010</c:v>
                </c:pt>
                <c:pt idx="30">
                  <c:v>2020</c:v>
                </c:pt>
                <c:pt idx="32">
                  <c:v>2022</c:v>
                </c:pt>
              </c:numCache>
            </c:numRef>
          </c:cat>
          <c:val>
            <c:numRef>
              <c:f>MYS!$H$2:$H$34</c:f>
              <c:numCache>
                <c:formatCode>_-* #,##0_-;\-* #,##0_-;_-* "-"??_-;_-@_-</c:formatCode>
                <c:ptCount val="33"/>
                <c:pt idx="0">
                  <c:v>581</c:v>
                </c:pt>
                <c:pt idx="1">
                  <c:v>968</c:v>
                </c:pt>
                <c:pt idx="2">
                  <c:v>1399</c:v>
                </c:pt>
                <c:pt idx="3">
                  <c:v>1850</c:v>
                </c:pt>
                <c:pt idx="4">
                  <c:v>2311</c:v>
                </c:pt>
                <c:pt idx="5">
                  <c:v>2797</c:v>
                </c:pt>
                <c:pt idx="6">
                  <c:v>3280</c:v>
                </c:pt>
                <c:pt idx="7">
                  <c:v>3799</c:v>
                </c:pt>
                <c:pt idx="8">
                  <c:v>4295</c:v>
                </c:pt>
                <c:pt idx="9">
                  <c:v>4762</c:v>
                </c:pt>
                <c:pt idx="10">
                  <c:v>5204</c:v>
                </c:pt>
                <c:pt idx="11">
                  <c:v>5593</c:v>
                </c:pt>
                <c:pt idx="12">
                  <c:v>6006</c:v>
                </c:pt>
                <c:pt idx="13">
                  <c:v>6432</c:v>
                </c:pt>
                <c:pt idx="14">
                  <c:v>6918</c:v>
                </c:pt>
                <c:pt idx="15">
                  <c:v>7437</c:v>
                </c:pt>
                <c:pt idx="16">
                  <c:v>7985</c:v>
                </c:pt>
                <c:pt idx="17">
                  <c:v>8512</c:v>
                </c:pt>
                <c:pt idx="18">
                  <c:v>9157</c:v>
                </c:pt>
                <c:pt idx="19">
                  <c:v>9822</c:v>
                </c:pt>
                <c:pt idx="20">
                  <c:v>10438</c:v>
                </c:pt>
                <c:pt idx="21">
                  <c:v>11080</c:v>
                </c:pt>
                <c:pt idx="22">
                  <c:v>11614</c:v>
                </c:pt>
                <c:pt idx="23">
                  <c:v>12141</c:v>
                </c:pt>
                <c:pt idx="24">
                  <c:v>12694</c:v>
                </c:pt>
                <c:pt idx="25">
                  <c:v>13145</c:v>
                </c:pt>
                <c:pt idx="26">
                  <c:v>13533</c:v>
                </c:pt>
                <c:pt idx="27">
                  <c:v>13959</c:v>
                </c:pt>
                <c:pt idx="28">
                  <c:v>14384</c:v>
                </c:pt>
                <c:pt idx="29">
                  <c:v>14725</c:v>
                </c:pt>
                <c:pt idx="30">
                  <c:v>14945</c:v>
                </c:pt>
                <c:pt idx="31">
                  <c:v>15127</c:v>
                </c:pt>
                <c:pt idx="32">
                  <c:v>15225</c:v>
                </c:pt>
              </c:numCache>
            </c:numRef>
          </c:val>
          <c:smooth val="0"/>
          <c:extLst>
            <c:ext xmlns:c16="http://schemas.microsoft.com/office/drawing/2014/chart" uri="{C3380CC4-5D6E-409C-BE32-E72D297353CC}">
              <c16:uniqueId val="{00000024-EE01-4674-B225-7845F1FCEC98}"/>
            </c:ext>
          </c:extLst>
        </c:ser>
        <c:ser>
          <c:idx val="5"/>
          <c:order val="5"/>
          <c:tx>
            <c:strRef>
              <c:f>MYS!$I$1</c:f>
              <c:strCache>
                <c:ptCount val="1"/>
                <c:pt idx="0">
                  <c:v> Women Upper bound </c:v>
                </c:pt>
              </c:strCache>
            </c:strRef>
          </c:tx>
          <c:spPr>
            <a:ln w="22225">
              <a:solidFill>
                <a:srgbClr val="F26B73"/>
              </a:solidFill>
              <a:prstDash val="sysDot"/>
            </a:ln>
          </c:spPr>
          <c:marker>
            <c:symbol val="none"/>
          </c:marker>
          <c:cat>
            <c:numRef>
              <c:f>MYS!$C$2:$C$34</c:f>
              <c:numCache>
                <c:formatCode>General</c:formatCode>
                <c:ptCount val="33"/>
                <c:pt idx="0">
                  <c:v>1990</c:v>
                </c:pt>
                <c:pt idx="10">
                  <c:v>2000</c:v>
                </c:pt>
                <c:pt idx="20">
                  <c:v>2010</c:v>
                </c:pt>
                <c:pt idx="30">
                  <c:v>2020</c:v>
                </c:pt>
                <c:pt idx="32">
                  <c:v>2022</c:v>
                </c:pt>
              </c:numCache>
            </c:numRef>
          </c:cat>
          <c:val>
            <c:numRef>
              <c:f>MYS!$I$2:$I$34</c:f>
              <c:numCache>
                <c:formatCode>_-* #,##0_-;\-* #,##0_-;_-* "-"??_-;_-@_-</c:formatCode>
                <c:ptCount val="33"/>
                <c:pt idx="0">
                  <c:v>872</c:v>
                </c:pt>
                <c:pt idx="1">
                  <c:v>1415</c:v>
                </c:pt>
                <c:pt idx="2">
                  <c:v>2023</c:v>
                </c:pt>
                <c:pt idx="3">
                  <c:v>2622</c:v>
                </c:pt>
                <c:pt idx="4">
                  <c:v>3247</c:v>
                </c:pt>
                <c:pt idx="5">
                  <c:v>3897</c:v>
                </c:pt>
                <c:pt idx="6">
                  <c:v>4566</c:v>
                </c:pt>
                <c:pt idx="7">
                  <c:v>5235</c:v>
                </c:pt>
                <c:pt idx="8">
                  <c:v>5831</c:v>
                </c:pt>
                <c:pt idx="9">
                  <c:v>6449</c:v>
                </c:pt>
                <c:pt idx="10">
                  <c:v>6977</c:v>
                </c:pt>
                <c:pt idx="11">
                  <c:v>7439</c:v>
                </c:pt>
                <c:pt idx="12">
                  <c:v>7936</c:v>
                </c:pt>
                <c:pt idx="13">
                  <c:v>8431</c:v>
                </c:pt>
                <c:pt idx="14">
                  <c:v>9035</c:v>
                </c:pt>
                <c:pt idx="15">
                  <c:v>9585</c:v>
                </c:pt>
                <c:pt idx="16">
                  <c:v>10218</c:v>
                </c:pt>
                <c:pt idx="17">
                  <c:v>10865</c:v>
                </c:pt>
                <c:pt idx="18">
                  <c:v>11576</c:v>
                </c:pt>
                <c:pt idx="19">
                  <c:v>12301</c:v>
                </c:pt>
                <c:pt idx="20">
                  <c:v>13024</c:v>
                </c:pt>
                <c:pt idx="21">
                  <c:v>13696</c:v>
                </c:pt>
                <c:pt idx="22">
                  <c:v>14271</c:v>
                </c:pt>
                <c:pt idx="23">
                  <c:v>14796</c:v>
                </c:pt>
                <c:pt idx="24">
                  <c:v>15365</c:v>
                </c:pt>
                <c:pt idx="25">
                  <c:v>15960</c:v>
                </c:pt>
                <c:pt idx="26">
                  <c:v>16490</c:v>
                </c:pt>
                <c:pt idx="27">
                  <c:v>17064</c:v>
                </c:pt>
                <c:pt idx="28">
                  <c:v>17549</c:v>
                </c:pt>
                <c:pt idx="29">
                  <c:v>17970</c:v>
                </c:pt>
                <c:pt idx="30">
                  <c:v>18329</c:v>
                </c:pt>
                <c:pt idx="31">
                  <c:v>18629</c:v>
                </c:pt>
                <c:pt idx="32">
                  <c:v>18778</c:v>
                </c:pt>
              </c:numCache>
            </c:numRef>
          </c:val>
          <c:smooth val="0"/>
          <c:extLst>
            <c:ext xmlns:c16="http://schemas.microsoft.com/office/drawing/2014/chart" uri="{C3380CC4-5D6E-409C-BE32-E72D297353CC}">
              <c16:uniqueId val="{00000025-EE01-4674-B225-7845F1FCEC98}"/>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majorUnit val="20000"/>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4357133081118"/>
          <c:y val="4.8525935961582313E-2"/>
          <c:w val="0.89335642866918885"/>
          <c:h val="0.7600709684863165"/>
        </c:manualLayout>
      </c:layout>
      <c:barChart>
        <c:barDir val="col"/>
        <c:grouping val="clustered"/>
        <c:varyColors val="0"/>
        <c:ser>
          <c:idx val="0"/>
          <c:order val="0"/>
          <c:spPr>
            <a:solidFill>
              <a:srgbClr val="CC99FF"/>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NSP!$C$5:$P$5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NSP!$C$6:$P$6</c:f>
              <c:numCache>
                <c:formatCode>0</c:formatCode>
                <c:ptCount val="14"/>
                <c:pt idx="0">
                  <c:v>15</c:v>
                </c:pt>
                <c:pt idx="1">
                  <c:v>17</c:v>
                </c:pt>
                <c:pt idx="2">
                  <c:v>116</c:v>
                </c:pt>
                <c:pt idx="3">
                  <c:v>94</c:v>
                </c:pt>
                <c:pt idx="4">
                  <c:v>55</c:v>
                </c:pt>
                <c:pt idx="5">
                  <c:v>31</c:v>
                </c:pt>
                <c:pt idx="6">
                  <c:v>61</c:v>
                </c:pt>
                <c:pt idx="7">
                  <c:v>26</c:v>
                </c:pt>
                <c:pt idx="8">
                  <c:v>14</c:v>
                </c:pt>
                <c:pt idx="9">
                  <c:v>18</c:v>
                </c:pt>
                <c:pt idx="10">
                  <c:v>16</c:v>
                </c:pt>
                <c:pt idx="11">
                  <c:v>11</c:v>
                </c:pt>
                <c:pt idx="12">
                  <c:v>20</c:v>
                </c:pt>
                <c:pt idx="13">
                  <c:v>17</c:v>
                </c:pt>
              </c:numCache>
            </c:numRef>
          </c:val>
          <c:extLst>
            <c:ext xmlns:c16="http://schemas.microsoft.com/office/drawing/2014/chart" uri="{C3380CC4-5D6E-409C-BE32-E72D297353CC}">
              <c16:uniqueId val="{00000000-38FD-4367-906B-CB94C14BFF6B}"/>
            </c:ext>
          </c:extLst>
        </c:ser>
        <c:dLbls>
          <c:showLegendKey val="0"/>
          <c:showVal val="0"/>
          <c:showCatName val="0"/>
          <c:showSerName val="0"/>
          <c:showPercent val="0"/>
          <c:showBubbleSize val="0"/>
        </c:dLbls>
        <c:gapWidth val="90"/>
        <c:axId val="181434624"/>
        <c:axId val="181207040"/>
      </c:barChart>
      <c:scatterChart>
        <c:scatterStyle val="lineMarker"/>
        <c:varyColors val="0"/>
        <c:ser>
          <c:idx val="1"/>
          <c:order val="1"/>
          <c:tx>
            <c:strRef>
              <c:f>NSP!$R$1</c:f>
              <c:strCache>
                <c:ptCount val="1"/>
                <c:pt idx="0">
                  <c:v>t1</c:v>
                </c:pt>
              </c:strCache>
            </c:strRef>
          </c:tx>
          <c:spPr>
            <a:ln w="25400">
              <a:solidFill>
                <a:srgbClr val="F78E1E"/>
              </a:solidFill>
              <a:prstDash val="sysDot"/>
            </a:ln>
          </c:spPr>
          <c:marker>
            <c:symbol val="none"/>
          </c:marker>
          <c:xVal>
            <c:numRef>
              <c:f>NSP!$Q$2:$Q$3</c:f>
              <c:numCache>
                <c:formatCode>General</c:formatCode>
                <c:ptCount val="2"/>
                <c:pt idx="0">
                  <c:v>0</c:v>
                </c:pt>
                <c:pt idx="1">
                  <c:v>1</c:v>
                </c:pt>
              </c:numCache>
            </c:numRef>
          </c:xVal>
          <c:yVal>
            <c:numRef>
              <c:f>NSP!$R$2:$R$3</c:f>
              <c:numCache>
                <c:formatCode>General</c:formatCode>
                <c:ptCount val="2"/>
                <c:pt idx="0">
                  <c:v>100</c:v>
                </c:pt>
                <c:pt idx="1">
                  <c:v>100</c:v>
                </c:pt>
              </c:numCache>
            </c:numRef>
          </c:yVal>
          <c:smooth val="0"/>
          <c:extLst>
            <c:ext xmlns:c16="http://schemas.microsoft.com/office/drawing/2014/chart" uri="{C3380CC4-5D6E-409C-BE32-E72D297353CC}">
              <c16:uniqueId val="{00000001-38FD-4367-906B-CB94C14BFF6B}"/>
            </c:ext>
          </c:extLst>
        </c:ser>
        <c:ser>
          <c:idx val="2"/>
          <c:order val="2"/>
          <c:tx>
            <c:strRef>
              <c:f>NSP!$S$1</c:f>
              <c:strCache>
                <c:ptCount val="1"/>
                <c:pt idx="0">
                  <c:v>t2</c:v>
                </c:pt>
              </c:strCache>
            </c:strRef>
          </c:tx>
          <c:spPr>
            <a:ln w="25400">
              <a:solidFill>
                <a:srgbClr val="00A99A"/>
              </a:solidFill>
              <a:prstDash val="sysDot"/>
            </a:ln>
          </c:spPr>
          <c:marker>
            <c:symbol val="none"/>
          </c:marker>
          <c:xVal>
            <c:numRef>
              <c:f>NSP!$Q$2:$Q$3</c:f>
              <c:numCache>
                <c:formatCode>General</c:formatCode>
                <c:ptCount val="2"/>
                <c:pt idx="0">
                  <c:v>0</c:v>
                </c:pt>
                <c:pt idx="1">
                  <c:v>1</c:v>
                </c:pt>
              </c:numCache>
            </c:numRef>
          </c:xVal>
          <c:yVal>
            <c:numRef>
              <c:f>NSP!$S$2:$S$3</c:f>
              <c:numCache>
                <c:formatCode>General</c:formatCode>
                <c:ptCount val="2"/>
                <c:pt idx="0">
                  <c:v>200</c:v>
                </c:pt>
                <c:pt idx="1">
                  <c:v>200</c:v>
                </c:pt>
              </c:numCache>
            </c:numRef>
          </c:yVal>
          <c:smooth val="0"/>
          <c:extLst>
            <c:ext xmlns:c16="http://schemas.microsoft.com/office/drawing/2014/chart" uri="{C3380CC4-5D6E-409C-BE32-E72D297353CC}">
              <c16:uniqueId val="{00000002-38FD-4367-906B-CB94C14BFF6B}"/>
            </c:ext>
          </c:extLst>
        </c:ser>
        <c:dLbls>
          <c:showLegendKey val="0"/>
          <c:showVal val="0"/>
          <c:showCatName val="0"/>
          <c:showSerName val="0"/>
          <c:showPercent val="0"/>
          <c:showBubbleSize val="0"/>
        </c:dLbls>
        <c:axId val="181210496"/>
        <c:axId val="181208960"/>
      </c:scatterChart>
      <c:catAx>
        <c:axId val="181434624"/>
        <c:scaling>
          <c:orientation val="minMax"/>
        </c:scaling>
        <c:delete val="0"/>
        <c:axPos val="b"/>
        <c:numFmt formatCode="General" sourceLinked="0"/>
        <c:majorTickMark val="out"/>
        <c:minorTickMark val="none"/>
        <c:tickLblPos val="nextTo"/>
        <c:txPr>
          <a:bodyPr rot="-2700000"/>
          <a:lstStyle/>
          <a:p>
            <a:pPr>
              <a:defRPr/>
            </a:pPr>
            <a:endParaRPr lang="en-US"/>
          </a:p>
        </c:txPr>
        <c:crossAx val="181207040"/>
        <c:crosses val="autoZero"/>
        <c:auto val="1"/>
        <c:lblAlgn val="ctr"/>
        <c:lblOffset val="100"/>
        <c:noMultiLvlLbl val="0"/>
      </c:catAx>
      <c:valAx>
        <c:axId val="181207040"/>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81434624"/>
        <c:crosses val="autoZero"/>
        <c:crossBetween val="between"/>
        <c:majorUnit val="100"/>
      </c:valAx>
      <c:valAx>
        <c:axId val="181208960"/>
        <c:scaling>
          <c:orientation val="minMax"/>
          <c:max val="400"/>
          <c:min val="0"/>
        </c:scaling>
        <c:delete val="1"/>
        <c:axPos val="r"/>
        <c:numFmt formatCode="General" sourceLinked="1"/>
        <c:majorTickMark val="out"/>
        <c:minorTickMark val="none"/>
        <c:tickLblPos val="nextTo"/>
        <c:crossAx val="181210496"/>
        <c:crosses val="max"/>
        <c:crossBetween val="midCat"/>
        <c:majorUnit val="100"/>
      </c:valAx>
      <c:valAx>
        <c:axId val="181210496"/>
        <c:scaling>
          <c:orientation val="minMax"/>
          <c:max val="1"/>
          <c:min val="0"/>
        </c:scaling>
        <c:delete val="1"/>
        <c:axPos val="t"/>
        <c:numFmt formatCode="General" sourceLinked="1"/>
        <c:majorTickMark val="out"/>
        <c:minorTickMark val="none"/>
        <c:tickLblPos val="nextTo"/>
        <c:crossAx val="18120896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63203054333429"/>
          <c:y val="8.5898561446773533E-2"/>
          <c:w val="0.76062335541843706"/>
          <c:h val="0.53391139862159698"/>
        </c:manualLayout>
      </c:layout>
      <c:barChart>
        <c:barDir val="col"/>
        <c:grouping val="clustered"/>
        <c:varyColors val="0"/>
        <c:ser>
          <c:idx val="1"/>
          <c:order val="1"/>
          <c:tx>
            <c:strRef>
              <c:f>'ARTsite vs #onART'!$E$2</c:f>
              <c:strCache>
                <c:ptCount val="1"/>
                <c:pt idx="0">
                  <c:v>Number of health facilities that offer ART</c:v>
                </c:pt>
              </c:strCache>
            </c:strRef>
          </c:tx>
          <c:spPr>
            <a:solidFill>
              <a:srgbClr val="00A99A"/>
            </a:solidFill>
            <a:ln>
              <a:noFill/>
            </a:ln>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42-49FA-AEB3-08EBA47E5C1E}"/>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42-49FA-AEB3-08EBA47E5C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'ARTsite vs #onART'!$C$3:$C$25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'ARTsite vs #onART'!$E$3:$E$25</c:f>
              <c:numCache>
                <c:formatCode>General</c:formatCode>
                <c:ptCount val="23"/>
                <c:pt idx="7" formatCode="#,##0">
                  <c:v>281</c:v>
                </c:pt>
                <c:pt idx="9" formatCode="#,##0">
                  <c:v>1245</c:v>
                </c:pt>
                <c:pt idx="10" formatCode="#,##0">
                  <c:v>1255</c:v>
                </c:pt>
                <c:pt idx="11" formatCode="#,##0">
                  <c:v>1337</c:v>
                </c:pt>
                <c:pt idx="12" formatCode="#,##0">
                  <c:v>1337</c:v>
                </c:pt>
                <c:pt idx="13" formatCode="#,##0">
                  <c:v>1373</c:v>
                </c:pt>
                <c:pt idx="14" formatCode="#,##0">
                  <c:v>1401</c:v>
                </c:pt>
              </c:numCache>
            </c:numRef>
          </c:val>
          <c:extLst>
            <c:ext xmlns:c16="http://schemas.microsoft.com/office/drawing/2014/chart" uri="{C3380CC4-5D6E-409C-BE32-E72D297353CC}">
              <c16:uniqueId val="{00000005-4642-49FA-AEB3-08EBA47E5C1E}"/>
            </c:ext>
          </c:extLst>
        </c:ser>
        <c:dLbls>
          <c:showLegendKey val="0"/>
          <c:showVal val="0"/>
          <c:showCatName val="0"/>
          <c:showSerName val="0"/>
          <c:showPercent val="0"/>
          <c:showBubbleSize val="0"/>
        </c:dLbls>
        <c:gapWidth val="60"/>
        <c:axId val="539505792"/>
        <c:axId val="525995008"/>
      </c:barChart>
      <c:lineChart>
        <c:grouping val="standard"/>
        <c:varyColors val="0"/>
        <c:ser>
          <c:idx val="0"/>
          <c:order val="0"/>
          <c:tx>
            <c:strRef>
              <c:f>'ARTsite vs #onART'!$D$2</c:f>
              <c:strCache>
                <c:ptCount val="1"/>
                <c:pt idx="0">
                  <c:v>Number of people on ART</c:v>
                </c:pt>
              </c:strCache>
            </c:strRef>
          </c:tx>
          <c:spPr>
            <a:ln w="38100">
              <a:solidFill>
                <a:srgbClr val="00AEEF"/>
              </a:solidFill>
            </a:ln>
          </c:spPr>
          <c:marker>
            <c:symbol val="none"/>
          </c:marker>
          <c:dLbls>
            <c:dLbl>
              <c:idx val="22"/>
              <c:spPr>
                <a:noFill/>
                <a:ln>
                  <a:noFill/>
                </a:ln>
                <a:effectLst/>
              </c:spPr>
              <c:txPr>
                <a:bodyPr/>
                <a:lstStyle/>
                <a:p>
                  <a:pPr>
                    <a:defRPr>
                      <a:solidFill>
                        <a:srgbClr val="00AEEF"/>
                      </a:solidFill>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42-49FA-AEB3-08EBA47E5C1E}"/>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'ARTsite vs #onART'!$C$3:$C$25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'ARTsite vs #onART'!$D$3:$D$25</c:f>
              <c:numCache>
                <c:formatCode>_-* #,##0_-;\-* #,##0_-;_-* "-"??_-;_-@_-</c:formatCode>
                <c:ptCount val="23"/>
                <c:pt idx="0">
                  <c:v>147</c:v>
                </c:pt>
                <c:pt idx="1">
                  <c:v>1077</c:v>
                </c:pt>
                <c:pt idx="2">
                  <c:v>2418</c:v>
                </c:pt>
                <c:pt idx="3">
                  <c:v>3759</c:v>
                </c:pt>
                <c:pt idx="4">
                  <c:v>5100</c:v>
                </c:pt>
                <c:pt idx="5">
                  <c:v>6439</c:v>
                </c:pt>
                <c:pt idx="6">
                  <c:v>7777</c:v>
                </c:pt>
                <c:pt idx="7">
                  <c:v>9111</c:v>
                </c:pt>
                <c:pt idx="8">
                  <c:v>10443</c:v>
                </c:pt>
                <c:pt idx="9">
                  <c:v>11771</c:v>
                </c:pt>
                <c:pt idx="10">
                  <c:v>13091</c:v>
                </c:pt>
                <c:pt idx="11">
                  <c:v>14410</c:v>
                </c:pt>
                <c:pt idx="12">
                  <c:v>14993</c:v>
                </c:pt>
                <c:pt idx="13">
                  <c:v>17265</c:v>
                </c:pt>
                <c:pt idx="14">
                  <c:v>21541</c:v>
                </c:pt>
                <c:pt idx="15">
                  <c:v>25583</c:v>
                </c:pt>
                <c:pt idx="16">
                  <c:v>35850</c:v>
                </c:pt>
                <c:pt idx="17">
                  <c:v>39018</c:v>
                </c:pt>
                <c:pt idx="18">
                  <c:v>41401</c:v>
                </c:pt>
                <c:pt idx="19">
                  <c:v>44168</c:v>
                </c:pt>
                <c:pt idx="20">
                  <c:v>46931</c:v>
                </c:pt>
                <c:pt idx="21">
                  <c:v>47009</c:v>
                </c:pt>
                <c:pt idx="22">
                  <c:v>47067</c:v>
                </c:pt>
              </c:numCache>
            </c:numRef>
          </c:val>
          <c:smooth val="0"/>
          <c:extLst>
            <c:ext xmlns:c16="http://schemas.microsoft.com/office/drawing/2014/chart" uri="{C3380CC4-5D6E-409C-BE32-E72D297353CC}">
              <c16:uniqueId val="{00000007-4642-49FA-AEB3-08EBA47E5C1E}"/>
            </c:ext>
          </c:extLst>
        </c:ser>
        <c:dLbls>
          <c:showLegendKey val="0"/>
          <c:showVal val="0"/>
          <c:showCatName val="0"/>
          <c:showSerName val="0"/>
          <c:showPercent val="0"/>
          <c:showBubbleSize val="0"/>
        </c:dLbls>
        <c:marker val="1"/>
        <c:smooth val="0"/>
        <c:axId val="525873536"/>
        <c:axId val="525876608"/>
      </c:lineChart>
      <c:catAx>
        <c:axId val="525873536"/>
        <c:scaling>
          <c:orientation val="minMax"/>
        </c:scaling>
        <c:delete val="0"/>
        <c:axPos val="b"/>
        <c:majorGridlines>
          <c:spPr>
            <a:ln>
              <a:solidFill>
                <a:srgbClr val="C0504D">
                  <a:lumMod val="20000"/>
                  <a:lumOff val="80000"/>
                </a:srgbClr>
              </a:solidFill>
              <a:prstDash val="sysDot"/>
            </a:ln>
          </c:spPr>
        </c:majorGridlines>
        <c:numFmt formatCode="General" sourceLinked="1"/>
        <c:majorTickMark val="out"/>
        <c:minorTickMark val="none"/>
        <c:tickLblPos val="nextTo"/>
        <c:crossAx val="525876608"/>
        <c:crosses val="autoZero"/>
        <c:auto val="1"/>
        <c:lblAlgn val="ctr"/>
        <c:lblOffset val="100"/>
        <c:noMultiLvlLbl val="0"/>
      </c:catAx>
      <c:valAx>
        <c:axId val="525876608"/>
        <c:scaling>
          <c:orientation val="minMax"/>
        </c:scaling>
        <c:delete val="0"/>
        <c:axPos val="l"/>
        <c:majorGridlines>
          <c:spPr>
            <a:ln>
              <a:solidFill>
                <a:srgbClr val="C0504D">
                  <a:lumMod val="20000"/>
                  <a:lumOff val="80000"/>
                  <a:alpha val="50000"/>
                </a:srgbClr>
              </a:solidFill>
              <a:prstDash val="sysDot"/>
            </a:ln>
          </c:spPr>
        </c:majorGridlines>
        <c:title>
          <c:tx>
            <c:rich>
              <a:bodyPr rot="-5400000" vert="horz"/>
              <a:lstStyle/>
              <a:p>
                <a:pPr>
                  <a:defRPr>
                    <a:solidFill>
                      <a:srgbClr val="00AEEF"/>
                    </a:solidFill>
                  </a:defRPr>
                </a:pPr>
                <a:r>
                  <a:rPr lang="en-US">
                    <a:solidFill>
                      <a:srgbClr val="00AEEF"/>
                    </a:solidFill>
                  </a:rPr>
                  <a:t># peopleon ART</a:t>
                </a:r>
              </a:p>
            </c:rich>
          </c:tx>
          <c:layout>
            <c:manualLayout>
              <c:xMode val="edge"/>
              <c:yMode val="edge"/>
              <c:x val="1.8623694424424461E-2"/>
              <c:y val="0.1695608675507779"/>
            </c:manualLayout>
          </c:layout>
          <c:overlay val="0"/>
        </c:title>
        <c:numFmt formatCode="#,##0" sourceLinked="0"/>
        <c:majorTickMark val="out"/>
        <c:minorTickMark val="none"/>
        <c:tickLblPos val="nextTo"/>
        <c:spPr>
          <a:ln>
            <a:noFill/>
          </a:ln>
        </c:spPr>
        <c:crossAx val="525873536"/>
        <c:crosses val="autoZero"/>
        <c:crossBetween val="between"/>
        <c:majorUnit val="10000"/>
      </c:valAx>
      <c:valAx>
        <c:axId val="525995008"/>
        <c:scaling>
          <c:orientation val="minMax"/>
          <c:max val="2000"/>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spPr>
          <a:ln>
            <a:noFill/>
          </a:ln>
        </c:spPr>
        <c:crossAx val="539505792"/>
        <c:crosses val="max"/>
        <c:crossBetween val="between"/>
        <c:majorUnit val="400"/>
      </c:valAx>
      <c:catAx>
        <c:axId val="539505792"/>
        <c:scaling>
          <c:orientation val="minMax"/>
        </c:scaling>
        <c:delete val="1"/>
        <c:axPos val="b"/>
        <c:numFmt formatCode="General" sourceLinked="1"/>
        <c:majorTickMark val="out"/>
        <c:minorTickMark val="none"/>
        <c:tickLblPos val="nextTo"/>
        <c:crossAx val="525995008"/>
        <c:crosses val="autoZero"/>
        <c:auto val="1"/>
        <c:lblAlgn val="ctr"/>
        <c:lblOffset val="100"/>
        <c:noMultiLvlLbl val="0"/>
      </c:catAx>
    </c:plotArea>
    <c:legend>
      <c:legendPos val="b"/>
      <c:layout>
        <c:manualLayout>
          <c:xMode val="edge"/>
          <c:yMode val="edge"/>
          <c:x val="3.2190275879546357E-2"/>
          <c:y val="0.87055676372664115"/>
          <c:w val="0.91933031571096435"/>
          <c:h val="0.10755540823240851"/>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'#&amp;%ART'!$E$1</c:f>
              <c:strCache>
                <c:ptCount val="1"/>
                <c:pt idx="0">
                  <c:v>% PLHIV on ART</c:v>
                </c:pt>
              </c:strCache>
            </c:strRef>
          </c:tx>
          <c:spPr>
            <a:solidFill>
              <a:srgbClr val="F26B73"/>
            </a:solidFill>
            <a:ln>
              <a:noFill/>
            </a:ln>
          </c:spPr>
          <c:invertIfNegative val="0"/>
          <c:dLbls>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74-4EEB-9C7C-B9AF5E7664B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'#&amp;%ART'!$C$2:$C$24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'#&amp;%ART'!$E$2:$E$24</c:f>
              <c:numCache>
                <c:formatCode>_-* #,##0_-;\-* #,##0_-;_-* "-"??_-;_-@_-</c:formatCode>
                <c:ptCount val="23"/>
                <c:pt idx="0">
                  <c:v>0</c:v>
                </c:pt>
                <c:pt idx="1">
                  <c:v>2</c:v>
                </c:pt>
                <c:pt idx="2">
                  <c:v>4</c:v>
                </c:pt>
                <c:pt idx="3">
                  <c:v>6</c:v>
                </c:pt>
                <c:pt idx="4">
                  <c:v>8</c:v>
                </c:pt>
                <c:pt idx="5">
                  <c:v>10</c:v>
                </c:pt>
                <c:pt idx="6">
                  <c:v>12</c:v>
                </c:pt>
                <c:pt idx="7">
                  <c:v>14</c:v>
                </c:pt>
                <c:pt idx="8">
                  <c:v>15</c:v>
                </c:pt>
                <c:pt idx="9">
                  <c:v>16</c:v>
                </c:pt>
                <c:pt idx="10">
                  <c:v>18</c:v>
                </c:pt>
                <c:pt idx="11">
                  <c:v>19</c:v>
                </c:pt>
                <c:pt idx="12">
                  <c:v>19</c:v>
                </c:pt>
                <c:pt idx="13">
                  <c:v>22</c:v>
                </c:pt>
                <c:pt idx="14">
                  <c:v>27</c:v>
                </c:pt>
                <c:pt idx="15">
                  <c:v>32</c:v>
                </c:pt>
                <c:pt idx="16">
                  <c:v>44</c:v>
                </c:pt>
                <c:pt idx="17">
                  <c:v>47</c:v>
                </c:pt>
                <c:pt idx="18">
                  <c:v>49</c:v>
                </c:pt>
                <c:pt idx="19">
                  <c:v>52</c:v>
                </c:pt>
                <c:pt idx="20">
                  <c:v>55</c:v>
                </c:pt>
                <c:pt idx="21">
                  <c:v>55</c:v>
                </c:pt>
                <c:pt idx="22">
                  <c:v>55</c:v>
                </c:pt>
              </c:numCache>
            </c:numRef>
          </c:val>
          <c:extLst>
            <c:ext xmlns:c16="http://schemas.microsoft.com/office/drawing/2014/chart" uri="{C3380CC4-5D6E-409C-BE32-E72D297353CC}">
              <c16:uniqueId val="{00000000-D874-4EEB-9C7C-B9AF5E7664B3}"/>
            </c:ext>
          </c:extLst>
        </c:ser>
        <c:dLbls>
          <c:showLegendKey val="0"/>
          <c:showVal val="0"/>
          <c:showCatName val="0"/>
          <c:showSerName val="0"/>
          <c:showPercent val="0"/>
          <c:showBubbleSize val="0"/>
        </c:dLbls>
        <c:gapWidth val="60"/>
        <c:axId val="38535936"/>
        <c:axId val="38525568"/>
      </c:barChart>
      <c:lineChart>
        <c:grouping val="standard"/>
        <c:varyColors val="0"/>
        <c:ser>
          <c:idx val="0"/>
          <c:order val="0"/>
          <c:tx>
            <c:strRef>
              <c:f>'#&amp;%ART'!$D$1</c:f>
              <c:strCache>
                <c:ptCount val="1"/>
                <c:pt idx="0">
                  <c:v> Number of people on ART </c:v>
                </c:pt>
              </c:strCache>
            </c:strRef>
          </c:tx>
          <c:spPr>
            <a:ln w="38100">
              <a:solidFill>
                <a:srgbClr val="00AEEF"/>
              </a:solidFill>
            </a:ln>
          </c:spPr>
          <c:marker>
            <c:symbol val="none"/>
          </c:marker>
          <c:dLbls>
            <c:dLbl>
              <c:idx val="22"/>
              <c:spPr>
                <a:noFill/>
                <a:ln>
                  <a:noFill/>
                </a:ln>
                <a:effectLst/>
              </c:spPr>
              <c:txPr>
                <a:bodyPr/>
                <a:lstStyle/>
                <a:p>
                  <a:pPr>
                    <a:defRPr>
                      <a:solidFill>
                        <a:srgbClr val="00AEEF"/>
                      </a:solidFill>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74-4EEB-9C7C-B9AF5E7664B3}"/>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'#&amp;%ART'!$C$2:$C$24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'#&amp;%ART'!$D$2:$D$24</c:f>
              <c:numCache>
                <c:formatCode>_-* #,##0_-;\-* #,##0_-;_-* "-"??_-;_-@_-</c:formatCode>
                <c:ptCount val="23"/>
                <c:pt idx="0">
                  <c:v>147</c:v>
                </c:pt>
                <c:pt idx="1">
                  <c:v>1077</c:v>
                </c:pt>
                <c:pt idx="2">
                  <c:v>2418</c:v>
                </c:pt>
                <c:pt idx="3">
                  <c:v>3759</c:v>
                </c:pt>
                <c:pt idx="4">
                  <c:v>5100</c:v>
                </c:pt>
                <c:pt idx="5">
                  <c:v>6439</c:v>
                </c:pt>
                <c:pt idx="6">
                  <c:v>7777</c:v>
                </c:pt>
                <c:pt idx="7">
                  <c:v>9111</c:v>
                </c:pt>
                <c:pt idx="8">
                  <c:v>10443</c:v>
                </c:pt>
                <c:pt idx="9">
                  <c:v>11771</c:v>
                </c:pt>
                <c:pt idx="10">
                  <c:v>13091</c:v>
                </c:pt>
                <c:pt idx="11">
                  <c:v>14410</c:v>
                </c:pt>
                <c:pt idx="12">
                  <c:v>14993</c:v>
                </c:pt>
                <c:pt idx="13">
                  <c:v>17265</c:v>
                </c:pt>
                <c:pt idx="14">
                  <c:v>21541</c:v>
                </c:pt>
                <c:pt idx="15">
                  <c:v>25583</c:v>
                </c:pt>
                <c:pt idx="16">
                  <c:v>35850</c:v>
                </c:pt>
                <c:pt idx="17">
                  <c:v>39018</c:v>
                </c:pt>
                <c:pt idx="18">
                  <c:v>41401</c:v>
                </c:pt>
                <c:pt idx="19">
                  <c:v>44168</c:v>
                </c:pt>
                <c:pt idx="20">
                  <c:v>46931</c:v>
                </c:pt>
                <c:pt idx="21">
                  <c:v>47009</c:v>
                </c:pt>
                <c:pt idx="22">
                  <c:v>47067</c:v>
                </c:pt>
              </c:numCache>
            </c:numRef>
          </c:val>
          <c:smooth val="0"/>
          <c:extLst>
            <c:ext xmlns:c16="http://schemas.microsoft.com/office/drawing/2014/chart" uri="{C3380CC4-5D6E-409C-BE32-E72D297353CC}">
              <c16:uniqueId val="{00000002-D874-4EEB-9C7C-B9AF5E7664B3}"/>
            </c:ext>
          </c:extLst>
        </c:ser>
        <c:dLbls>
          <c:showLegendKey val="0"/>
          <c:showVal val="0"/>
          <c:showCatName val="0"/>
          <c:showSerName val="0"/>
          <c:showPercent val="0"/>
          <c:showBubbleSize val="0"/>
        </c:dLbls>
        <c:marker val="1"/>
        <c:smooth val="0"/>
        <c:axId val="38517760"/>
        <c:axId val="38523648"/>
      </c:lineChart>
      <c:lineChart>
        <c:grouping val="standard"/>
        <c:varyColors val="0"/>
        <c:ser>
          <c:idx val="2"/>
          <c:order val="2"/>
          <c:tx>
            <c:strRef>
              <c:f>'#&amp;%ART'!$F$1</c:f>
              <c:strCache>
                <c:ptCount val="1"/>
                <c:pt idx="0">
                  <c:v>% Lower</c:v>
                </c:pt>
              </c:strCache>
            </c:strRef>
          </c:tx>
          <c:spPr>
            <a:ln>
              <a:noFill/>
            </a:ln>
          </c:spPr>
          <c:marker>
            <c:symbol val="dash"/>
            <c:size val="8"/>
            <c:spPr>
              <a:solidFill>
                <a:sysClr val="windowText" lastClr="000000"/>
              </a:solidFill>
              <a:ln>
                <a:noFill/>
              </a:ln>
            </c:spPr>
          </c:marker>
          <c:cat>
            <c:strRef>
              <c:f>'#&amp;%ART'!$C$2:$C$24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'#&amp;%ART'!$F$2:$F$24</c:f>
              <c:numCache>
                <c:formatCode>_-* #,##0_-;\-* #,##0_-;_-* "-"??_-;_-@_-</c:formatCode>
                <c:ptCount val="23"/>
                <c:pt idx="0">
                  <c:v>0</c:v>
                </c:pt>
                <c:pt idx="1">
                  <c:v>2</c:v>
                </c:pt>
                <c:pt idx="2">
                  <c:v>4</c:v>
                </c:pt>
                <c:pt idx="3">
                  <c:v>5</c:v>
                </c:pt>
                <c:pt idx="4">
                  <c:v>7</c:v>
                </c:pt>
                <c:pt idx="5">
                  <c:v>9</c:v>
                </c:pt>
                <c:pt idx="6">
                  <c:v>10</c:v>
                </c:pt>
                <c:pt idx="7">
                  <c:v>12</c:v>
                </c:pt>
                <c:pt idx="8">
                  <c:v>13</c:v>
                </c:pt>
                <c:pt idx="9">
                  <c:v>15</c:v>
                </c:pt>
                <c:pt idx="10">
                  <c:v>16</c:v>
                </c:pt>
                <c:pt idx="11">
                  <c:v>17</c:v>
                </c:pt>
                <c:pt idx="12">
                  <c:v>18</c:v>
                </c:pt>
                <c:pt idx="13">
                  <c:v>20</c:v>
                </c:pt>
                <c:pt idx="14">
                  <c:v>24</c:v>
                </c:pt>
                <c:pt idx="15">
                  <c:v>29</c:v>
                </c:pt>
                <c:pt idx="16">
                  <c:v>40</c:v>
                </c:pt>
                <c:pt idx="17">
                  <c:v>43</c:v>
                </c:pt>
                <c:pt idx="18">
                  <c:v>45</c:v>
                </c:pt>
                <c:pt idx="19">
                  <c:v>47</c:v>
                </c:pt>
                <c:pt idx="20">
                  <c:v>50</c:v>
                </c:pt>
                <c:pt idx="21">
                  <c:v>50</c:v>
                </c:pt>
                <c:pt idx="22">
                  <c:v>49</c:v>
                </c:pt>
              </c:numCache>
            </c:numRef>
          </c:val>
          <c:smooth val="0"/>
          <c:extLst>
            <c:ext xmlns:c16="http://schemas.microsoft.com/office/drawing/2014/chart" uri="{C3380CC4-5D6E-409C-BE32-E72D297353CC}">
              <c16:uniqueId val="{00000003-D874-4EEB-9C7C-B9AF5E7664B3}"/>
            </c:ext>
          </c:extLst>
        </c:ser>
        <c:ser>
          <c:idx val="3"/>
          <c:order val="3"/>
          <c:tx>
            <c:strRef>
              <c:f>'#&amp;%ART'!$G$1</c:f>
              <c:strCache>
                <c:ptCount val="1"/>
                <c:pt idx="0">
                  <c:v>%Upper</c:v>
                </c:pt>
              </c:strCache>
            </c:strRef>
          </c:tx>
          <c:spPr>
            <a:ln>
              <a:noFill/>
            </a:ln>
          </c:spPr>
          <c:marker>
            <c:symbol val="dash"/>
            <c:size val="8"/>
            <c:spPr>
              <a:solidFill>
                <a:sysClr val="windowText" lastClr="000000"/>
              </a:solidFill>
              <a:ln>
                <a:noFill/>
              </a:ln>
            </c:spPr>
          </c:marker>
          <c:cat>
            <c:strRef>
              <c:f>'#&amp;%ART'!$C$2:$C$24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'#&amp;%ART'!$G$2:$G$24</c:f>
              <c:numCache>
                <c:formatCode>_-* #,##0_-;\-* #,##0_-;_-* "-"??_-;_-@_-</c:formatCode>
                <c:ptCount val="23"/>
                <c:pt idx="0">
                  <c:v>0</c:v>
                </c:pt>
                <c:pt idx="1">
                  <c:v>2</c:v>
                </c:pt>
                <c:pt idx="2">
                  <c:v>5</c:v>
                </c:pt>
                <c:pt idx="3">
                  <c:v>7</c:v>
                </c:pt>
                <c:pt idx="4">
                  <c:v>10</c:v>
                </c:pt>
                <c:pt idx="5">
                  <c:v>12</c:v>
                </c:pt>
                <c:pt idx="6">
                  <c:v>14</c:v>
                </c:pt>
                <c:pt idx="7">
                  <c:v>15</c:v>
                </c:pt>
                <c:pt idx="8">
                  <c:v>17</c:v>
                </c:pt>
                <c:pt idx="9">
                  <c:v>18</c:v>
                </c:pt>
                <c:pt idx="10">
                  <c:v>19</c:v>
                </c:pt>
                <c:pt idx="11">
                  <c:v>21</c:v>
                </c:pt>
                <c:pt idx="12">
                  <c:v>21</c:v>
                </c:pt>
                <c:pt idx="13">
                  <c:v>24</c:v>
                </c:pt>
                <c:pt idx="14">
                  <c:v>29</c:v>
                </c:pt>
                <c:pt idx="15">
                  <c:v>34</c:v>
                </c:pt>
                <c:pt idx="16">
                  <c:v>47</c:v>
                </c:pt>
                <c:pt idx="17">
                  <c:v>51</c:v>
                </c:pt>
                <c:pt idx="18">
                  <c:v>54</c:v>
                </c:pt>
                <c:pt idx="19">
                  <c:v>57</c:v>
                </c:pt>
                <c:pt idx="20">
                  <c:v>60</c:v>
                </c:pt>
                <c:pt idx="21">
                  <c:v>60</c:v>
                </c:pt>
                <c:pt idx="22">
                  <c:v>60</c:v>
                </c:pt>
              </c:numCache>
            </c:numRef>
          </c:val>
          <c:smooth val="0"/>
          <c:extLst>
            <c:ext xmlns:c16="http://schemas.microsoft.com/office/drawing/2014/chart" uri="{C3380CC4-5D6E-409C-BE32-E72D297353CC}">
              <c16:uniqueId val="{00000004-D874-4EEB-9C7C-B9AF5E7664B3}"/>
            </c:ext>
          </c:extLst>
        </c:ser>
        <c:dLbls>
          <c:showLegendKey val="0"/>
          <c:showVal val="0"/>
          <c:showCatName val="0"/>
          <c:showSerName val="0"/>
          <c:showPercent val="0"/>
          <c:showBubbleSize val="0"/>
        </c:dLbls>
        <c:hiLowLines/>
        <c:marker val="1"/>
        <c:smooth val="0"/>
        <c:axId val="38535936"/>
        <c:axId val="38525568"/>
      </c:lineChart>
      <c:catAx>
        <c:axId val="38517760"/>
        <c:scaling>
          <c:orientation val="minMax"/>
        </c:scaling>
        <c:delete val="0"/>
        <c:axPos val="b"/>
        <c:numFmt formatCode="General" sourceLinked="1"/>
        <c:majorTickMark val="out"/>
        <c:minorTickMark val="none"/>
        <c:tickLblPos val="nextTo"/>
        <c:crossAx val="38523648"/>
        <c:crosses val="autoZero"/>
        <c:auto val="1"/>
        <c:lblAlgn val="ctr"/>
        <c:lblOffset val="100"/>
        <c:noMultiLvlLbl val="0"/>
      </c:catAx>
      <c:valAx>
        <c:axId val="3852364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layout>
            <c:manualLayout>
              <c:xMode val="edge"/>
              <c:yMode val="edge"/>
              <c:x val="8.0435657221679425E-3"/>
              <c:y val="0.27374453193350828"/>
            </c:manualLayout>
          </c:layout>
          <c:overlay val="0"/>
        </c:title>
        <c:numFmt formatCode="#,##0" sourceLinked="0"/>
        <c:majorTickMark val="out"/>
        <c:minorTickMark val="none"/>
        <c:tickLblPos val="nextTo"/>
        <c:spPr>
          <a:ln>
            <a:noFill/>
          </a:ln>
        </c:spPr>
        <c:crossAx val="38517760"/>
        <c:crosses val="autoZero"/>
        <c:crossBetween val="between"/>
        <c:majorUnit val="10000"/>
      </c:valAx>
      <c:valAx>
        <c:axId val="38525568"/>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spPr>
          <a:ln>
            <a:noFill/>
          </a:ln>
        </c:spPr>
        <c:crossAx val="38535936"/>
        <c:crosses val="max"/>
        <c:crossBetween val="between"/>
        <c:majorUnit val="20"/>
      </c:valAx>
      <c:catAx>
        <c:axId val="38535936"/>
        <c:scaling>
          <c:orientation val="minMax"/>
        </c:scaling>
        <c:delete val="1"/>
        <c:axPos val="b"/>
        <c:numFmt formatCode="General" sourceLinked="1"/>
        <c:majorTickMark val="out"/>
        <c:minorTickMark val="none"/>
        <c:tickLblPos val="nextTo"/>
        <c:crossAx val="3852556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106792760938342E-2"/>
          <c:y val="3.8909162007501087E-2"/>
          <c:w val="0.89028853401008179"/>
          <c:h val="0.6592629707883269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FF99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7</c:v>
                  </c:pt>
                  <c:pt idx="1">
                    <c:v>5</c:v>
                  </c:pt>
                  <c:pt idx="2">
                    <c:v>0</c:v>
                  </c:pt>
                </c:numCache>
              </c:numRef>
            </c:plus>
            <c:minus>
              <c:numRef>
                <c:f>'Cascade_Women vs Men'!$D$8:$D$10</c:f>
                <c:numCache>
                  <c:formatCode>General</c:formatCode>
                  <c:ptCount val="3"/>
                  <c:pt idx="0">
                    <c:v>6</c:v>
                  </c:pt>
                  <c:pt idx="1">
                    <c:v>7</c:v>
                  </c:pt>
                  <c:pt idx="2">
                    <c:v>0</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62</c:v>
                </c:pt>
                <c:pt idx="1">
                  <c:v>60</c:v>
                </c:pt>
              </c:numCache>
            </c:numRef>
          </c:val>
          <c:extLst>
            <c:ext xmlns:c16="http://schemas.microsoft.com/office/drawing/2014/chart" uri="{C3380CC4-5D6E-409C-BE32-E72D297353CC}">
              <c16:uniqueId val="{00000000-0947-440C-B34D-5376A58E018B}"/>
            </c:ext>
          </c:extLst>
        </c:ser>
        <c:ser>
          <c:idx val="1"/>
          <c:order val="1"/>
          <c:tx>
            <c:strRef>
              <c:f>'Cascade_Women vs Men'!$D$1</c:f>
              <c:strCache>
                <c:ptCount val="1"/>
                <c:pt idx="0">
                  <c:v>Men (aged 15 and older) living with HIV</c:v>
                </c:pt>
              </c:strCache>
            </c:strRef>
          </c:tx>
          <c:spPr>
            <a:solidFill>
              <a:srgbClr val="00CC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10</c:v>
                  </c:pt>
                  <c:pt idx="1">
                    <c:v>6</c:v>
                  </c:pt>
                  <c:pt idx="2">
                    <c:v>5</c:v>
                  </c:pt>
                </c:numCache>
              </c:numRef>
            </c:plus>
            <c:minus>
              <c:numRef>
                <c:f>'Cascade_Women vs Men'!$F$8:$F$10</c:f>
                <c:numCache>
                  <c:formatCode>General</c:formatCode>
                  <c:ptCount val="3"/>
                  <c:pt idx="0">
                    <c:v>8</c:v>
                  </c:pt>
                  <c:pt idx="1">
                    <c:v>5</c:v>
                  </c:pt>
                  <c:pt idx="2">
                    <c:v>4</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85</c:v>
                </c:pt>
                <c:pt idx="1">
                  <c:v>53</c:v>
                </c:pt>
                <c:pt idx="2">
                  <c:v>46</c:v>
                </c:pt>
              </c:numCache>
            </c:numRef>
          </c:val>
          <c:extLst>
            <c:ext xmlns:c16="http://schemas.microsoft.com/office/drawing/2014/chart" uri="{C3380CC4-5D6E-409C-BE32-E72D297353CC}">
              <c16:uniqueId val="{00000001-0947-440C-B34D-5376A58E018B}"/>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7.5657857478263424E-2"/>
              <c:y val="9.9631964447553963E-3"/>
            </c:manualLayout>
          </c:layout>
          <c:overlay val="0"/>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layout>
        <c:manualLayout>
          <c:xMode val="edge"/>
          <c:yMode val="edge"/>
          <c:x val="2.3040747633790697E-2"/>
          <c:y val="0.86894046201914321"/>
          <c:w val="0.97446820766785469"/>
          <c:h val="0.1098363587040380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67931281317107"/>
          <c:y val="0.14553286307961505"/>
          <c:w val="0.70880326890956813"/>
          <c:h val="0.53944799868766402"/>
        </c:manualLayout>
      </c:layout>
      <c:barChart>
        <c:barDir val="col"/>
        <c:grouping val="clustered"/>
        <c:varyColors val="0"/>
        <c:ser>
          <c:idx val="0"/>
          <c:order val="0"/>
          <c:tx>
            <c:strRef>
              <c:f>MYS_16!$B$3</c:f>
              <c:strCache>
                <c:ptCount val="1"/>
                <c:pt idx="0">
                  <c:v>Estimate</c:v>
                </c:pt>
              </c:strCache>
            </c:strRef>
          </c:tx>
          <c:spPr>
            <a:solidFill>
              <a:srgbClr val="00A99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MYS_16!$A$4:$A$6</c:f>
              <c:strCache>
                <c:ptCount val="3"/>
                <c:pt idx="0">
                  <c:v>Estimated number
of adults 15+
living with HIV</c:v>
                </c:pt>
                <c:pt idx="1">
                  <c:v>Number of adults receiving ART</c:v>
                </c:pt>
                <c:pt idx="2">
                  <c:v>ART coverage (%)</c:v>
                </c:pt>
              </c:strCache>
            </c:strRef>
          </c:cat>
          <c:val>
            <c:numRef>
              <c:f>MYS_16!$B$4:$B$6</c:f>
              <c:numCache>
                <c:formatCode>General</c:formatCode>
                <c:ptCount val="3"/>
                <c:pt idx="0" formatCode="_(* #,##0_);_(* \(#,##0\);_(* &quot;-&quot;??_);_(@_)">
                  <c:v>86000</c:v>
                </c:pt>
              </c:numCache>
            </c:numRef>
          </c:val>
          <c:extLst>
            <c:ext xmlns:c16="http://schemas.microsoft.com/office/drawing/2014/chart" uri="{C3380CC4-5D6E-409C-BE32-E72D297353CC}">
              <c16:uniqueId val="{00000000-E6F2-45A3-B24D-F1C25BFEC844}"/>
            </c:ext>
          </c:extLst>
        </c:ser>
        <c:ser>
          <c:idx val="3"/>
          <c:order val="3"/>
          <c:tx>
            <c:strRef>
              <c:f>MYS_16!$E$3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F2-45A3-B24D-F1C25BFEC844}"/>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MYS_16!$A$4:$A$6</c:f>
              <c:strCache>
                <c:ptCount val="3"/>
                <c:pt idx="0">
                  <c:v>Estimated number
of adults 15+
living with HIV</c:v>
                </c:pt>
                <c:pt idx="1">
                  <c:v>Number of adults receiving ART</c:v>
                </c:pt>
                <c:pt idx="2">
                  <c:v>ART coverage (%)</c:v>
                </c:pt>
              </c:strCache>
            </c:strRef>
          </c:cat>
          <c:val>
            <c:numRef>
              <c:f>MYS_16!$E$4:$E$6</c:f>
              <c:numCache>
                <c:formatCode>_(* #,##0_);_(* \(#,##0\);_(* "-"??_);_(@_)</c:formatCode>
                <c:ptCount val="3"/>
                <c:pt idx="1">
                  <c:v>46869</c:v>
                </c:pt>
              </c:numCache>
            </c:numRef>
          </c:val>
          <c:extLst>
            <c:ext xmlns:c16="http://schemas.microsoft.com/office/drawing/2014/chart" uri="{C3380CC4-5D6E-409C-BE32-E72D297353CC}">
              <c16:uniqueId val="{00000002-E6F2-45A3-B24D-F1C25BFEC844}"/>
            </c:ext>
          </c:extLst>
        </c:ser>
        <c:dLbls>
          <c:showLegendKey val="0"/>
          <c:showVal val="0"/>
          <c:showCatName val="0"/>
          <c:showSerName val="0"/>
          <c:showPercent val="0"/>
          <c:showBubbleSize val="0"/>
        </c:dLbls>
        <c:gapWidth val="90"/>
        <c:overlap val="100"/>
        <c:axId val="216116608"/>
        <c:axId val="216126592"/>
      </c:barChart>
      <c:barChart>
        <c:barDir val="col"/>
        <c:grouping val="clustered"/>
        <c:varyColors val="0"/>
        <c:ser>
          <c:idx val="4"/>
          <c:order val="4"/>
          <c:tx>
            <c:strRef>
              <c:f>MYS_16!$F$3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F2-45A3-B24D-F1C25BFEC844}"/>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MYS_16!$A$4:$A$6</c:f>
              <c:strCache>
                <c:ptCount val="3"/>
                <c:pt idx="0">
                  <c:v>Estimated number
of adults 15+
living with HIV</c:v>
                </c:pt>
                <c:pt idx="1">
                  <c:v>Number of adults receiving ART</c:v>
                </c:pt>
                <c:pt idx="2">
                  <c:v>ART coverage (%)</c:v>
                </c:pt>
              </c:strCache>
            </c:strRef>
          </c:cat>
          <c:val>
            <c:numRef>
              <c:f>MYS_16!$F$4:$F$6</c:f>
              <c:numCache>
                <c:formatCode>General</c:formatCode>
                <c:ptCount val="3"/>
                <c:pt idx="2" formatCode="#,##0">
                  <c:v>55</c:v>
                </c:pt>
              </c:numCache>
            </c:numRef>
          </c:val>
          <c:extLst>
            <c:ext xmlns:c16="http://schemas.microsoft.com/office/drawing/2014/chart" uri="{C3380CC4-5D6E-409C-BE32-E72D297353CC}">
              <c16:uniqueId val="{00000004-E6F2-45A3-B24D-F1C25BFEC844}"/>
            </c:ext>
          </c:extLst>
        </c:ser>
        <c:dLbls>
          <c:showLegendKey val="0"/>
          <c:showVal val="0"/>
          <c:showCatName val="0"/>
          <c:showSerName val="0"/>
          <c:showPercent val="0"/>
          <c:showBubbleSize val="0"/>
        </c:dLbls>
        <c:gapWidth val="90"/>
        <c:axId val="216134784"/>
        <c:axId val="216128512"/>
      </c:barChart>
      <c:lineChart>
        <c:grouping val="standard"/>
        <c:varyColors val="0"/>
        <c:ser>
          <c:idx val="1"/>
          <c:order val="1"/>
          <c:tx>
            <c:strRef>
              <c:f>MYS_16!$C$3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E6F2-45A3-B24D-F1C25BFEC84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MYS_16!$A$4:$A$6</c:f>
              <c:strCache>
                <c:ptCount val="3"/>
                <c:pt idx="0">
                  <c:v>Estimated number
of adults 15+
living with HIV</c:v>
                </c:pt>
                <c:pt idx="1">
                  <c:v>Number of adults receiving ART</c:v>
                </c:pt>
                <c:pt idx="2">
                  <c:v>ART coverage (%)</c:v>
                </c:pt>
              </c:strCache>
            </c:strRef>
          </c:cat>
          <c:val>
            <c:numRef>
              <c:f>MYS_16!$C$4:$C$6</c:f>
              <c:numCache>
                <c:formatCode>General</c:formatCode>
                <c:ptCount val="3"/>
                <c:pt idx="0" formatCode="_(* #,##0_);_(* \(#,##0\);_(* &quot;-&quot;??_);_(@_)">
                  <c:v>78000</c:v>
                </c:pt>
              </c:numCache>
            </c:numRef>
          </c:val>
          <c:smooth val="0"/>
          <c:extLst>
            <c:ext xmlns:c16="http://schemas.microsoft.com/office/drawing/2014/chart" uri="{C3380CC4-5D6E-409C-BE32-E72D297353CC}">
              <c16:uniqueId val="{00000006-E6F2-45A3-B24D-F1C25BFEC844}"/>
            </c:ext>
          </c:extLst>
        </c:ser>
        <c:ser>
          <c:idx val="2"/>
          <c:order val="2"/>
          <c:tx>
            <c:strRef>
              <c:f>MYS_16!$D$3</c:f>
              <c:strCache>
                <c:ptCount val="1"/>
                <c:pt idx="0">
                  <c:v>Upper estimate</c:v>
                </c:pt>
              </c:strCache>
            </c:strRef>
          </c:tx>
          <c:marker>
            <c:symbol val="dash"/>
            <c:size val="10"/>
            <c:spPr>
              <a:solidFill>
                <a:schemeClr val="tx1"/>
              </a:solidFill>
              <a:ln>
                <a:noFill/>
              </a:ln>
            </c:spPr>
          </c:marker>
          <c:cat>
            <c:strRef>
              <c:f>MYS_16!$A$4:$A$6</c:f>
              <c:strCache>
                <c:ptCount val="3"/>
                <c:pt idx="0">
                  <c:v>Estimated number
of adults 15+
living with HIV</c:v>
                </c:pt>
                <c:pt idx="1">
                  <c:v>Number of adults receiving ART</c:v>
                </c:pt>
                <c:pt idx="2">
                  <c:v>ART coverage (%)</c:v>
                </c:pt>
              </c:strCache>
            </c:strRef>
          </c:cat>
          <c:val>
            <c:numRef>
              <c:f>MYS_16!$D$4:$D$6</c:f>
              <c:numCache>
                <c:formatCode>General</c:formatCode>
                <c:ptCount val="3"/>
                <c:pt idx="0" formatCode="_(* #,##0_);_(* \(#,##0\);_(* &quot;-&quot;??_);_(@_)">
                  <c:v>95000</c:v>
                </c:pt>
              </c:numCache>
            </c:numRef>
          </c:val>
          <c:smooth val="0"/>
          <c:extLst>
            <c:ext xmlns:c16="http://schemas.microsoft.com/office/drawing/2014/chart" uri="{C3380CC4-5D6E-409C-BE32-E72D297353CC}">
              <c16:uniqueId val="{00000007-E6F2-45A3-B24D-F1C25BFEC844}"/>
            </c:ext>
          </c:extLst>
        </c:ser>
        <c:dLbls>
          <c:showLegendKey val="0"/>
          <c:showVal val="0"/>
          <c:showCatName val="0"/>
          <c:showSerName val="0"/>
          <c:showPercent val="0"/>
          <c:showBubbleSize val="0"/>
        </c:dLbls>
        <c:hiLowLines/>
        <c:marker val="1"/>
        <c:smooth val="0"/>
        <c:axId val="216116608"/>
        <c:axId val="216126592"/>
      </c:lineChart>
      <c:lineChart>
        <c:grouping val="standard"/>
        <c:varyColors val="0"/>
        <c:ser>
          <c:idx val="5"/>
          <c:order val="5"/>
          <c:tx>
            <c:strRef>
              <c:f>MYS_16!$G$3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E6F2-45A3-B24D-F1C25BFEC844}"/>
              </c:ext>
            </c:extLst>
          </c:dPt>
          <c:cat>
            <c:strRef>
              <c:f>MYS_16!$A$4:$A$6</c:f>
              <c:strCache>
                <c:ptCount val="3"/>
                <c:pt idx="0">
                  <c:v>Estimated number
of adults 15+
living with HIV</c:v>
                </c:pt>
                <c:pt idx="1">
                  <c:v>Number of adults receiving ART</c:v>
                </c:pt>
                <c:pt idx="2">
                  <c:v>ART coverage (%)</c:v>
                </c:pt>
              </c:strCache>
            </c:strRef>
          </c:cat>
          <c:val>
            <c:numRef>
              <c:f>MYS_16!$G$4:$G$6</c:f>
              <c:numCache>
                <c:formatCode>General</c:formatCode>
                <c:ptCount val="3"/>
                <c:pt idx="2" formatCode="#,##0">
                  <c:v>49</c:v>
                </c:pt>
              </c:numCache>
            </c:numRef>
          </c:val>
          <c:smooth val="0"/>
          <c:extLst>
            <c:ext xmlns:c16="http://schemas.microsoft.com/office/drawing/2014/chart" uri="{C3380CC4-5D6E-409C-BE32-E72D297353CC}">
              <c16:uniqueId val="{00000009-E6F2-45A3-B24D-F1C25BFEC844}"/>
            </c:ext>
          </c:extLst>
        </c:ser>
        <c:ser>
          <c:idx val="6"/>
          <c:order val="6"/>
          <c:tx>
            <c:strRef>
              <c:f>MYS_16!$H$3</c:f>
              <c:strCache>
                <c:ptCount val="1"/>
                <c:pt idx="0">
                  <c:v>ART Upper estimate</c:v>
                </c:pt>
              </c:strCache>
            </c:strRef>
          </c:tx>
          <c:marker>
            <c:symbol val="dash"/>
            <c:size val="10"/>
            <c:spPr>
              <a:solidFill>
                <a:schemeClr val="tx1"/>
              </a:solidFill>
              <a:ln>
                <a:noFill/>
              </a:ln>
            </c:spPr>
          </c:marker>
          <c:cat>
            <c:strRef>
              <c:f>MYS_16!$A$4:$A$6</c:f>
              <c:strCache>
                <c:ptCount val="3"/>
                <c:pt idx="0">
                  <c:v>Estimated number
of adults 15+
living with HIV</c:v>
                </c:pt>
                <c:pt idx="1">
                  <c:v>Number of adults receiving ART</c:v>
                </c:pt>
                <c:pt idx="2">
                  <c:v>ART coverage (%)</c:v>
                </c:pt>
              </c:strCache>
            </c:strRef>
          </c:cat>
          <c:val>
            <c:numRef>
              <c:f>MYS_16!$H$4:$H$6</c:f>
              <c:numCache>
                <c:formatCode>General</c:formatCode>
                <c:ptCount val="3"/>
                <c:pt idx="2" formatCode="#,##0">
                  <c:v>60</c:v>
                </c:pt>
              </c:numCache>
            </c:numRef>
          </c:val>
          <c:smooth val="0"/>
          <c:extLst>
            <c:ext xmlns:c16="http://schemas.microsoft.com/office/drawing/2014/chart" uri="{C3380CC4-5D6E-409C-BE32-E72D297353CC}">
              <c16:uniqueId val="{0000000A-E6F2-45A3-B24D-F1C25BFEC844}"/>
            </c:ext>
          </c:extLst>
        </c:ser>
        <c:dLbls>
          <c:showLegendKey val="0"/>
          <c:showVal val="0"/>
          <c:showCatName val="0"/>
          <c:showSerName val="0"/>
          <c:showPercent val="0"/>
          <c:showBubbleSize val="0"/>
        </c:dLbls>
        <c:hiLowLines/>
        <c:marker val="1"/>
        <c:smooth val="0"/>
        <c:axId val="216134784"/>
        <c:axId val="216128512"/>
      </c:lineChart>
      <c:catAx>
        <c:axId val="216116608"/>
        <c:scaling>
          <c:orientation val="minMax"/>
        </c:scaling>
        <c:delete val="0"/>
        <c:axPos val="b"/>
        <c:numFmt formatCode="General" sourceLinked="0"/>
        <c:majorTickMark val="out"/>
        <c:minorTickMark val="none"/>
        <c:tickLblPos val="nextTo"/>
        <c:crossAx val="216126592"/>
        <c:crosses val="autoZero"/>
        <c:auto val="1"/>
        <c:lblAlgn val="ctr"/>
        <c:lblOffset val="100"/>
        <c:noMultiLvlLbl val="0"/>
      </c:catAx>
      <c:valAx>
        <c:axId val="21612659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spPr>
          <a:ln>
            <a:noFill/>
          </a:ln>
        </c:spPr>
        <c:crossAx val="216116608"/>
        <c:crosses val="autoZero"/>
        <c:crossBetween val="between"/>
        <c:majorUnit val="20000"/>
      </c:valAx>
      <c:valAx>
        <c:axId val="216128512"/>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spPr>
          <a:ln>
            <a:noFill/>
          </a:ln>
        </c:spPr>
        <c:crossAx val="216134784"/>
        <c:crosses val="max"/>
        <c:crossBetween val="between"/>
        <c:majorUnit val="20"/>
      </c:valAx>
      <c:catAx>
        <c:axId val="216134784"/>
        <c:scaling>
          <c:orientation val="minMax"/>
        </c:scaling>
        <c:delete val="1"/>
        <c:axPos val="b"/>
        <c:numFmt formatCode="General" sourceLinked="1"/>
        <c:majorTickMark val="out"/>
        <c:minorTickMark val="none"/>
        <c:tickLblPos val="nextTo"/>
        <c:crossAx val="216128512"/>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82987349186"/>
          <c:y val="6.6677344922932036E-2"/>
          <c:w val="0.82214999039754166"/>
          <c:h val="0.70096576708508695"/>
        </c:manualLayout>
      </c:layout>
      <c:barChart>
        <c:barDir val="col"/>
        <c:grouping val="stacked"/>
        <c:varyColors val="0"/>
        <c:ser>
          <c:idx val="0"/>
          <c:order val="0"/>
          <c:invertIfNegative val="0"/>
          <c:cat>
            <c:strRef>
              <c:f>MYS!$R$56:$V$56</c:f>
              <c:strCache>
                <c:ptCount val="5"/>
                <c:pt idx="0">
                  <c:v>Estimated PLHIV</c:v>
                </c:pt>
                <c:pt idx="1">
                  <c:v>PLHIV who know 
their HIV status</c:v>
                </c:pt>
                <c:pt idx="2">
                  <c:v>People on ART</c:v>
                </c:pt>
                <c:pt idx="3">
                  <c:v>Tested for 
viral load</c:v>
                </c:pt>
                <c:pt idx="4">
                  <c:v>PLHIV who have 
viral suppression *</c:v>
                </c:pt>
              </c:strCache>
            </c:strRef>
          </c:cat>
          <c:val>
            <c:numRef>
              <c:f>MYS!$R$57:$V$57</c:f>
              <c:numCache>
                <c:formatCode>General</c:formatCode>
                <c:ptCount val="5"/>
              </c:numCache>
            </c:numRef>
          </c:val>
          <c:extLst>
            <c:ext xmlns:c16="http://schemas.microsoft.com/office/drawing/2014/chart" uri="{C3380CC4-5D6E-409C-BE32-E72D297353CC}">
              <c16:uniqueId val="{00000000-AC9B-4D0E-9E1A-67DC6E7183B8}"/>
            </c:ext>
          </c:extLst>
        </c:ser>
        <c:ser>
          <c:idx val="1"/>
          <c:order val="1"/>
          <c:invertIfNegative val="0"/>
          <c:cat>
            <c:strRef>
              <c:f>MYS!$R$56:$V$56</c:f>
              <c:strCache>
                <c:ptCount val="5"/>
                <c:pt idx="0">
                  <c:v>Estimated PLHIV</c:v>
                </c:pt>
                <c:pt idx="1">
                  <c:v>PLHIV who know 
their HIV status</c:v>
                </c:pt>
                <c:pt idx="2">
                  <c:v>People on ART</c:v>
                </c:pt>
                <c:pt idx="3">
                  <c:v>Tested for 
viral load</c:v>
                </c:pt>
                <c:pt idx="4">
                  <c:v>PLHIV who have 
viral suppression *</c:v>
                </c:pt>
              </c:strCache>
            </c:strRef>
          </c:cat>
          <c:val>
            <c:numRef>
              <c:f>MYS!$R$58:$V$58</c:f>
              <c:numCache>
                <c:formatCode>General</c:formatCode>
                <c:ptCount val="5"/>
              </c:numCache>
            </c:numRef>
          </c:val>
          <c:extLst>
            <c:ext xmlns:c16="http://schemas.microsoft.com/office/drawing/2014/chart" uri="{C3380CC4-5D6E-409C-BE32-E72D297353CC}">
              <c16:uniqueId val="{00000001-AC9B-4D0E-9E1A-67DC6E7183B8}"/>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AC9B-4D0E-9E1A-67DC6E7183B8}"/>
              </c:ext>
            </c:extLst>
          </c:dPt>
          <c:dPt>
            <c:idx val="1"/>
            <c:invertIfNegative val="0"/>
            <c:bubble3D val="0"/>
            <c:spPr>
              <a:solidFill>
                <a:srgbClr val="FF7C80"/>
              </a:solidFill>
              <a:ln>
                <a:noFill/>
              </a:ln>
            </c:spPr>
            <c:extLst>
              <c:ext xmlns:c16="http://schemas.microsoft.com/office/drawing/2014/chart" uri="{C3380CC4-5D6E-409C-BE32-E72D297353CC}">
                <c16:uniqueId val="{00000005-AC9B-4D0E-9E1A-67DC6E7183B8}"/>
              </c:ext>
            </c:extLst>
          </c:dPt>
          <c:dPt>
            <c:idx val="2"/>
            <c:invertIfNegative val="0"/>
            <c:bubble3D val="0"/>
            <c:spPr>
              <a:solidFill>
                <a:srgbClr val="33CCCC"/>
              </a:solidFill>
              <a:ln>
                <a:noFill/>
              </a:ln>
            </c:spPr>
            <c:extLst>
              <c:ext xmlns:c16="http://schemas.microsoft.com/office/drawing/2014/chart" uri="{C3380CC4-5D6E-409C-BE32-E72D297353CC}">
                <c16:uniqueId val="{00000007-AC9B-4D0E-9E1A-67DC6E7183B8}"/>
              </c:ext>
            </c:extLst>
          </c:dPt>
          <c:dPt>
            <c:idx val="3"/>
            <c:invertIfNegative val="0"/>
            <c:bubble3D val="0"/>
            <c:spPr>
              <a:solidFill>
                <a:srgbClr val="009999"/>
              </a:solidFill>
              <a:ln>
                <a:noFill/>
              </a:ln>
            </c:spPr>
            <c:extLst>
              <c:ext xmlns:c16="http://schemas.microsoft.com/office/drawing/2014/chart" uri="{C3380CC4-5D6E-409C-BE32-E72D297353CC}">
                <c16:uniqueId val="{00000009-AC9B-4D0E-9E1A-67DC6E7183B8}"/>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AC9B-4D0E-9E1A-67DC6E7183B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MYS!$R$56:$V$56</c:f>
              <c:strCache>
                <c:ptCount val="5"/>
                <c:pt idx="0">
                  <c:v>Estimated PLHIV</c:v>
                </c:pt>
                <c:pt idx="1">
                  <c:v>PLHIV who know 
their HIV status</c:v>
                </c:pt>
                <c:pt idx="2">
                  <c:v>People on ART</c:v>
                </c:pt>
                <c:pt idx="3">
                  <c:v>Tested for 
viral load</c:v>
                </c:pt>
                <c:pt idx="4">
                  <c:v>PLHIV who have 
viral suppression *</c:v>
                </c:pt>
              </c:strCache>
            </c:strRef>
          </c:cat>
          <c:val>
            <c:numRef>
              <c:f>MYS!$R$59:$V$59</c:f>
              <c:numCache>
                <c:formatCode>#,##0</c:formatCode>
                <c:ptCount val="5"/>
                <c:pt idx="0">
                  <c:v>86000</c:v>
                </c:pt>
                <c:pt idx="1">
                  <c:v>69589</c:v>
                </c:pt>
                <c:pt idx="2">
                  <c:v>47067</c:v>
                </c:pt>
                <c:pt idx="3">
                  <c:v>33742</c:v>
                </c:pt>
                <c:pt idx="4" formatCode="_(* #,##0_);_(* \(#,##0\);_(* &quot;-&quot;??_);_(@_)">
                  <c:v>29463</c:v>
                </c:pt>
              </c:numCache>
            </c:numRef>
          </c:val>
          <c:extLst>
            <c:ext xmlns:c16="http://schemas.microsoft.com/office/drawing/2014/chart" uri="{C3380CC4-5D6E-409C-BE32-E72D297353CC}">
              <c16:uniqueId val="{0000000C-AC9B-4D0E-9E1A-67DC6E7183B8}"/>
            </c:ext>
          </c:extLst>
        </c:ser>
        <c:dLbls>
          <c:showLegendKey val="0"/>
          <c:showVal val="0"/>
          <c:showCatName val="0"/>
          <c:showSerName val="0"/>
          <c:showPercent val="0"/>
          <c:showBubbleSize val="0"/>
        </c:dLbls>
        <c:gapWidth val="100"/>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860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662728635735711E-2"/>
              <c:y val="0.13265582408368318"/>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86000"/>
      </c:valAx>
    </c:plotArea>
    <c:plotVisOnly val="1"/>
    <c:dispBlanksAs val="gap"/>
    <c:showDLblsOverMax val="0"/>
  </c:chart>
  <c:spPr>
    <a:ln>
      <a:noFill/>
    </a:ln>
  </c:spPr>
  <c:txPr>
    <a:bodyPr/>
    <a:lstStyle/>
    <a:p>
      <a:pPr>
        <a:defRPr sz="11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8.4299071991001118E-2"/>
          <c:w val="0.83736643806620936"/>
          <c:h val="0.67907503749531306"/>
        </c:manualLayout>
      </c:layout>
      <c:barChart>
        <c:barDir val="col"/>
        <c:grouping val="stacked"/>
        <c:varyColors val="0"/>
        <c:ser>
          <c:idx val="0"/>
          <c:order val="0"/>
          <c:tx>
            <c:strRef>
              <c:f>'T&amp;Tcascade'!$C$2</c:f>
              <c:strCache>
                <c:ptCount val="1"/>
                <c:pt idx="0">
                  <c:v>Progress (%)</c:v>
                </c:pt>
              </c:strCache>
            </c:strRef>
          </c:tx>
          <c:spPr>
            <a:solidFill>
              <a:srgbClr val="FF9900"/>
            </a:solidFill>
            <a:ln>
              <a:noFill/>
            </a:ln>
            <a:effectLst/>
          </c:spPr>
          <c:invertIfNegative val="0"/>
          <c:dLbls>
            <c:spPr>
              <a:noFill/>
              <a:ln>
                <a:noFill/>
              </a:ln>
              <a:effectLst/>
            </c:spPr>
            <c:txPr>
              <a:bodyPr rot="0" vert="horz"/>
              <a:lstStyle/>
              <a:p>
                <a:pPr>
                  <a:defRPr sz="2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'T&amp;Tcascade'!$B$3:$B$5</c:f>
              <c:strCache>
                <c:ptCount val="3"/>
                <c:pt idx="0">
                  <c:v>PLHIV who know
their status</c:v>
                </c:pt>
                <c:pt idx="1">
                  <c:v>PLHIV on 
treatment</c:v>
                </c:pt>
                <c:pt idx="2">
                  <c:v>PLHIV with suppressed
viral load</c:v>
                </c:pt>
              </c:strCache>
            </c:strRef>
          </c:cat>
          <c:val>
            <c:numRef>
              <c:f>'T&amp;Tcascade'!$C$3:$C$5</c:f>
              <c:numCache>
                <c:formatCode>_(* #,##0_);_(* \(#,##0\);_(* "-"??_);_(@_)</c:formatCode>
                <c:ptCount val="3"/>
                <c:pt idx="0">
                  <c:v>81</c:v>
                </c:pt>
                <c:pt idx="1">
                  <c:v>55</c:v>
                </c:pt>
                <c:pt idx="2">
                  <c:v>48</c:v>
                </c:pt>
              </c:numCache>
            </c:numRef>
          </c:val>
          <c:extLst>
            <c:ext xmlns:c16="http://schemas.microsoft.com/office/drawing/2014/chart" uri="{C3380CC4-5D6E-409C-BE32-E72D297353CC}">
              <c16:uniqueId val="{00000000-9C8B-4F7E-875A-FCEA925C7A27}"/>
            </c:ext>
          </c:extLst>
        </c:ser>
        <c:ser>
          <c:idx val="1"/>
          <c:order val="1"/>
          <c:tx>
            <c:strRef>
              <c:f>'T&amp;Tcascade'!$D$2</c:f>
              <c:strCache>
                <c:ptCount val="1"/>
                <c:pt idx="0">
                  <c:v>Gap</c:v>
                </c:pt>
              </c:strCache>
            </c:strRef>
          </c:tx>
          <c:spPr>
            <a:pattFill prst="dkDnDiag">
              <a:fgClr>
                <a:srgbClr val="BFBFBF"/>
              </a:fgClr>
              <a:bgClr>
                <a:schemeClr val="bg1"/>
              </a:bgClr>
            </a:pattFill>
            <a:ln>
              <a:noFill/>
            </a:ln>
            <a:effectLst/>
          </c:spPr>
          <c:invertIfNegative val="0"/>
          <c:cat>
            <c:strRef>
              <c:f>'T&amp;Tcascade'!$B$3:$B$5</c:f>
              <c:strCache>
                <c:ptCount val="3"/>
                <c:pt idx="0">
                  <c:v>PLHIV who know
their status</c:v>
                </c:pt>
                <c:pt idx="1">
                  <c:v>PLHIV on 
treatment</c:v>
                </c:pt>
                <c:pt idx="2">
                  <c:v>PLHIV with suppressed
viral load</c:v>
                </c:pt>
              </c:strCache>
            </c:strRef>
          </c:cat>
          <c:val>
            <c:numRef>
              <c:f>'T&amp;Tcascade'!$D$3:$D$5</c:f>
              <c:numCache>
                <c:formatCode>_(* #,##0_);_(* \(#,##0\);_(* "-"??_);_(@_)</c:formatCode>
                <c:ptCount val="3"/>
                <c:pt idx="0">
                  <c:v>14</c:v>
                </c:pt>
                <c:pt idx="1">
                  <c:v>35</c:v>
                </c:pt>
                <c:pt idx="2">
                  <c:v>38</c:v>
                </c:pt>
              </c:numCache>
            </c:numRef>
          </c:val>
          <c:extLst>
            <c:ext xmlns:c16="http://schemas.microsoft.com/office/drawing/2014/chart" uri="{C3380CC4-5D6E-409C-BE32-E72D297353CC}">
              <c16:uniqueId val="{00000001-9C8B-4F7E-875A-FCEA925C7A27}"/>
            </c:ext>
          </c:extLst>
        </c:ser>
        <c:dLbls>
          <c:showLegendKey val="0"/>
          <c:showVal val="0"/>
          <c:showCatName val="0"/>
          <c:showSerName val="0"/>
          <c:showPercent val="0"/>
          <c:showBubbleSize val="0"/>
        </c:dLbls>
        <c:gapWidth val="150"/>
        <c:overlap val="100"/>
        <c:axId val="139557888"/>
        <c:axId val="139559680"/>
      </c:barChart>
      <c:scatterChart>
        <c:scatterStyle val="lineMarker"/>
        <c:varyColors val="0"/>
        <c:ser>
          <c:idx val="2"/>
          <c:order val="2"/>
          <c:tx>
            <c:strRef>
              <c:f>'T&amp;Tcascade'!$E$2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vert="horz"/>
              <a:lstStyle/>
              <a:p>
                <a:pPr>
                  <a:defRPr sz="2400" b="1">
                    <a:solidFill>
                      <a:srgbClr val="FF5050"/>
                    </a:solidFill>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'T&amp;Tcascade'!$B$3:$B$5</c:f>
              <c:strCache>
                <c:ptCount val="3"/>
                <c:pt idx="0">
                  <c:v>PLHIV who know
their status</c:v>
                </c:pt>
                <c:pt idx="1">
                  <c:v>PLHIV on 
treatment</c:v>
                </c:pt>
                <c:pt idx="2">
                  <c:v>PLHIV with suppressed
viral load</c:v>
                </c:pt>
              </c:strCache>
            </c:strRef>
          </c:xVal>
          <c:yVal>
            <c:numRef>
              <c:f>'T&amp;Tcascade'!$E$3:$E$5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9C8B-4F7E-875A-FCEA925C7A27}"/>
            </c:ext>
          </c:extLst>
        </c:ser>
        <c:dLbls>
          <c:showLegendKey val="0"/>
          <c:showVal val="0"/>
          <c:showCatName val="0"/>
          <c:showSerName val="0"/>
          <c:showPercent val="0"/>
          <c:showBubbleSize val="0"/>
        </c:dLbls>
        <c:axId val="139557888"/>
        <c:axId val="139559680"/>
      </c:scatterChart>
      <c:catAx>
        <c:axId val="1395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9559680"/>
        <c:crosses val="autoZero"/>
        <c:auto val="1"/>
        <c:lblAlgn val="ctr"/>
        <c:lblOffset val="100"/>
        <c:noMultiLvlLbl val="0"/>
      </c:catAx>
      <c:valAx>
        <c:axId val="139559680"/>
        <c:scaling>
          <c:orientation val="minMax"/>
          <c:max val="100"/>
          <c:min val="0"/>
        </c:scaling>
        <c:delete val="0"/>
        <c:axPos val="l"/>
        <c:majorGridlines>
          <c:spPr>
            <a:ln w="12700" cap="flat" cmpd="sng" algn="ctr">
              <a:solidFill>
                <a:srgbClr val="F79646">
                  <a:lumMod val="20000"/>
                  <a:lumOff val="80000"/>
                </a:srgbClr>
              </a:solidFill>
              <a:prstDash val="sysDot"/>
              <a:round/>
            </a:ln>
            <a:effectLst/>
          </c:spPr>
        </c:majorGridlines>
        <c:title>
          <c:tx>
            <c:rich>
              <a:bodyPr rot="0"/>
              <a:lstStyle/>
              <a:p>
                <a:pPr>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vert="horz"/>
          <a:lstStyle/>
          <a:p>
            <a:pPr>
              <a:defRPr/>
            </a:pPr>
            <a:endParaRPr lang="en-US"/>
          </a:p>
        </c:txPr>
        <c:crossAx val="139557888"/>
        <c:crosses val="autoZero"/>
        <c:crossBetween val="between"/>
        <c:majorUnit val="20"/>
      </c:valAx>
      <c:spPr>
        <a:noFill/>
        <a:ln>
          <a:noFill/>
        </a:ln>
        <a:effectLst/>
      </c:spPr>
    </c:plotArea>
    <c:legend>
      <c:legendPos val="b"/>
      <c:layout>
        <c:manualLayout>
          <c:xMode val="edge"/>
          <c:yMode val="edge"/>
          <c:x val="0.16041021082042164"/>
          <c:y val="0.91820350581177357"/>
          <c:w val="0.7096455281799452"/>
          <c:h val="6.393935133108361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10386619641294839"/>
          <c:w val="0.71566223576891597"/>
          <c:h val="0.58111466535433076"/>
        </c:manualLayout>
      </c:layout>
      <c:barChart>
        <c:barDir val="col"/>
        <c:grouping val="clustered"/>
        <c:varyColors val="0"/>
        <c:ser>
          <c:idx val="0"/>
          <c:order val="0"/>
          <c:tx>
            <c:strRef>
              <c:f>MYS_PMTCT!$B$3</c:f>
              <c:strCache>
                <c:ptCount val="1"/>
                <c:pt idx="0">
                  <c:v>Estimate</c:v>
                </c:pt>
              </c:strCache>
            </c:strRef>
          </c:tx>
          <c:spPr>
            <a:solidFill>
              <a:srgbClr val="00A99A"/>
            </a:solidFill>
          </c:spPr>
          <c:invertIfNegative val="0"/>
          <c:dLbls>
            <c:dLbl>
              <c:idx val="0"/>
              <c:tx>
                <c:rich>
                  <a:bodyPr/>
                  <a:lstStyle/>
                  <a:p>
                    <a:r>
                      <a:rPr lang="en-US"/>
                      <a:t>&lt;200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220-417E-BF00-816F0F1FF56C}"/>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MYS_PMTCT!$A$4:$A$6</c:f>
              <c:strCache>
                <c:ptCount val="3"/>
                <c:pt idx="0">
                  <c:v>Estimated number 
of pregnant women 
living with HIV</c:v>
                </c:pt>
                <c:pt idx="1">
                  <c:v>Number of 
pregnant women
receiving ARVs for PMTCT</c:v>
                </c:pt>
                <c:pt idx="2">
                  <c:v>PMTCT coverage (%)</c:v>
                </c:pt>
              </c:strCache>
            </c:strRef>
          </c:cat>
          <c:val>
            <c:numRef>
              <c:f>MYS_PMTCT!$B$4:$B$6</c:f>
              <c:numCache>
                <c:formatCode>General</c:formatCode>
                <c:ptCount val="3"/>
                <c:pt idx="0" formatCode="_(* #,##0_);_(* \(#,##0\);_(* &quot;-&quot;??_);_(@_)">
                  <c:v>184</c:v>
                </c:pt>
              </c:numCache>
            </c:numRef>
          </c:val>
          <c:extLst>
            <c:ext xmlns:c16="http://schemas.microsoft.com/office/drawing/2014/chart" uri="{C3380CC4-5D6E-409C-BE32-E72D297353CC}">
              <c16:uniqueId val="{00000000-D220-417E-BF00-816F0F1FF56C}"/>
            </c:ext>
          </c:extLst>
        </c:ser>
        <c:ser>
          <c:idx val="3"/>
          <c:order val="3"/>
          <c:tx>
            <c:strRef>
              <c:f>MYS_PMTCT!$E$3</c:f>
              <c:strCache>
                <c:ptCount val="1"/>
                <c:pt idx="0">
                  <c:v>children (0-14 yr) receiving ARVs</c:v>
                </c:pt>
              </c:strCache>
            </c:strRef>
          </c:tx>
          <c:spPr>
            <a:solidFill>
              <a:srgbClr val="E31837"/>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MYS_PMTCT!$A$4:$A$6</c:f>
              <c:strCache>
                <c:ptCount val="3"/>
                <c:pt idx="0">
                  <c:v>Estimated number 
of pregnant women 
living with HIV</c:v>
                </c:pt>
                <c:pt idx="1">
                  <c:v>Number of 
pregnant women
receiving ARVs for PMTCT</c:v>
                </c:pt>
                <c:pt idx="2">
                  <c:v>PMTCT coverage (%)</c:v>
                </c:pt>
              </c:strCache>
            </c:strRef>
          </c:cat>
          <c:val>
            <c:numRef>
              <c:f>MYS_PMTCT!$E$4:$E$6</c:f>
              <c:numCache>
                <c:formatCode>_(* #,##0_);_(* \(#,##0\);_(* "-"??_);_(@_)</c:formatCode>
                <c:ptCount val="3"/>
                <c:pt idx="1">
                  <c:v>182</c:v>
                </c:pt>
              </c:numCache>
            </c:numRef>
          </c:val>
          <c:extLst>
            <c:ext xmlns:c16="http://schemas.microsoft.com/office/drawing/2014/chart" uri="{C3380CC4-5D6E-409C-BE32-E72D297353CC}">
              <c16:uniqueId val="{00000002-D220-417E-BF00-816F0F1FF56C}"/>
            </c:ext>
          </c:extLst>
        </c:ser>
        <c:dLbls>
          <c:showLegendKey val="0"/>
          <c:showVal val="0"/>
          <c:showCatName val="0"/>
          <c:showSerName val="0"/>
          <c:showPercent val="0"/>
          <c:showBubbleSize val="0"/>
        </c:dLbls>
        <c:gapWidth val="90"/>
        <c:overlap val="100"/>
        <c:axId val="141379456"/>
        <c:axId val="141380992"/>
      </c:barChart>
      <c:barChart>
        <c:barDir val="col"/>
        <c:grouping val="clustered"/>
        <c:varyColors val="0"/>
        <c:ser>
          <c:idx val="4"/>
          <c:order val="4"/>
          <c:tx>
            <c:strRef>
              <c:f>MYS_PMTCT!$F$3</c:f>
              <c:strCache>
                <c:ptCount val="1"/>
                <c:pt idx="0">
                  <c:v>Estimated ART coverage</c:v>
                </c:pt>
              </c:strCache>
            </c:strRef>
          </c:tx>
          <c:spPr>
            <a:solidFill>
              <a:srgbClr val="00AEEF"/>
            </a:solidFill>
          </c:spPr>
          <c:invertIfNegative val="0"/>
          <c:dLbls>
            <c:dLbl>
              <c:idx val="2"/>
              <c:tx>
                <c:rich>
                  <a:bodyPr/>
                  <a:lstStyle/>
                  <a:p>
                    <a:r>
                      <a:rPr lang="en-US"/>
                      <a:t>&gt; 95%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220-417E-BF00-816F0F1FF56C}"/>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MYS_PMTCT!$A$4:$A$6</c:f>
              <c:strCache>
                <c:ptCount val="3"/>
                <c:pt idx="0">
                  <c:v>Estimated number 
of pregnant women 
living with HIV</c:v>
                </c:pt>
                <c:pt idx="1">
                  <c:v>Number of 
pregnant women
receiving ARVs for PMTCT</c:v>
                </c:pt>
                <c:pt idx="2">
                  <c:v>PMTCT coverage (%)</c:v>
                </c:pt>
              </c:strCache>
            </c:strRef>
          </c:cat>
          <c:val>
            <c:numRef>
              <c:f>MYS_PMTCT!$F$4:$F$6</c:f>
              <c:numCache>
                <c:formatCode>General</c:formatCode>
                <c:ptCount val="3"/>
                <c:pt idx="2" formatCode="#,##0">
                  <c:v>99</c:v>
                </c:pt>
              </c:numCache>
            </c:numRef>
          </c:val>
          <c:extLst>
            <c:ext xmlns:c16="http://schemas.microsoft.com/office/drawing/2014/chart" uri="{C3380CC4-5D6E-409C-BE32-E72D297353CC}">
              <c16:uniqueId val="{00000004-D220-417E-BF00-816F0F1FF56C}"/>
            </c:ext>
          </c:extLst>
        </c:ser>
        <c:dLbls>
          <c:showLegendKey val="0"/>
          <c:showVal val="0"/>
          <c:showCatName val="0"/>
          <c:showSerName val="0"/>
          <c:showPercent val="0"/>
          <c:showBubbleSize val="0"/>
        </c:dLbls>
        <c:gapWidth val="90"/>
        <c:axId val="141393280"/>
        <c:axId val="141391360"/>
      </c:barChart>
      <c:lineChart>
        <c:grouping val="standard"/>
        <c:varyColors val="0"/>
        <c:ser>
          <c:idx val="1"/>
          <c:order val="1"/>
          <c:tx>
            <c:strRef>
              <c:f>MYS_PMTCT!$C$3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D220-417E-BF00-816F0F1FF56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MYS_PMTCT!$A$4:$A$6</c:f>
              <c:strCache>
                <c:ptCount val="3"/>
                <c:pt idx="0">
                  <c:v>Estimated number 
of pregnant women 
living with HIV</c:v>
                </c:pt>
                <c:pt idx="1">
                  <c:v>Number of 
pregnant women
receiving ARVs for PMTCT</c:v>
                </c:pt>
                <c:pt idx="2">
                  <c:v>PMTCT coverage (%)</c:v>
                </c:pt>
              </c:strCache>
            </c:strRef>
          </c:cat>
          <c:val>
            <c:numRef>
              <c:f>MYS_PMTCT!$C$4:$C$6</c:f>
              <c:numCache>
                <c:formatCode>General</c:formatCode>
                <c:ptCount val="3"/>
                <c:pt idx="0" formatCode="_(* #,##0_);_(* \(#,##0\);_(* &quot;-&quot;??_);_(@_)">
                  <c:v>145</c:v>
                </c:pt>
              </c:numCache>
            </c:numRef>
          </c:val>
          <c:smooth val="0"/>
          <c:extLst>
            <c:ext xmlns:c16="http://schemas.microsoft.com/office/drawing/2014/chart" uri="{C3380CC4-5D6E-409C-BE32-E72D297353CC}">
              <c16:uniqueId val="{00000006-D220-417E-BF00-816F0F1FF56C}"/>
            </c:ext>
          </c:extLst>
        </c:ser>
        <c:ser>
          <c:idx val="2"/>
          <c:order val="2"/>
          <c:tx>
            <c:strRef>
              <c:f>MYS_PMTCT!$D$3</c:f>
              <c:strCache>
                <c:ptCount val="1"/>
                <c:pt idx="0">
                  <c:v>Upper estimate</c:v>
                </c:pt>
              </c:strCache>
            </c:strRef>
          </c:tx>
          <c:marker>
            <c:symbol val="dash"/>
            <c:size val="10"/>
            <c:spPr>
              <a:solidFill>
                <a:schemeClr val="tx1"/>
              </a:solidFill>
              <a:ln>
                <a:noFill/>
              </a:ln>
            </c:spPr>
          </c:marker>
          <c:cat>
            <c:strRef>
              <c:f>MYS_PMTCT!$A$4:$A$6</c:f>
              <c:strCache>
                <c:ptCount val="3"/>
                <c:pt idx="0">
                  <c:v>Estimated number 
of pregnant women 
living with HIV</c:v>
                </c:pt>
                <c:pt idx="1">
                  <c:v>Number of 
pregnant women
receiving ARVs for PMTCT</c:v>
                </c:pt>
                <c:pt idx="2">
                  <c:v>PMTCT coverage (%)</c:v>
                </c:pt>
              </c:strCache>
            </c:strRef>
          </c:cat>
          <c:val>
            <c:numRef>
              <c:f>MYS_PMTCT!$D$4:$D$6</c:f>
              <c:numCache>
                <c:formatCode>General</c:formatCode>
                <c:ptCount val="3"/>
                <c:pt idx="0" formatCode="_(* #,##0_);_(* \(#,##0\);_(* &quot;-&quot;??_);_(@_)">
                  <c:v>225</c:v>
                </c:pt>
              </c:numCache>
            </c:numRef>
          </c:val>
          <c:smooth val="0"/>
          <c:extLst>
            <c:ext xmlns:c16="http://schemas.microsoft.com/office/drawing/2014/chart" uri="{C3380CC4-5D6E-409C-BE32-E72D297353CC}">
              <c16:uniqueId val="{00000007-D220-417E-BF00-816F0F1FF56C}"/>
            </c:ext>
          </c:extLst>
        </c:ser>
        <c:dLbls>
          <c:showLegendKey val="0"/>
          <c:showVal val="0"/>
          <c:showCatName val="0"/>
          <c:showSerName val="0"/>
          <c:showPercent val="0"/>
          <c:showBubbleSize val="0"/>
        </c:dLbls>
        <c:hiLowLines/>
        <c:marker val="1"/>
        <c:smooth val="0"/>
        <c:axId val="141379456"/>
        <c:axId val="141380992"/>
      </c:lineChart>
      <c:lineChart>
        <c:grouping val="standard"/>
        <c:varyColors val="0"/>
        <c:ser>
          <c:idx val="5"/>
          <c:order val="5"/>
          <c:tx>
            <c:strRef>
              <c:f>MYS_PMTCT!$G$3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D220-417E-BF00-816F0F1FF56C}"/>
              </c:ext>
            </c:extLst>
          </c:dPt>
          <c:cat>
            <c:strRef>
              <c:f>MYS_PMTCT!$A$4:$A$6</c:f>
              <c:strCache>
                <c:ptCount val="3"/>
                <c:pt idx="0">
                  <c:v>Estimated number 
of pregnant women 
living with HIV</c:v>
                </c:pt>
                <c:pt idx="1">
                  <c:v>Number of 
pregnant women
receiving ARVs for PMTCT</c:v>
                </c:pt>
                <c:pt idx="2">
                  <c:v>PMTCT coverage (%)</c:v>
                </c:pt>
              </c:strCache>
            </c:strRef>
          </c:cat>
          <c:val>
            <c:numRef>
              <c:f>MYS_PMTCT!$G$4:$G$6</c:f>
              <c:numCache>
                <c:formatCode>General</c:formatCode>
                <c:ptCount val="3"/>
                <c:pt idx="2" formatCode="#,##0">
                  <c:v>78</c:v>
                </c:pt>
              </c:numCache>
            </c:numRef>
          </c:val>
          <c:smooth val="0"/>
          <c:extLst>
            <c:ext xmlns:c16="http://schemas.microsoft.com/office/drawing/2014/chart" uri="{C3380CC4-5D6E-409C-BE32-E72D297353CC}">
              <c16:uniqueId val="{00000009-D220-417E-BF00-816F0F1FF56C}"/>
            </c:ext>
          </c:extLst>
        </c:ser>
        <c:ser>
          <c:idx val="6"/>
          <c:order val="6"/>
          <c:tx>
            <c:strRef>
              <c:f>MYS_PMTCT!$H$3</c:f>
              <c:strCache>
                <c:ptCount val="1"/>
                <c:pt idx="0">
                  <c:v>ART Upper estimate</c:v>
                </c:pt>
              </c:strCache>
            </c:strRef>
          </c:tx>
          <c:marker>
            <c:symbol val="dash"/>
            <c:size val="10"/>
            <c:spPr>
              <a:solidFill>
                <a:schemeClr val="tx1"/>
              </a:solidFill>
              <a:ln>
                <a:noFill/>
              </a:ln>
            </c:spPr>
          </c:marker>
          <c:cat>
            <c:strRef>
              <c:f>MYS_PMTCT!$A$4:$A$6</c:f>
              <c:strCache>
                <c:ptCount val="3"/>
                <c:pt idx="0">
                  <c:v>Estimated number 
of pregnant women 
living with HIV</c:v>
                </c:pt>
                <c:pt idx="1">
                  <c:v>Number of 
pregnant women
receiving ARVs for PMTCT</c:v>
                </c:pt>
                <c:pt idx="2">
                  <c:v>PMTCT coverage (%)</c:v>
                </c:pt>
              </c:strCache>
            </c:strRef>
          </c:cat>
          <c:val>
            <c:numRef>
              <c:f>MYS_PMTCT!$H$4:$H$6</c:f>
              <c:numCache>
                <c:formatCode>General</c:formatCode>
                <c:ptCount val="3"/>
                <c:pt idx="2" formatCode="#,##0">
                  <c:v>100</c:v>
                </c:pt>
              </c:numCache>
            </c:numRef>
          </c:val>
          <c:smooth val="0"/>
          <c:extLst>
            <c:ext xmlns:c16="http://schemas.microsoft.com/office/drawing/2014/chart" uri="{C3380CC4-5D6E-409C-BE32-E72D297353CC}">
              <c16:uniqueId val="{0000000A-D220-417E-BF00-816F0F1FF56C}"/>
            </c:ext>
          </c:extLst>
        </c:ser>
        <c:dLbls>
          <c:showLegendKey val="0"/>
          <c:showVal val="0"/>
          <c:showCatName val="0"/>
          <c:showSerName val="0"/>
          <c:showPercent val="0"/>
          <c:showBubbleSize val="0"/>
        </c:dLbls>
        <c:hiLowLines/>
        <c:marker val="1"/>
        <c:smooth val="0"/>
        <c:axId val="141393280"/>
        <c:axId val="141391360"/>
      </c:lineChart>
      <c:catAx>
        <c:axId val="141379456"/>
        <c:scaling>
          <c:orientation val="minMax"/>
        </c:scaling>
        <c:delete val="0"/>
        <c:axPos val="b"/>
        <c:numFmt formatCode="General" sourceLinked="0"/>
        <c:majorTickMark val="out"/>
        <c:minorTickMark val="none"/>
        <c:tickLblPos val="nextTo"/>
        <c:crossAx val="141380992"/>
        <c:crosses val="autoZero"/>
        <c:auto val="1"/>
        <c:lblAlgn val="ctr"/>
        <c:lblOffset val="100"/>
        <c:noMultiLvlLbl val="0"/>
      </c:catAx>
      <c:valAx>
        <c:axId val="14138099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spPr>
          <a:ln>
            <a:noFill/>
          </a:ln>
        </c:spPr>
        <c:crossAx val="141379456"/>
        <c:crosses val="autoZero"/>
        <c:crossBetween val="between"/>
      </c:valAx>
      <c:valAx>
        <c:axId val="141391360"/>
        <c:scaling>
          <c:orientation val="minMax"/>
          <c:max val="100"/>
          <c:min val="0"/>
        </c:scaling>
        <c:delete val="0"/>
        <c:axPos val="r"/>
        <c:title>
          <c:tx>
            <c:rich>
              <a:bodyPr rot="-5400000" vert="horz"/>
              <a:lstStyle/>
              <a:p>
                <a:pPr>
                  <a:defRPr/>
                </a:pPr>
                <a:r>
                  <a:rPr lang="en-US"/>
                  <a:t>PMTCT coverage (%)</a:t>
                </a:r>
              </a:p>
            </c:rich>
          </c:tx>
          <c:overlay val="0"/>
        </c:title>
        <c:numFmt formatCode="General" sourceLinked="1"/>
        <c:majorTickMark val="out"/>
        <c:minorTickMark val="none"/>
        <c:tickLblPos val="nextTo"/>
        <c:spPr>
          <a:ln>
            <a:noFill/>
          </a:ln>
        </c:spPr>
        <c:crossAx val="141393280"/>
        <c:crosses val="max"/>
        <c:crossBetween val="between"/>
        <c:majorUnit val="20"/>
      </c:valAx>
      <c:catAx>
        <c:axId val="141393280"/>
        <c:scaling>
          <c:orientation val="minMax"/>
        </c:scaling>
        <c:delete val="1"/>
        <c:axPos val="b"/>
        <c:numFmt formatCode="General" sourceLinked="1"/>
        <c:majorTickMark val="out"/>
        <c:minorTickMark val="none"/>
        <c:tickLblPos val="nextTo"/>
        <c:crossAx val="141391360"/>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a:lstStyle/>
              <a:p>
                <a:pPr>
                  <a:defRPr b="1">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MYS!$W$32:$W$33</c:f>
              <c:strCache>
                <c:ptCount val="2"/>
                <c:pt idx="0">
                  <c:v>National</c:v>
                </c:pt>
                <c:pt idx="1">
                  <c:v>Johor</c:v>
                </c:pt>
              </c:strCache>
            </c:strRef>
          </c:cat>
          <c:val>
            <c:numRef>
              <c:f>MYS!$X$32:$X$33</c:f>
              <c:numCache>
                <c:formatCode>General</c:formatCode>
                <c:ptCount val="2"/>
                <c:pt idx="0">
                  <c:v>5.9</c:v>
                </c:pt>
                <c:pt idx="1">
                  <c:v>14</c:v>
                </c:pt>
              </c:numCache>
            </c:numRef>
          </c:val>
          <c:extLst>
            <c:ext xmlns:c16="http://schemas.microsoft.com/office/drawing/2014/chart" uri="{C3380CC4-5D6E-409C-BE32-E72D297353CC}">
              <c16:uniqueId val="{00000000-016E-4943-AD6B-8638DBD3C676}"/>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a:lstStyle/>
              <a:p>
                <a:pPr>
                  <a:defRPr b="1">
                    <a:solidFill>
                      <a:srgbClr val="FF5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MYS!$W$34:$W$35</c:f>
              <c:strCache>
                <c:ptCount val="2"/>
                <c:pt idx="0">
                  <c:v>National</c:v>
                </c:pt>
                <c:pt idx="1">
                  <c:v>Selangor</c:v>
                </c:pt>
              </c:strCache>
            </c:strRef>
          </c:cat>
          <c:val>
            <c:numRef>
              <c:f>MYS!$X$34:$X$35</c:f>
              <c:numCache>
                <c:formatCode>General</c:formatCode>
                <c:ptCount val="2"/>
                <c:pt idx="0">
                  <c:v>12.9</c:v>
                </c:pt>
                <c:pt idx="1">
                  <c:v>20.399999999999999</c:v>
                </c:pt>
              </c:numCache>
            </c:numRef>
          </c:val>
          <c:extLst>
            <c:ext xmlns:c16="http://schemas.microsoft.com/office/drawing/2014/chart" uri="{C3380CC4-5D6E-409C-BE32-E72D297353CC}">
              <c16:uniqueId val="{00000000-C2EE-4246-B7D9-891560D7DDF4}"/>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a:lstStyle/>
              <a:p>
                <a:pPr>
                  <a:defRPr b="1">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MYS!$W$36:$W$37</c:f>
              <c:strCache>
                <c:ptCount val="2"/>
                <c:pt idx="0">
                  <c:v>National</c:v>
                </c:pt>
                <c:pt idx="1">
                  <c:v>Kelantan</c:v>
                </c:pt>
              </c:strCache>
            </c:strRef>
          </c:cat>
          <c:val>
            <c:numRef>
              <c:f>MYS!$X$36:$X$37</c:f>
              <c:numCache>
                <c:formatCode>General</c:formatCode>
                <c:ptCount val="2"/>
                <c:pt idx="0">
                  <c:v>7.5</c:v>
                </c:pt>
                <c:pt idx="1">
                  <c:v>13.9</c:v>
                </c:pt>
              </c:numCache>
            </c:numRef>
          </c:val>
          <c:extLst>
            <c:ext xmlns:c16="http://schemas.microsoft.com/office/drawing/2014/chart" uri="{C3380CC4-5D6E-409C-BE32-E72D297353CC}">
              <c16:uniqueId val="{00000000-744F-4B98-812E-B3785BC9D5A3}"/>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a:lstStyle/>
              <a:p>
                <a:pPr>
                  <a:defRPr b="1">
                    <a:solidFill>
                      <a:srgbClr val="33CCCC"/>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MYS!$W$38:$W$39</c:f>
              <c:strCache>
                <c:ptCount val="2"/>
                <c:pt idx="0">
                  <c:v>National</c:v>
                </c:pt>
                <c:pt idx="1">
                  <c:v>Pahang </c:v>
                </c:pt>
              </c:strCache>
            </c:strRef>
          </c:cat>
          <c:val>
            <c:numRef>
              <c:f>MYS!$X$38:$X$39</c:f>
              <c:numCache>
                <c:formatCode>General</c:formatCode>
                <c:ptCount val="2"/>
                <c:pt idx="0">
                  <c:v>1.9</c:v>
                </c:pt>
                <c:pt idx="1">
                  <c:v>7</c:v>
                </c:pt>
              </c:numCache>
            </c:numRef>
          </c:val>
          <c:extLst>
            <c:ext xmlns:c16="http://schemas.microsoft.com/office/drawing/2014/chart" uri="{C3380CC4-5D6E-409C-BE32-E72D297353CC}">
              <c16:uniqueId val="{00000000-153F-4EB4-B98E-B25AF468A2F0}"/>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718269591301087E-2"/>
          <c:y val="9.5498101817027364E-2"/>
          <c:w val="0.90182145200599928"/>
          <c:h val="0.57059085476463489"/>
        </c:manualLayout>
      </c:layout>
      <c:barChart>
        <c:barDir val="col"/>
        <c:grouping val="clustered"/>
        <c:varyColors val="0"/>
        <c:ser>
          <c:idx val="0"/>
          <c:order val="0"/>
          <c:tx>
            <c:strRef>
              <c:f>'HIV prevalence'!$C$2</c:f>
              <c:strCache>
                <c:ptCount val="1"/>
                <c:pt idx="0">
                  <c:v>2012</c:v>
                </c:pt>
              </c:strCache>
            </c:strRef>
          </c:tx>
          <c:spPr>
            <a:solidFill>
              <a:srgbClr val="FF5050"/>
            </a:solidFill>
            <a:ln>
              <a:noFill/>
            </a:ln>
          </c:spPr>
          <c:invertIfNegative val="0"/>
          <c:dPt>
            <c:idx val="0"/>
            <c:invertIfNegative val="0"/>
            <c:bubble3D val="0"/>
            <c:spPr>
              <a:pattFill prst="dkUpDiag">
                <a:fgClr>
                  <a:srgbClr val="FF5050"/>
                </a:fgClr>
                <a:bgClr>
                  <a:sysClr val="window" lastClr="FFFFFF"/>
                </a:bgClr>
              </a:pattFill>
              <a:ln>
                <a:noFill/>
              </a:ln>
            </c:spPr>
            <c:extLst>
              <c:ext xmlns:c16="http://schemas.microsoft.com/office/drawing/2014/chart" uri="{C3380CC4-5D6E-409C-BE32-E72D297353CC}">
                <c16:uniqueId val="{00000001-31A7-4DDB-8106-90781B4E0767}"/>
              </c:ext>
            </c:extLst>
          </c:dPt>
          <c:dPt>
            <c:idx val="1"/>
            <c:invertIfNegative val="0"/>
            <c:bubble3D val="0"/>
            <c:extLst>
              <c:ext xmlns:c16="http://schemas.microsoft.com/office/drawing/2014/chart" uri="{C3380CC4-5D6E-409C-BE32-E72D297353CC}">
                <c16:uniqueId val="{00000002-31A7-4DDB-8106-90781B4E0767}"/>
              </c:ext>
            </c:extLst>
          </c:dPt>
          <c:dPt>
            <c:idx val="2"/>
            <c:invertIfNegative val="0"/>
            <c:bubble3D val="0"/>
            <c:spPr>
              <a:pattFill prst="dkUpDiag">
                <a:fgClr>
                  <a:srgbClr val="FF5050"/>
                </a:fgClr>
                <a:bgClr>
                  <a:sysClr val="window" lastClr="FFFFFF"/>
                </a:bgClr>
              </a:pattFill>
              <a:ln>
                <a:noFill/>
              </a:ln>
            </c:spPr>
            <c:extLst>
              <c:ext xmlns:c16="http://schemas.microsoft.com/office/drawing/2014/chart" uri="{C3380CC4-5D6E-409C-BE32-E72D297353CC}">
                <c16:uniqueId val="{00000004-31A7-4DDB-8106-90781B4E0767}"/>
              </c:ext>
            </c:extLst>
          </c:dPt>
          <c:dPt>
            <c:idx val="6"/>
            <c:invertIfNegative val="0"/>
            <c:bubble3D val="0"/>
            <c:spPr>
              <a:pattFill prst="dkUpDiag">
                <a:fgClr>
                  <a:srgbClr val="FF5050"/>
                </a:fgClr>
                <a:bgClr>
                  <a:sysClr val="window" lastClr="FFFFFF"/>
                </a:bgClr>
              </a:pattFill>
              <a:ln>
                <a:noFill/>
              </a:ln>
            </c:spPr>
            <c:extLst>
              <c:ext xmlns:c16="http://schemas.microsoft.com/office/drawing/2014/chart" uri="{C3380CC4-5D6E-409C-BE32-E72D297353CC}">
                <c16:uniqueId val="{00000006-31A7-4DDB-8106-90781B4E0767}"/>
              </c:ext>
            </c:extLst>
          </c:dPt>
          <c:dLbls>
            <c:spPr>
              <a:noFill/>
              <a:ln>
                <a:noFill/>
              </a:ln>
              <a:effectLst/>
            </c:spPr>
            <c:txPr>
              <a:bodyPr/>
              <a:lstStyle/>
              <a:p>
                <a:pPr>
                  <a:defRPr b="1">
                    <a:solidFill>
                      <a:srgbClr val="FF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prevalence'!$A$3:$B$10</c:f>
              <c:multiLvlStrCache>
                <c:ptCount val="8"/>
                <c:lvl>
                  <c:pt idx="0">
                    <c:v>&lt;25 yr*</c:v>
                  </c:pt>
                  <c:pt idx="1">
                    <c:v>25+ yr</c:v>
                  </c:pt>
                  <c:pt idx="2">
                    <c:v>&lt;25 yr</c:v>
                  </c:pt>
                  <c:pt idx="3">
                    <c:v>25+ yr</c:v>
                  </c:pt>
                  <c:pt idx="4">
                    <c:v>&lt;25 yr</c:v>
                  </c:pt>
                  <c:pt idx="5">
                    <c:v>25+ yr</c:v>
                  </c:pt>
                  <c:pt idx="6">
                    <c:v>&lt;25 yr</c:v>
                  </c:pt>
                  <c:pt idx="7">
                    <c:v>25+ yr</c:v>
                  </c:pt>
                </c:lvl>
                <c:lvl>
                  <c:pt idx="0">
                    <c:v>People who inject drugs</c:v>
                  </c:pt>
                  <c:pt idx="2">
                    <c:v>Men who have sex with men</c:v>
                  </c:pt>
                  <c:pt idx="4">
                    <c:v>Transgender people</c:v>
                  </c:pt>
                  <c:pt idx="6">
                    <c:v>Female sex workers</c:v>
                  </c:pt>
                </c:lvl>
              </c:multiLvlStrCache>
            </c:multiLvlStrRef>
          </c:cat>
          <c:val>
            <c:numRef>
              <c:f>'HIV prevalence'!$C$3:$C$10</c:f>
              <c:numCache>
                <c:formatCode>0</c:formatCode>
                <c:ptCount val="8"/>
                <c:pt idx="0">
                  <c:v>4.8</c:v>
                </c:pt>
                <c:pt idx="1">
                  <c:v>19.399999999999999</c:v>
                </c:pt>
                <c:pt idx="2">
                  <c:v>6.16</c:v>
                </c:pt>
                <c:pt idx="3">
                  <c:v>16</c:v>
                </c:pt>
                <c:pt idx="6">
                  <c:v>1.1000000000000001</c:v>
                </c:pt>
                <c:pt idx="7">
                  <c:v>5</c:v>
                </c:pt>
              </c:numCache>
            </c:numRef>
          </c:val>
          <c:extLst>
            <c:ext xmlns:c16="http://schemas.microsoft.com/office/drawing/2014/chart" uri="{C3380CC4-5D6E-409C-BE32-E72D297353CC}">
              <c16:uniqueId val="{00000007-31A7-4DDB-8106-90781B4E0767}"/>
            </c:ext>
          </c:extLst>
        </c:ser>
        <c:ser>
          <c:idx val="1"/>
          <c:order val="1"/>
          <c:tx>
            <c:strRef>
              <c:f>'HIV prevalence'!$D$2</c:f>
              <c:strCache>
                <c:ptCount val="1"/>
                <c:pt idx="0">
                  <c:v>2014</c:v>
                </c:pt>
              </c:strCache>
            </c:strRef>
          </c:tx>
          <c:spPr>
            <a:solidFill>
              <a:srgbClr val="0099FF"/>
            </a:solidFill>
          </c:spPr>
          <c:invertIfNegative val="0"/>
          <c:dPt>
            <c:idx val="2"/>
            <c:invertIfNegative val="0"/>
            <c:bubble3D val="0"/>
            <c:spPr>
              <a:pattFill prst="dkUpDiag">
                <a:fgClr>
                  <a:srgbClr val="0099FF"/>
                </a:fgClr>
                <a:bgClr>
                  <a:sysClr val="window" lastClr="FFFFFF"/>
                </a:bgClr>
              </a:pattFill>
            </c:spPr>
            <c:extLst>
              <c:ext xmlns:c16="http://schemas.microsoft.com/office/drawing/2014/chart" uri="{C3380CC4-5D6E-409C-BE32-E72D297353CC}">
                <c16:uniqueId val="{00000009-31A7-4DDB-8106-90781B4E0767}"/>
              </c:ext>
            </c:extLst>
          </c:dPt>
          <c:dPt>
            <c:idx val="6"/>
            <c:invertIfNegative val="0"/>
            <c:bubble3D val="0"/>
            <c:spPr>
              <a:pattFill prst="dkUpDiag">
                <a:fgClr>
                  <a:srgbClr val="0099FF"/>
                </a:fgClr>
                <a:bgClr>
                  <a:sysClr val="window" lastClr="FFFFFF"/>
                </a:bgClr>
              </a:pattFill>
            </c:spPr>
            <c:extLst>
              <c:ext xmlns:c16="http://schemas.microsoft.com/office/drawing/2014/chart" uri="{C3380CC4-5D6E-409C-BE32-E72D297353CC}">
                <c16:uniqueId val="{0000000B-31A7-4DDB-8106-90781B4E0767}"/>
              </c:ext>
            </c:extLst>
          </c:dPt>
          <c:cat>
            <c:multiLvlStrRef>
              <c:f>'HIV prevalence'!$A$3:$B$10</c:f>
              <c:multiLvlStrCache>
                <c:ptCount val="8"/>
                <c:lvl>
                  <c:pt idx="0">
                    <c:v>&lt;25 yr*</c:v>
                  </c:pt>
                  <c:pt idx="1">
                    <c:v>25+ yr</c:v>
                  </c:pt>
                  <c:pt idx="2">
                    <c:v>&lt;25 yr</c:v>
                  </c:pt>
                  <c:pt idx="3">
                    <c:v>25+ yr</c:v>
                  </c:pt>
                  <c:pt idx="4">
                    <c:v>&lt;25 yr</c:v>
                  </c:pt>
                  <c:pt idx="5">
                    <c:v>25+ yr</c:v>
                  </c:pt>
                  <c:pt idx="6">
                    <c:v>&lt;25 yr</c:v>
                  </c:pt>
                  <c:pt idx="7">
                    <c:v>25+ yr</c:v>
                  </c:pt>
                </c:lvl>
                <c:lvl>
                  <c:pt idx="0">
                    <c:v>People who inject drugs</c:v>
                  </c:pt>
                  <c:pt idx="2">
                    <c:v>Men who have sex with men</c:v>
                  </c:pt>
                  <c:pt idx="4">
                    <c:v>Transgender people</c:v>
                  </c:pt>
                  <c:pt idx="6">
                    <c:v>Female sex workers</c:v>
                  </c:pt>
                </c:lvl>
              </c:multiLvlStrCache>
            </c:multiLvlStrRef>
          </c:cat>
          <c:val>
            <c:numRef>
              <c:f>'HIV prevalence'!$D$3:$D$10</c:f>
              <c:numCache>
                <c:formatCode>General</c:formatCode>
                <c:ptCount val="8"/>
                <c:pt idx="0">
                  <c:v>0</c:v>
                </c:pt>
                <c:pt idx="1">
                  <c:v>17.2</c:v>
                </c:pt>
                <c:pt idx="2">
                  <c:v>5.9</c:v>
                </c:pt>
                <c:pt idx="3">
                  <c:v>11.6</c:v>
                </c:pt>
                <c:pt idx="6">
                  <c:v>3.6</c:v>
                </c:pt>
                <c:pt idx="7">
                  <c:v>8.4</c:v>
                </c:pt>
              </c:numCache>
            </c:numRef>
          </c:val>
          <c:extLst>
            <c:ext xmlns:c16="http://schemas.microsoft.com/office/drawing/2014/chart" uri="{C3380CC4-5D6E-409C-BE32-E72D297353CC}">
              <c16:uniqueId val="{0000000C-31A7-4DDB-8106-90781B4E0767}"/>
            </c:ext>
          </c:extLst>
        </c:ser>
        <c:ser>
          <c:idx val="2"/>
          <c:order val="2"/>
          <c:tx>
            <c:strRef>
              <c:f>'HIV prevalence'!$E$2</c:f>
              <c:strCache>
                <c:ptCount val="1"/>
                <c:pt idx="0">
                  <c:v>2017</c:v>
                </c:pt>
              </c:strCache>
            </c:strRef>
          </c:tx>
          <c:spPr>
            <a:solidFill>
              <a:srgbClr val="CC99FF"/>
            </a:solidFill>
          </c:spPr>
          <c:invertIfNegative val="0"/>
          <c:dPt>
            <c:idx val="0"/>
            <c:invertIfNegative val="0"/>
            <c:bubble3D val="0"/>
            <c:spPr>
              <a:pattFill prst="dkUpDiag">
                <a:fgClr>
                  <a:srgbClr val="CC99FF"/>
                </a:fgClr>
                <a:bgClr>
                  <a:sysClr val="window" lastClr="FFFFFF"/>
                </a:bgClr>
              </a:pattFill>
            </c:spPr>
            <c:extLst>
              <c:ext xmlns:c16="http://schemas.microsoft.com/office/drawing/2014/chart" uri="{C3380CC4-5D6E-409C-BE32-E72D297353CC}">
                <c16:uniqueId val="{0000000E-31A7-4DDB-8106-90781B4E0767}"/>
              </c:ext>
            </c:extLst>
          </c:dPt>
          <c:dPt>
            <c:idx val="2"/>
            <c:invertIfNegative val="0"/>
            <c:bubble3D val="0"/>
            <c:spPr>
              <a:pattFill prst="dkUpDiag">
                <a:fgClr>
                  <a:srgbClr val="CC99FF"/>
                </a:fgClr>
                <a:bgClr>
                  <a:sysClr val="window" lastClr="FFFFFF"/>
                </a:bgClr>
              </a:pattFill>
            </c:spPr>
            <c:extLst>
              <c:ext xmlns:c16="http://schemas.microsoft.com/office/drawing/2014/chart" uri="{C3380CC4-5D6E-409C-BE32-E72D297353CC}">
                <c16:uniqueId val="{00000010-31A7-4DDB-8106-90781B4E0767}"/>
              </c:ext>
            </c:extLst>
          </c:dPt>
          <c:dPt>
            <c:idx val="4"/>
            <c:invertIfNegative val="0"/>
            <c:bubble3D val="0"/>
            <c:spPr>
              <a:pattFill prst="dkUpDiag">
                <a:fgClr>
                  <a:srgbClr val="CC99FF"/>
                </a:fgClr>
                <a:bgClr>
                  <a:sysClr val="window" lastClr="FFFFFF"/>
                </a:bgClr>
              </a:pattFill>
            </c:spPr>
            <c:extLst>
              <c:ext xmlns:c16="http://schemas.microsoft.com/office/drawing/2014/chart" uri="{C3380CC4-5D6E-409C-BE32-E72D297353CC}">
                <c16:uniqueId val="{00000012-31A7-4DDB-8106-90781B4E0767}"/>
              </c:ext>
            </c:extLst>
          </c:dPt>
          <c:cat>
            <c:multiLvlStrRef>
              <c:f>'HIV prevalence'!$A$3:$B$10</c:f>
              <c:multiLvlStrCache>
                <c:ptCount val="8"/>
                <c:lvl>
                  <c:pt idx="0">
                    <c:v>&lt;25 yr*</c:v>
                  </c:pt>
                  <c:pt idx="1">
                    <c:v>25+ yr</c:v>
                  </c:pt>
                  <c:pt idx="2">
                    <c:v>&lt;25 yr</c:v>
                  </c:pt>
                  <c:pt idx="3">
                    <c:v>25+ yr</c:v>
                  </c:pt>
                  <c:pt idx="4">
                    <c:v>&lt;25 yr</c:v>
                  </c:pt>
                  <c:pt idx="5">
                    <c:v>25+ yr</c:v>
                  </c:pt>
                  <c:pt idx="6">
                    <c:v>&lt;25 yr</c:v>
                  </c:pt>
                  <c:pt idx="7">
                    <c:v>25+ yr</c:v>
                  </c:pt>
                </c:lvl>
                <c:lvl>
                  <c:pt idx="0">
                    <c:v>People who inject drugs</c:v>
                  </c:pt>
                  <c:pt idx="2">
                    <c:v>Men who have sex with men</c:v>
                  </c:pt>
                  <c:pt idx="4">
                    <c:v>Transgender people</c:v>
                  </c:pt>
                  <c:pt idx="6">
                    <c:v>Female sex workers</c:v>
                  </c:pt>
                </c:lvl>
              </c:multiLvlStrCache>
            </c:multiLvlStrRef>
          </c:cat>
          <c:val>
            <c:numRef>
              <c:f>'HIV prevalence'!$E$3:$E$10</c:f>
              <c:numCache>
                <c:formatCode>General</c:formatCode>
                <c:ptCount val="8"/>
                <c:pt idx="0">
                  <c:v>6.1</c:v>
                </c:pt>
                <c:pt idx="1">
                  <c:v>13.8</c:v>
                </c:pt>
                <c:pt idx="2">
                  <c:v>15.5</c:v>
                </c:pt>
                <c:pt idx="3">
                  <c:v>25.7</c:v>
                </c:pt>
                <c:pt idx="4">
                  <c:v>4.5999999999999996</c:v>
                </c:pt>
                <c:pt idx="5">
                  <c:v>12.2</c:v>
                </c:pt>
                <c:pt idx="6">
                  <c:v>0</c:v>
                </c:pt>
                <c:pt idx="7">
                  <c:v>7.7</c:v>
                </c:pt>
              </c:numCache>
            </c:numRef>
          </c:val>
          <c:extLst>
            <c:ext xmlns:c16="http://schemas.microsoft.com/office/drawing/2014/chart" uri="{C3380CC4-5D6E-409C-BE32-E72D297353CC}">
              <c16:uniqueId val="{00000013-31A7-4DDB-8106-90781B4E0767}"/>
            </c:ext>
          </c:extLst>
        </c:ser>
        <c:ser>
          <c:idx val="3"/>
          <c:order val="3"/>
          <c:tx>
            <c:strRef>
              <c:f>'HIV prevalence'!$F$2</c:f>
              <c:strCache>
                <c:ptCount val="1"/>
                <c:pt idx="0">
                  <c:v>2022</c:v>
                </c:pt>
              </c:strCache>
            </c:strRef>
          </c:tx>
          <c:spPr>
            <a:solidFill>
              <a:srgbClr val="33CCCC"/>
            </a:solidFill>
          </c:spPr>
          <c:invertIfNegative val="0"/>
          <c:dPt>
            <c:idx val="2"/>
            <c:invertIfNegative val="0"/>
            <c:bubble3D val="0"/>
            <c:spPr>
              <a:pattFill prst="dkUpDiag">
                <a:fgClr>
                  <a:srgbClr val="33CCCC"/>
                </a:fgClr>
                <a:bgClr>
                  <a:sysClr val="window" lastClr="FFFFFF"/>
                </a:bgClr>
              </a:pattFill>
            </c:spPr>
            <c:extLst>
              <c:ext xmlns:c16="http://schemas.microsoft.com/office/drawing/2014/chart" uri="{C3380CC4-5D6E-409C-BE32-E72D297353CC}">
                <c16:uniqueId val="{00000015-31A7-4DDB-8106-90781B4E0767}"/>
              </c:ext>
            </c:extLst>
          </c:dPt>
          <c:dPt>
            <c:idx val="4"/>
            <c:invertIfNegative val="0"/>
            <c:bubble3D val="0"/>
            <c:spPr>
              <a:pattFill prst="dkUpDiag">
                <a:fgClr>
                  <a:srgbClr val="33CCCC"/>
                </a:fgClr>
                <a:bgClr>
                  <a:sysClr val="window" lastClr="FFFFFF"/>
                </a:bgClr>
              </a:pattFill>
            </c:spPr>
            <c:extLst>
              <c:ext xmlns:c16="http://schemas.microsoft.com/office/drawing/2014/chart" uri="{C3380CC4-5D6E-409C-BE32-E72D297353CC}">
                <c16:uniqueId val="{00000017-31A7-4DDB-8106-90781B4E0767}"/>
              </c:ext>
            </c:extLst>
          </c:dPt>
          <c:dPt>
            <c:idx val="6"/>
            <c:invertIfNegative val="0"/>
            <c:bubble3D val="0"/>
            <c:spPr>
              <a:pattFill prst="dkUpDiag">
                <a:fgClr>
                  <a:srgbClr val="33CCCC"/>
                </a:fgClr>
                <a:bgClr>
                  <a:sysClr val="window" lastClr="FFFFFF"/>
                </a:bgClr>
              </a:pattFill>
            </c:spPr>
            <c:extLst>
              <c:ext xmlns:c16="http://schemas.microsoft.com/office/drawing/2014/chart" uri="{C3380CC4-5D6E-409C-BE32-E72D297353CC}">
                <c16:uniqueId val="{00000019-31A7-4DDB-8106-90781B4E0767}"/>
              </c:ext>
            </c:extLst>
          </c:dPt>
          <c:dLbls>
            <c:spPr>
              <a:noFill/>
              <a:ln>
                <a:noFill/>
              </a:ln>
              <a:effectLst/>
            </c:spPr>
            <c:txPr>
              <a:bodyPr/>
              <a:lstStyle/>
              <a:p>
                <a:pPr>
                  <a:defRPr b="1">
                    <a:solidFill>
                      <a:srgbClr val="009999"/>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'HIV prevalence'!$A$3:$B$10</c:f>
              <c:multiLvlStrCache>
                <c:ptCount val="8"/>
                <c:lvl>
                  <c:pt idx="0">
                    <c:v>&lt;25 yr*</c:v>
                  </c:pt>
                  <c:pt idx="1">
                    <c:v>25+ yr</c:v>
                  </c:pt>
                  <c:pt idx="2">
                    <c:v>&lt;25 yr</c:v>
                  </c:pt>
                  <c:pt idx="3">
                    <c:v>25+ yr</c:v>
                  </c:pt>
                  <c:pt idx="4">
                    <c:v>&lt;25 yr</c:v>
                  </c:pt>
                  <c:pt idx="5">
                    <c:v>25+ yr</c:v>
                  </c:pt>
                  <c:pt idx="6">
                    <c:v>&lt;25 yr</c:v>
                  </c:pt>
                  <c:pt idx="7">
                    <c:v>25+ yr</c:v>
                  </c:pt>
                </c:lvl>
                <c:lvl>
                  <c:pt idx="0">
                    <c:v>People who inject drugs</c:v>
                  </c:pt>
                  <c:pt idx="2">
                    <c:v>Men who have sex with men</c:v>
                  </c:pt>
                  <c:pt idx="4">
                    <c:v>Transgender people</c:v>
                  </c:pt>
                  <c:pt idx="6">
                    <c:v>Female sex workers</c:v>
                  </c:pt>
                </c:lvl>
              </c:multiLvlStrCache>
            </c:multiLvlStrRef>
          </c:cat>
          <c:val>
            <c:numRef>
              <c:f>'HIV prevalence'!$F$3:$F$10</c:f>
              <c:numCache>
                <c:formatCode>0</c:formatCode>
                <c:ptCount val="8"/>
                <c:pt idx="0">
                  <c:v>0</c:v>
                </c:pt>
                <c:pt idx="1">
                  <c:v>7.6</c:v>
                </c:pt>
                <c:pt idx="2">
                  <c:v>15.2</c:v>
                </c:pt>
                <c:pt idx="3">
                  <c:v>11.8</c:v>
                </c:pt>
                <c:pt idx="4">
                  <c:v>1.9</c:v>
                </c:pt>
                <c:pt idx="5">
                  <c:v>7</c:v>
                </c:pt>
                <c:pt idx="6">
                  <c:v>1</c:v>
                </c:pt>
                <c:pt idx="7">
                  <c:v>2.1</c:v>
                </c:pt>
              </c:numCache>
            </c:numRef>
          </c:val>
          <c:extLst>
            <c:ext xmlns:c16="http://schemas.microsoft.com/office/drawing/2014/chart" uri="{C3380CC4-5D6E-409C-BE32-E72D297353CC}">
              <c16:uniqueId val="{0000001A-31A7-4DDB-8106-90781B4E0767}"/>
            </c:ext>
          </c:extLst>
        </c:ser>
        <c:dLbls>
          <c:showLegendKey val="0"/>
          <c:showVal val="0"/>
          <c:showCatName val="0"/>
          <c:showSerName val="0"/>
          <c:showPercent val="0"/>
          <c:showBubbleSize val="0"/>
        </c:dLbls>
        <c:gapWidth val="15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3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6.2546869141357334E-2"/>
              <c:y val="5.9669596976260245E-2"/>
            </c:manualLayout>
          </c:layout>
          <c:overlay val="0"/>
        </c:title>
        <c:numFmt formatCode="0" sourceLinked="1"/>
        <c:majorTickMark val="out"/>
        <c:minorTickMark val="none"/>
        <c:tickLblPos val="nextTo"/>
        <c:spPr>
          <a:ln>
            <a:noFill/>
          </a:ln>
        </c:spPr>
        <c:crossAx val="41936768"/>
        <c:crosses val="autoZero"/>
        <c:crossBetween val="between"/>
        <c:majorUnit val="30"/>
        <c:minorUnit val="5"/>
      </c:valAx>
    </c:plotArea>
    <c:legend>
      <c:legendPos val="b"/>
      <c:layout>
        <c:manualLayout>
          <c:xMode val="edge"/>
          <c:yMode val="edge"/>
          <c:x val="0.24005944318624253"/>
          <c:y val="0.9174692138892474"/>
          <c:w val="0.56135467360029889"/>
          <c:h val="6.2858654963211566E-2"/>
        </c:manualLayout>
      </c:layout>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363295630143523E-2"/>
          <c:y val="9.5594562566016783E-2"/>
          <c:w val="0.89077037192194197"/>
          <c:h val="0.49784507705767539"/>
        </c:manualLayout>
      </c:layout>
      <c:barChart>
        <c:barDir val="col"/>
        <c:grouping val="clustered"/>
        <c:varyColors val="0"/>
        <c:ser>
          <c:idx val="0"/>
          <c:order val="0"/>
          <c:tx>
            <c:strRef>
              <c:f>'MLS 2022 IBBS'!$C$64</c:f>
              <c:strCache>
                <c:ptCount val="1"/>
                <c:pt idx="0">
                  <c:v>People who inject drugs</c:v>
                </c:pt>
              </c:strCache>
            </c:strRef>
          </c:tx>
          <c:spPr>
            <a:solidFill>
              <a:srgbClr val="00CCFF"/>
            </a:solidFill>
            <a:ln>
              <a:noFill/>
            </a:ln>
          </c:spPr>
          <c:invertIfNegative val="0"/>
          <c:dPt>
            <c:idx val="8"/>
            <c:invertIfNegative val="0"/>
            <c:bubble3D val="0"/>
            <c:spPr>
              <a:pattFill prst="dkUpDiag">
                <a:fgClr>
                  <a:srgbClr val="00CCFF"/>
                </a:fgClr>
                <a:bgClr>
                  <a:sysClr val="window" lastClr="FFFFFF"/>
                </a:bgClr>
              </a:pattFill>
              <a:ln>
                <a:noFill/>
              </a:ln>
            </c:spPr>
            <c:extLst>
              <c:ext xmlns:c16="http://schemas.microsoft.com/office/drawing/2014/chart" uri="{C3380CC4-5D6E-409C-BE32-E72D297353CC}">
                <c16:uniqueId val="{00000001-5BBF-4E3C-B850-0228EB82B1C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BF-4E3C-B850-0228EB82B1C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BF-4E3C-B850-0228EB82B1C8}"/>
                </c:ext>
              </c:extLst>
            </c:dLbl>
            <c:spPr>
              <a:noFill/>
              <a:ln>
                <a:noFill/>
              </a:ln>
              <a:effectLst/>
            </c:spPr>
            <c:txPr>
              <a:bodyPr wrap="square" lIns="38100" tIns="19050" rIns="38100" bIns="19050" anchor="ctr">
                <a:spAutoFit/>
              </a:bodyPr>
              <a:lstStyle/>
              <a:p>
                <a:pPr>
                  <a:defRPr b="1">
                    <a:solidFill>
                      <a:srgbClr val="00CC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'MLS 2022 IBBS'!$B$65:$B$94</c:f>
              <c:strCache>
                <c:ptCount val="30"/>
                <c:pt idx="0">
                  <c:v>Kelantan</c:v>
                </c:pt>
                <c:pt idx="1">
                  <c:v>Terengganu</c:v>
                </c:pt>
                <c:pt idx="2">
                  <c:v>Johor</c:v>
                </c:pt>
                <c:pt idx="3">
                  <c:v>Negeri Sembilan</c:v>
                </c:pt>
                <c:pt idx="4">
                  <c:v>Pahang</c:v>
                </c:pt>
                <c:pt idx="5">
                  <c:v>Kedah</c:v>
                </c:pt>
                <c:pt idx="6">
                  <c:v>Selangor</c:v>
                </c:pt>
                <c:pt idx="7">
                  <c:v>Melaka</c:v>
                </c:pt>
                <c:pt idx="8">
                  <c:v>National </c:v>
                </c:pt>
                <c:pt idx="10">
                  <c:v>Pahang </c:v>
                </c:pt>
                <c:pt idx="11">
                  <c:v>Sabah</c:v>
                </c:pt>
                <c:pt idx="12">
                  <c:v>Selangor</c:v>
                </c:pt>
                <c:pt idx="13">
                  <c:v>Kuala Lumpur</c:v>
                </c:pt>
                <c:pt idx="14">
                  <c:v>National</c:v>
                </c:pt>
                <c:pt idx="16">
                  <c:v>Selangor </c:v>
                </c:pt>
                <c:pt idx="17">
                  <c:v>Johor </c:v>
                </c:pt>
                <c:pt idx="18">
                  <c:v>Penang </c:v>
                </c:pt>
                <c:pt idx="19">
                  <c:v>Sabah</c:v>
                </c:pt>
                <c:pt idx="20">
                  <c:v>Kuala Lumpur </c:v>
                </c:pt>
                <c:pt idx="21">
                  <c:v>Kedah</c:v>
                </c:pt>
                <c:pt idx="22">
                  <c:v>National </c:v>
                </c:pt>
                <c:pt idx="24">
                  <c:v>Johor</c:v>
                </c:pt>
                <c:pt idx="25">
                  <c:v>Perak </c:v>
                </c:pt>
                <c:pt idx="26">
                  <c:v>Kuala Lumpur </c:v>
                </c:pt>
                <c:pt idx="27">
                  <c:v>Selangor</c:v>
                </c:pt>
                <c:pt idx="28">
                  <c:v>Sabah</c:v>
                </c:pt>
                <c:pt idx="29">
                  <c:v>National</c:v>
                </c:pt>
              </c:strCache>
            </c:strRef>
          </c:cat>
          <c:val>
            <c:numRef>
              <c:f>'MLS 2022 IBBS'!$C$65:$C$94</c:f>
              <c:numCache>
                <c:formatCode>General</c:formatCode>
                <c:ptCount val="30"/>
                <c:pt idx="0" formatCode="0">
                  <c:v>13.9</c:v>
                </c:pt>
                <c:pt idx="1">
                  <c:v>12.2</c:v>
                </c:pt>
                <c:pt idx="2">
                  <c:v>12.1</c:v>
                </c:pt>
                <c:pt idx="3">
                  <c:v>9</c:v>
                </c:pt>
                <c:pt idx="4">
                  <c:v>4.7</c:v>
                </c:pt>
                <c:pt idx="5">
                  <c:v>3.1</c:v>
                </c:pt>
                <c:pt idx="6">
                  <c:v>3</c:v>
                </c:pt>
                <c:pt idx="7">
                  <c:v>1</c:v>
                </c:pt>
                <c:pt idx="8" formatCode="0">
                  <c:v>7.5</c:v>
                </c:pt>
              </c:numCache>
            </c:numRef>
          </c:val>
          <c:extLst>
            <c:ext xmlns:c16="http://schemas.microsoft.com/office/drawing/2014/chart" uri="{C3380CC4-5D6E-409C-BE32-E72D297353CC}">
              <c16:uniqueId val="{00000003-5BBF-4E3C-B850-0228EB82B1C8}"/>
            </c:ext>
          </c:extLst>
        </c:ser>
        <c:ser>
          <c:idx val="1"/>
          <c:order val="1"/>
          <c:tx>
            <c:strRef>
              <c:f>'MLS 2022 IBBS'!$D$64</c:f>
              <c:strCache>
                <c:ptCount val="1"/>
                <c:pt idx="0">
                  <c:v>Female sex workers</c:v>
                </c:pt>
              </c:strCache>
            </c:strRef>
          </c:tx>
          <c:spPr>
            <a:solidFill>
              <a:srgbClr val="FF93FF"/>
            </a:solidFill>
            <a:ln>
              <a:noFill/>
            </a:ln>
          </c:spPr>
          <c:invertIfNegative val="0"/>
          <c:dPt>
            <c:idx val="14"/>
            <c:invertIfNegative val="0"/>
            <c:bubble3D val="0"/>
            <c:spPr>
              <a:pattFill prst="dkUpDiag">
                <a:fgClr>
                  <a:srgbClr val="FF93FF"/>
                </a:fgClr>
                <a:bgClr>
                  <a:sysClr val="window" lastClr="FFFFFF"/>
                </a:bgClr>
              </a:pattFill>
              <a:ln>
                <a:noFill/>
              </a:ln>
            </c:spPr>
            <c:extLst>
              <c:ext xmlns:c16="http://schemas.microsoft.com/office/drawing/2014/chart" uri="{C3380CC4-5D6E-409C-BE32-E72D297353CC}">
                <c16:uniqueId val="{00000005-5BBF-4E3C-B850-0228EB82B1C8}"/>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BF-4E3C-B850-0228EB82B1C8}"/>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BF-4E3C-B850-0228EB82B1C8}"/>
                </c:ext>
              </c:extLst>
            </c:dLbl>
            <c:spPr>
              <a:noFill/>
              <a:ln>
                <a:noFill/>
              </a:ln>
              <a:effectLst/>
            </c:spPr>
            <c:txPr>
              <a:bodyPr wrap="square" lIns="38100" tIns="19050" rIns="38100" bIns="19050" anchor="ctr">
                <a:spAutoFit/>
              </a:bodyPr>
              <a:lstStyle/>
              <a:p>
                <a:pPr>
                  <a:defRPr b="1">
                    <a:solidFill>
                      <a:srgbClr val="FF93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'MLS 2022 IBBS'!$B$65:$B$94</c:f>
              <c:strCache>
                <c:ptCount val="30"/>
                <c:pt idx="0">
                  <c:v>Kelantan</c:v>
                </c:pt>
                <c:pt idx="1">
                  <c:v>Terengganu</c:v>
                </c:pt>
                <c:pt idx="2">
                  <c:v>Johor</c:v>
                </c:pt>
                <c:pt idx="3">
                  <c:v>Negeri Sembilan</c:v>
                </c:pt>
                <c:pt idx="4">
                  <c:v>Pahang</c:v>
                </c:pt>
                <c:pt idx="5">
                  <c:v>Kedah</c:v>
                </c:pt>
                <c:pt idx="6">
                  <c:v>Selangor</c:v>
                </c:pt>
                <c:pt idx="7">
                  <c:v>Melaka</c:v>
                </c:pt>
                <c:pt idx="8">
                  <c:v>National </c:v>
                </c:pt>
                <c:pt idx="10">
                  <c:v>Pahang </c:v>
                </c:pt>
                <c:pt idx="11">
                  <c:v>Sabah</c:v>
                </c:pt>
                <c:pt idx="12">
                  <c:v>Selangor</c:v>
                </c:pt>
                <c:pt idx="13">
                  <c:v>Kuala Lumpur</c:v>
                </c:pt>
                <c:pt idx="14">
                  <c:v>National</c:v>
                </c:pt>
                <c:pt idx="16">
                  <c:v>Selangor </c:v>
                </c:pt>
                <c:pt idx="17">
                  <c:v>Johor </c:v>
                </c:pt>
                <c:pt idx="18">
                  <c:v>Penang </c:v>
                </c:pt>
                <c:pt idx="19">
                  <c:v>Sabah</c:v>
                </c:pt>
                <c:pt idx="20">
                  <c:v>Kuala Lumpur </c:v>
                </c:pt>
                <c:pt idx="21">
                  <c:v>Kedah</c:v>
                </c:pt>
                <c:pt idx="22">
                  <c:v>National </c:v>
                </c:pt>
                <c:pt idx="24">
                  <c:v>Johor</c:v>
                </c:pt>
                <c:pt idx="25">
                  <c:v>Perak </c:v>
                </c:pt>
                <c:pt idx="26">
                  <c:v>Kuala Lumpur </c:v>
                </c:pt>
                <c:pt idx="27">
                  <c:v>Selangor</c:v>
                </c:pt>
                <c:pt idx="28">
                  <c:v>Sabah</c:v>
                </c:pt>
                <c:pt idx="29">
                  <c:v>National</c:v>
                </c:pt>
              </c:strCache>
            </c:strRef>
          </c:cat>
          <c:val>
            <c:numRef>
              <c:f>'MLS 2022 IBBS'!$D$65:$D$94</c:f>
              <c:numCache>
                <c:formatCode>General</c:formatCode>
                <c:ptCount val="30"/>
                <c:pt idx="10">
                  <c:v>7</c:v>
                </c:pt>
                <c:pt idx="11">
                  <c:v>1.2</c:v>
                </c:pt>
                <c:pt idx="12">
                  <c:v>1</c:v>
                </c:pt>
                <c:pt idx="13">
                  <c:v>0</c:v>
                </c:pt>
                <c:pt idx="14" formatCode="0">
                  <c:v>1.9</c:v>
                </c:pt>
              </c:numCache>
            </c:numRef>
          </c:val>
          <c:extLst>
            <c:ext xmlns:c16="http://schemas.microsoft.com/office/drawing/2014/chart" uri="{C3380CC4-5D6E-409C-BE32-E72D297353CC}">
              <c16:uniqueId val="{00000007-5BBF-4E3C-B850-0228EB82B1C8}"/>
            </c:ext>
          </c:extLst>
        </c:ser>
        <c:ser>
          <c:idx val="2"/>
          <c:order val="2"/>
          <c:tx>
            <c:strRef>
              <c:f>'MLS 2022 IBBS'!$E$64</c:f>
              <c:strCache>
                <c:ptCount val="1"/>
                <c:pt idx="0">
                  <c:v>Men who have sex with men</c:v>
                </c:pt>
              </c:strCache>
            </c:strRef>
          </c:tx>
          <c:spPr>
            <a:solidFill>
              <a:srgbClr val="FF5050"/>
            </a:solidFill>
            <a:ln>
              <a:noFill/>
            </a:ln>
          </c:spPr>
          <c:invertIfNegative val="0"/>
          <c:dPt>
            <c:idx val="22"/>
            <c:invertIfNegative val="0"/>
            <c:bubble3D val="0"/>
            <c:spPr>
              <a:pattFill prst="dkUpDiag">
                <a:fgClr>
                  <a:srgbClr val="FF5050"/>
                </a:fgClr>
                <a:bgClr>
                  <a:sysClr val="window" lastClr="FFFFFF"/>
                </a:bgClr>
              </a:pattFill>
              <a:ln>
                <a:noFill/>
              </a:ln>
            </c:spPr>
            <c:extLst>
              <c:ext xmlns:c16="http://schemas.microsoft.com/office/drawing/2014/chart" uri="{C3380CC4-5D6E-409C-BE32-E72D297353CC}">
                <c16:uniqueId val="{00000009-5BBF-4E3C-B850-0228EB82B1C8}"/>
              </c:ext>
            </c:extLst>
          </c:dPt>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BF-4E3C-B850-0228EB82B1C8}"/>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BF-4E3C-B850-0228EB82B1C8}"/>
                </c:ext>
              </c:extLst>
            </c:dLbl>
            <c:spPr>
              <a:noFill/>
              <a:ln>
                <a:noFill/>
              </a:ln>
              <a:effectLst/>
            </c:spPr>
            <c:txPr>
              <a:bodyPr wrap="square" lIns="38100" tIns="19050" rIns="38100" bIns="19050" anchor="ctr">
                <a:spAutoFit/>
              </a:bodyPr>
              <a:lstStyle/>
              <a:p>
                <a:pPr>
                  <a:defRPr b="1">
                    <a:solidFill>
                      <a:srgbClr val="FF505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'MLS 2022 IBBS'!$B$65:$B$94</c:f>
              <c:strCache>
                <c:ptCount val="30"/>
                <c:pt idx="0">
                  <c:v>Kelantan</c:v>
                </c:pt>
                <c:pt idx="1">
                  <c:v>Terengganu</c:v>
                </c:pt>
                <c:pt idx="2">
                  <c:v>Johor</c:v>
                </c:pt>
                <c:pt idx="3">
                  <c:v>Negeri Sembilan</c:v>
                </c:pt>
                <c:pt idx="4">
                  <c:v>Pahang</c:v>
                </c:pt>
                <c:pt idx="5">
                  <c:v>Kedah</c:v>
                </c:pt>
                <c:pt idx="6">
                  <c:v>Selangor</c:v>
                </c:pt>
                <c:pt idx="7">
                  <c:v>Melaka</c:v>
                </c:pt>
                <c:pt idx="8">
                  <c:v>National </c:v>
                </c:pt>
                <c:pt idx="10">
                  <c:v>Pahang </c:v>
                </c:pt>
                <c:pt idx="11">
                  <c:v>Sabah</c:v>
                </c:pt>
                <c:pt idx="12">
                  <c:v>Selangor</c:v>
                </c:pt>
                <c:pt idx="13">
                  <c:v>Kuala Lumpur</c:v>
                </c:pt>
                <c:pt idx="14">
                  <c:v>National</c:v>
                </c:pt>
                <c:pt idx="16">
                  <c:v>Selangor </c:v>
                </c:pt>
                <c:pt idx="17">
                  <c:v>Johor </c:v>
                </c:pt>
                <c:pt idx="18">
                  <c:v>Penang </c:v>
                </c:pt>
                <c:pt idx="19">
                  <c:v>Sabah</c:v>
                </c:pt>
                <c:pt idx="20">
                  <c:v>Kuala Lumpur </c:v>
                </c:pt>
                <c:pt idx="21">
                  <c:v>Kedah</c:v>
                </c:pt>
                <c:pt idx="22">
                  <c:v>National </c:v>
                </c:pt>
                <c:pt idx="24">
                  <c:v>Johor</c:v>
                </c:pt>
                <c:pt idx="25">
                  <c:v>Perak </c:v>
                </c:pt>
                <c:pt idx="26">
                  <c:v>Kuala Lumpur </c:v>
                </c:pt>
                <c:pt idx="27">
                  <c:v>Selangor</c:v>
                </c:pt>
                <c:pt idx="28">
                  <c:v>Sabah</c:v>
                </c:pt>
                <c:pt idx="29">
                  <c:v>National</c:v>
                </c:pt>
              </c:strCache>
            </c:strRef>
          </c:cat>
          <c:val>
            <c:numRef>
              <c:f>'MLS 2022 IBBS'!$E$65:$E$94</c:f>
              <c:numCache>
                <c:formatCode>General</c:formatCode>
                <c:ptCount val="30"/>
                <c:pt idx="16" formatCode="0">
                  <c:v>20.399999999999999</c:v>
                </c:pt>
                <c:pt idx="17">
                  <c:v>18.100000000000001</c:v>
                </c:pt>
                <c:pt idx="18">
                  <c:v>11.4</c:v>
                </c:pt>
                <c:pt idx="19">
                  <c:v>9.8000000000000007</c:v>
                </c:pt>
                <c:pt idx="20">
                  <c:v>7.2</c:v>
                </c:pt>
                <c:pt idx="21">
                  <c:v>6.7</c:v>
                </c:pt>
                <c:pt idx="22" formatCode="0">
                  <c:v>12.9</c:v>
                </c:pt>
              </c:numCache>
            </c:numRef>
          </c:val>
          <c:extLst>
            <c:ext xmlns:c16="http://schemas.microsoft.com/office/drawing/2014/chart" uri="{C3380CC4-5D6E-409C-BE32-E72D297353CC}">
              <c16:uniqueId val="{0000000B-5BBF-4E3C-B850-0228EB82B1C8}"/>
            </c:ext>
          </c:extLst>
        </c:ser>
        <c:ser>
          <c:idx val="3"/>
          <c:order val="3"/>
          <c:tx>
            <c:strRef>
              <c:f>'MLS 2022 IBBS'!$F$64</c:f>
              <c:strCache>
                <c:ptCount val="1"/>
                <c:pt idx="0">
                  <c:v>Transgender people</c:v>
                </c:pt>
              </c:strCache>
            </c:strRef>
          </c:tx>
          <c:spPr>
            <a:solidFill>
              <a:srgbClr val="FF9900"/>
            </a:solidFill>
            <a:ln>
              <a:noFill/>
            </a:ln>
          </c:spPr>
          <c:invertIfNegative val="0"/>
          <c:dPt>
            <c:idx val="29"/>
            <c:invertIfNegative val="0"/>
            <c:bubble3D val="0"/>
            <c:spPr>
              <a:pattFill prst="dkUpDiag">
                <a:fgClr>
                  <a:srgbClr val="FF9900"/>
                </a:fgClr>
                <a:bgClr>
                  <a:sysClr val="window" lastClr="FFFFFF"/>
                </a:bgClr>
              </a:pattFill>
              <a:ln>
                <a:noFill/>
              </a:ln>
            </c:spPr>
            <c:extLst>
              <c:ext xmlns:c16="http://schemas.microsoft.com/office/drawing/2014/chart" uri="{C3380CC4-5D6E-409C-BE32-E72D297353CC}">
                <c16:uniqueId val="{0000000D-5BBF-4E3C-B850-0228EB82B1C8}"/>
              </c:ext>
            </c:extLst>
          </c:dPt>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BBF-4E3C-B850-0228EB82B1C8}"/>
                </c:ext>
              </c:extLst>
            </c:dLbl>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BBF-4E3C-B850-0228EB82B1C8}"/>
                </c:ext>
              </c:extLst>
            </c:dLbl>
            <c:spPr>
              <a:noFill/>
              <a:ln>
                <a:noFill/>
              </a:ln>
              <a:effectLst/>
            </c:spPr>
            <c:txPr>
              <a:bodyPr wrap="square" lIns="38100" tIns="19050" rIns="38100" bIns="19050" anchor="ctr">
                <a:spAutoFit/>
              </a:bodyPr>
              <a:lstStyle/>
              <a:p>
                <a:pPr>
                  <a:defRPr b="1">
                    <a:solidFill>
                      <a:srgbClr val="FF99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'MLS 2022 IBBS'!$B$65:$B$94</c:f>
              <c:strCache>
                <c:ptCount val="30"/>
                <c:pt idx="0">
                  <c:v>Kelantan</c:v>
                </c:pt>
                <c:pt idx="1">
                  <c:v>Terengganu</c:v>
                </c:pt>
                <c:pt idx="2">
                  <c:v>Johor</c:v>
                </c:pt>
                <c:pt idx="3">
                  <c:v>Negeri Sembilan</c:v>
                </c:pt>
                <c:pt idx="4">
                  <c:v>Pahang</c:v>
                </c:pt>
                <c:pt idx="5">
                  <c:v>Kedah</c:v>
                </c:pt>
                <c:pt idx="6">
                  <c:v>Selangor</c:v>
                </c:pt>
                <c:pt idx="7">
                  <c:v>Melaka</c:v>
                </c:pt>
                <c:pt idx="8">
                  <c:v>National </c:v>
                </c:pt>
                <c:pt idx="10">
                  <c:v>Pahang </c:v>
                </c:pt>
                <c:pt idx="11">
                  <c:v>Sabah</c:v>
                </c:pt>
                <c:pt idx="12">
                  <c:v>Selangor</c:v>
                </c:pt>
                <c:pt idx="13">
                  <c:v>Kuala Lumpur</c:v>
                </c:pt>
                <c:pt idx="14">
                  <c:v>National</c:v>
                </c:pt>
                <c:pt idx="16">
                  <c:v>Selangor </c:v>
                </c:pt>
                <c:pt idx="17">
                  <c:v>Johor </c:v>
                </c:pt>
                <c:pt idx="18">
                  <c:v>Penang </c:v>
                </c:pt>
                <c:pt idx="19">
                  <c:v>Sabah</c:v>
                </c:pt>
                <c:pt idx="20">
                  <c:v>Kuala Lumpur </c:v>
                </c:pt>
                <c:pt idx="21">
                  <c:v>Kedah</c:v>
                </c:pt>
                <c:pt idx="22">
                  <c:v>National </c:v>
                </c:pt>
                <c:pt idx="24">
                  <c:v>Johor</c:v>
                </c:pt>
                <c:pt idx="25">
                  <c:v>Perak </c:v>
                </c:pt>
                <c:pt idx="26">
                  <c:v>Kuala Lumpur </c:v>
                </c:pt>
                <c:pt idx="27">
                  <c:v>Selangor</c:v>
                </c:pt>
                <c:pt idx="28">
                  <c:v>Sabah</c:v>
                </c:pt>
                <c:pt idx="29">
                  <c:v>National</c:v>
                </c:pt>
              </c:strCache>
            </c:strRef>
          </c:cat>
          <c:val>
            <c:numRef>
              <c:f>'MLS 2022 IBBS'!$F$65:$F$94</c:f>
              <c:numCache>
                <c:formatCode>General</c:formatCode>
                <c:ptCount val="30"/>
                <c:pt idx="24">
                  <c:v>14</c:v>
                </c:pt>
                <c:pt idx="25">
                  <c:v>6.5</c:v>
                </c:pt>
                <c:pt idx="26">
                  <c:v>6.1</c:v>
                </c:pt>
                <c:pt idx="27">
                  <c:v>1.1000000000000001</c:v>
                </c:pt>
                <c:pt idx="28">
                  <c:v>1.1000000000000001</c:v>
                </c:pt>
                <c:pt idx="29" formatCode="0">
                  <c:v>5.9</c:v>
                </c:pt>
              </c:numCache>
            </c:numRef>
          </c:val>
          <c:extLst>
            <c:ext xmlns:c16="http://schemas.microsoft.com/office/drawing/2014/chart" uri="{C3380CC4-5D6E-409C-BE32-E72D297353CC}">
              <c16:uniqueId val="{0000000F-5BBF-4E3C-B850-0228EB82B1C8}"/>
            </c:ext>
          </c:extLst>
        </c:ser>
        <c:dLbls>
          <c:showLegendKey val="0"/>
          <c:showVal val="0"/>
          <c:showCatName val="0"/>
          <c:showSerName val="0"/>
          <c:showPercent val="0"/>
          <c:showBubbleSize val="0"/>
        </c:dLbls>
        <c:gapWidth val="70"/>
        <c:overlap val="100"/>
        <c:axId val="173511808"/>
        <c:axId val="173513344"/>
      </c:barChart>
      <c:catAx>
        <c:axId val="1735118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173513344"/>
        <c:crosses val="autoZero"/>
        <c:auto val="1"/>
        <c:lblAlgn val="ctr"/>
        <c:lblOffset val="100"/>
        <c:noMultiLvlLbl val="0"/>
      </c:catAx>
      <c:valAx>
        <c:axId val="173513344"/>
        <c:scaling>
          <c:orientation val="minMax"/>
          <c:max val="30"/>
          <c:min val="0"/>
        </c:scaling>
        <c:delete val="0"/>
        <c:axPos val="l"/>
        <c:majorGridlines>
          <c:spPr>
            <a:ln>
              <a:solidFill>
                <a:srgbClr val="4BACC6">
                  <a:lumMod val="20000"/>
                  <a:lumOff val="80000"/>
                </a:srgbClr>
              </a:solidFill>
              <a:prstDash val="sysDot"/>
            </a:ln>
          </c:spPr>
        </c:majorGridlines>
        <c:title>
          <c:tx>
            <c:rich>
              <a:bodyPr rot="-5400000" vert="horz"/>
              <a:lstStyle/>
              <a:p>
                <a:pPr>
                  <a:defRPr/>
                </a:pPr>
                <a:r>
                  <a:rPr lang="en-US"/>
                  <a:t>HIV prevalence (%)</a:t>
                </a:r>
              </a:p>
            </c:rich>
          </c:tx>
          <c:layout>
            <c:manualLayout>
              <c:xMode val="edge"/>
              <c:yMode val="edge"/>
              <c:x val="1.0855971359693342E-2"/>
              <c:y val="0.12796792602759519"/>
            </c:manualLayout>
          </c:layout>
          <c:overlay val="0"/>
        </c:title>
        <c:numFmt formatCode="0" sourceLinked="1"/>
        <c:majorTickMark val="out"/>
        <c:minorTickMark val="none"/>
        <c:tickLblPos val="nextTo"/>
        <c:spPr>
          <a:ln>
            <a:noFill/>
          </a:ln>
        </c:spPr>
        <c:crossAx val="173511808"/>
        <c:crosses val="autoZero"/>
        <c:crossBetween val="between"/>
        <c:majorUnit val="5"/>
      </c:valAx>
    </c:plotArea>
    <c:legend>
      <c:legendPos val="b"/>
      <c:layout>
        <c:manualLayout>
          <c:xMode val="edge"/>
          <c:yMode val="edge"/>
          <c:x val="3.9037743854625585E-2"/>
          <c:y val="0.91204676250331096"/>
          <c:w val="0.93775875866429126"/>
          <c:h val="6.9604613643478058E-2"/>
        </c:manualLayout>
      </c:layout>
      <c:overlay val="0"/>
    </c:legend>
    <c:plotVisOnly val="1"/>
    <c:dispBlanksAs val="gap"/>
    <c:showDLblsOverMax val="0"/>
  </c:chart>
  <c:txPr>
    <a:bodyPr/>
    <a:lstStyle/>
    <a:p>
      <a:pPr>
        <a:defRPr lang="en-US" sz="1400" b="0" i="0" u="none" strike="noStrike" kern="1200" baseline="0">
          <a:solidFill>
            <a:schemeClr val="tx1"/>
          </a:solidFill>
          <a:latin typeface="Arial Nova" panose="020B0504020202020204" pitchFamily="34" charset="0"/>
          <a:ea typeface="+mn-ea"/>
          <a:cs typeface="+mn-cs"/>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68832020997374E-2"/>
          <c:y val="7.2727255374074123E-2"/>
          <c:w val="0.90475339020122481"/>
          <c:h val="0.70928496557266374"/>
        </c:manualLayout>
      </c:layout>
      <c:barChart>
        <c:barDir val="col"/>
        <c:grouping val="percentStacked"/>
        <c:varyColors val="0"/>
        <c:ser>
          <c:idx val="0"/>
          <c:order val="0"/>
          <c:tx>
            <c:strRef>
              <c:f>MoT!$A$5</c:f>
              <c:strCache>
                <c:ptCount val="1"/>
                <c:pt idx="0">
                  <c:v>Heterosexual</c:v>
                </c:pt>
              </c:strCache>
            </c:strRef>
          </c:tx>
          <c:spPr>
            <a:solidFill>
              <a:srgbClr val="92D050"/>
            </a:solidFill>
            <a:ln>
              <a:solidFill>
                <a:sysClr val="window" lastClr="FFFFFF"/>
              </a:solidFill>
            </a:ln>
            <a:effectLst/>
          </c:spPr>
          <c:invertIfNegative val="0"/>
          <c:cat>
            <c:numRef>
              <c:f>MoT!$B$4:$AK$4</c:f>
              <c:numCache>
                <c:formatCode>General</c:formatCode>
                <c:ptCount val="36"/>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numCache>
            </c:numRef>
          </c:cat>
          <c:val>
            <c:numRef>
              <c:f>MoT!$B$5:$AK$5</c:f>
              <c:numCache>
                <c:formatCode>General</c:formatCode>
                <c:ptCount val="36"/>
                <c:pt idx="0">
                  <c:v>1</c:v>
                </c:pt>
                <c:pt idx="1">
                  <c:v>1</c:v>
                </c:pt>
                <c:pt idx="2">
                  <c:v>1</c:v>
                </c:pt>
                <c:pt idx="3">
                  <c:v>30</c:v>
                </c:pt>
                <c:pt idx="4">
                  <c:v>38</c:v>
                </c:pt>
                <c:pt idx="5">
                  <c:v>103</c:v>
                </c:pt>
                <c:pt idx="6">
                  <c:v>152</c:v>
                </c:pt>
                <c:pt idx="7">
                  <c:v>174</c:v>
                </c:pt>
                <c:pt idx="8">
                  <c:v>205</c:v>
                </c:pt>
                <c:pt idx="9">
                  <c:v>310</c:v>
                </c:pt>
                <c:pt idx="10">
                  <c:v>344</c:v>
                </c:pt>
                <c:pt idx="11">
                  <c:v>400</c:v>
                </c:pt>
                <c:pt idx="12">
                  <c:v>653</c:v>
                </c:pt>
                <c:pt idx="13">
                  <c:v>824</c:v>
                </c:pt>
                <c:pt idx="14">
                  <c:v>902</c:v>
                </c:pt>
                <c:pt idx="15">
                  <c:v>834</c:v>
                </c:pt>
                <c:pt idx="16">
                  <c:v>1318</c:v>
                </c:pt>
                <c:pt idx="17">
                  <c:v>1307</c:v>
                </c:pt>
                <c:pt idx="18">
                  <c:v>1271</c:v>
                </c:pt>
                <c:pt idx="19">
                  <c:v>1356</c:v>
                </c:pt>
                <c:pt idx="20">
                  <c:v>1599</c:v>
                </c:pt>
                <c:pt idx="21">
                  <c:v>1315</c:v>
                </c:pt>
                <c:pt idx="22">
                  <c:v>989</c:v>
                </c:pt>
                <c:pt idx="23">
                  <c:v>821</c:v>
                </c:pt>
                <c:pt idx="24">
                  <c:v>1472</c:v>
                </c:pt>
                <c:pt idx="25">
                  <c:v>1573</c:v>
                </c:pt>
                <c:pt idx="26">
                  <c:v>1538</c:v>
                </c:pt>
                <c:pt idx="27">
                  <c:v>1743</c:v>
                </c:pt>
                <c:pt idx="28">
                  <c:v>1768</c:v>
                </c:pt>
                <c:pt idx="29">
                  <c:v>1398</c:v>
                </c:pt>
                <c:pt idx="30">
                  <c:v>1311</c:v>
                </c:pt>
                <c:pt idx="31">
                  <c:v>1334</c:v>
                </c:pt>
                <c:pt idx="32">
                  <c:v>1233</c:v>
                </c:pt>
                <c:pt idx="33">
                  <c:v>1228</c:v>
                </c:pt>
                <c:pt idx="34">
                  <c:v>1047</c:v>
                </c:pt>
                <c:pt idx="35">
                  <c:v>911</c:v>
                </c:pt>
              </c:numCache>
            </c:numRef>
          </c:val>
          <c:extLst>
            <c:ext xmlns:c16="http://schemas.microsoft.com/office/drawing/2014/chart" uri="{C3380CC4-5D6E-409C-BE32-E72D297353CC}">
              <c16:uniqueId val="{00000000-F2CC-47D9-ABDE-4D7BE4CD221A}"/>
            </c:ext>
          </c:extLst>
        </c:ser>
        <c:ser>
          <c:idx val="1"/>
          <c:order val="1"/>
          <c:tx>
            <c:strRef>
              <c:f>MoT!$A$6</c:f>
              <c:strCache>
                <c:ptCount val="1"/>
                <c:pt idx="0">
                  <c:v>Male to male sex </c:v>
                </c:pt>
              </c:strCache>
            </c:strRef>
          </c:tx>
          <c:spPr>
            <a:solidFill>
              <a:srgbClr val="CC99FF"/>
            </a:solidFill>
            <a:ln>
              <a:solidFill>
                <a:sysClr val="window" lastClr="FFFFFF"/>
              </a:solidFill>
            </a:ln>
            <a:effectLst/>
          </c:spPr>
          <c:invertIfNegative val="0"/>
          <c:cat>
            <c:numRef>
              <c:f>MoT!$B$4:$AK$4</c:f>
              <c:numCache>
                <c:formatCode>General</c:formatCode>
                <c:ptCount val="36"/>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numCache>
            </c:numRef>
          </c:cat>
          <c:val>
            <c:numRef>
              <c:f>MoT!$B$6:$AK$6</c:f>
              <c:numCache>
                <c:formatCode>General</c:formatCode>
                <c:ptCount val="36"/>
                <c:pt idx="0">
                  <c:v>1</c:v>
                </c:pt>
                <c:pt idx="1">
                  <c:v>0</c:v>
                </c:pt>
                <c:pt idx="2">
                  <c:v>1</c:v>
                </c:pt>
                <c:pt idx="3">
                  <c:v>2</c:v>
                </c:pt>
                <c:pt idx="4">
                  <c:v>3</c:v>
                </c:pt>
                <c:pt idx="5">
                  <c:v>23</c:v>
                </c:pt>
                <c:pt idx="6">
                  <c:v>19</c:v>
                </c:pt>
                <c:pt idx="7">
                  <c:v>17</c:v>
                </c:pt>
                <c:pt idx="8">
                  <c:v>22</c:v>
                </c:pt>
                <c:pt idx="9">
                  <c:v>17</c:v>
                </c:pt>
                <c:pt idx="10">
                  <c:v>47</c:v>
                </c:pt>
                <c:pt idx="11">
                  <c:v>58</c:v>
                </c:pt>
                <c:pt idx="12">
                  <c:v>33</c:v>
                </c:pt>
                <c:pt idx="13">
                  <c:v>43</c:v>
                </c:pt>
                <c:pt idx="14">
                  <c:v>62</c:v>
                </c:pt>
                <c:pt idx="15">
                  <c:v>44</c:v>
                </c:pt>
                <c:pt idx="16">
                  <c:v>51</c:v>
                </c:pt>
                <c:pt idx="17">
                  <c:v>151</c:v>
                </c:pt>
                <c:pt idx="18">
                  <c:v>222</c:v>
                </c:pt>
                <c:pt idx="19">
                  <c:v>209</c:v>
                </c:pt>
                <c:pt idx="20">
                  <c:v>263</c:v>
                </c:pt>
                <c:pt idx="21">
                  <c:v>184</c:v>
                </c:pt>
                <c:pt idx="22">
                  <c:v>113</c:v>
                </c:pt>
                <c:pt idx="23">
                  <c:v>162</c:v>
                </c:pt>
                <c:pt idx="24">
                  <c:v>301</c:v>
                </c:pt>
                <c:pt idx="25">
                  <c:v>358</c:v>
                </c:pt>
                <c:pt idx="26">
                  <c:v>654</c:v>
                </c:pt>
                <c:pt idx="27">
                  <c:v>755</c:v>
                </c:pt>
                <c:pt idx="28">
                  <c:v>984</c:v>
                </c:pt>
                <c:pt idx="29">
                  <c:v>1203</c:v>
                </c:pt>
                <c:pt idx="30">
                  <c:v>1553</c:v>
                </c:pt>
                <c:pt idx="31">
                  <c:v>1697</c:v>
                </c:pt>
                <c:pt idx="32">
                  <c:v>1863</c:v>
                </c:pt>
                <c:pt idx="33">
                  <c:v>2116</c:v>
                </c:pt>
                <c:pt idx="34">
                  <c:v>1923</c:v>
                </c:pt>
                <c:pt idx="35">
                  <c:v>1730</c:v>
                </c:pt>
              </c:numCache>
            </c:numRef>
          </c:val>
          <c:extLst>
            <c:ext xmlns:c16="http://schemas.microsoft.com/office/drawing/2014/chart" uri="{C3380CC4-5D6E-409C-BE32-E72D297353CC}">
              <c16:uniqueId val="{00000001-F2CC-47D9-ABDE-4D7BE4CD221A}"/>
            </c:ext>
          </c:extLst>
        </c:ser>
        <c:ser>
          <c:idx val="2"/>
          <c:order val="2"/>
          <c:tx>
            <c:strRef>
              <c:f>MoT!$A$7</c:f>
              <c:strCache>
                <c:ptCount val="1"/>
                <c:pt idx="0">
                  <c:v>Sharing injecting equipment</c:v>
                </c:pt>
              </c:strCache>
            </c:strRef>
          </c:tx>
          <c:spPr>
            <a:solidFill>
              <a:srgbClr val="00CCFF"/>
            </a:solidFill>
            <a:ln>
              <a:solidFill>
                <a:sysClr val="window" lastClr="FFFFFF"/>
              </a:solidFill>
            </a:ln>
            <a:effectLst/>
          </c:spPr>
          <c:invertIfNegative val="0"/>
          <c:cat>
            <c:numRef>
              <c:f>MoT!$B$4:$AK$4</c:f>
              <c:numCache>
                <c:formatCode>General</c:formatCode>
                <c:ptCount val="36"/>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numCache>
            </c:numRef>
          </c:cat>
          <c:val>
            <c:numRef>
              <c:f>MoT!$B$7:$AK$7</c:f>
              <c:numCache>
                <c:formatCode>General</c:formatCode>
                <c:ptCount val="36"/>
                <c:pt idx="0">
                  <c:v>1</c:v>
                </c:pt>
                <c:pt idx="1">
                  <c:v>1</c:v>
                </c:pt>
                <c:pt idx="2">
                  <c:v>1</c:v>
                </c:pt>
                <c:pt idx="3">
                  <c:v>148</c:v>
                </c:pt>
                <c:pt idx="4">
                  <c:v>470</c:v>
                </c:pt>
                <c:pt idx="5">
                  <c:v>1153</c:v>
                </c:pt>
                <c:pt idx="6">
                  <c:v>1892</c:v>
                </c:pt>
                <c:pt idx="7">
                  <c:v>1970</c:v>
                </c:pt>
                <c:pt idx="8">
                  <c:v>2777</c:v>
                </c:pt>
                <c:pt idx="9">
                  <c:v>3187</c:v>
                </c:pt>
                <c:pt idx="10">
                  <c:v>3800</c:v>
                </c:pt>
                <c:pt idx="11">
                  <c:v>3014</c:v>
                </c:pt>
                <c:pt idx="12">
                  <c:v>3592</c:v>
                </c:pt>
                <c:pt idx="13">
                  <c:v>3374</c:v>
                </c:pt>
                <c:pt idx="14">
                  <c:v>3815</c:v>
                </c:pt>
                <c:pt idx="15">
                  <c:v>4538</c:v>
                </c:pt>
                <c:pt idx="16">
                  <c:v>4621</c:v>
                </c:pt>
                <c:pt idx="17">
                  <c:v>4796</c:v>
                </c:pt>
                <c:pt idx="18">
                  <c:v>4478</c:v>
                </c:pt>
                <c:pt idx="19">
                  <c:v>4038</c:v>
                </c:pt>
                <c:pt idx="20">
                  <c:v>3127</c:v>
                </c:pt>
                <c:pt idx="21">
                  <c:v>2601</c:v>
                </c:pt>
                <c:pt idx="22">
                  <c:v>2113</c:v>
                </c:pt>
                <c:pt idx="23">
                  <c:v>1699</c:v>
                </c:pt>
                <c:pt idx="24">
                  <c:v>1737</c:v>
                </c:pt>
                <c:pt idx="25">
                  <c:v>1348</c:v>
                </c:pt>
                <c:pt idx="26">
                  <c:v>1014</c:v>
                </c:pt>
                <c:pt idx="27">
                  <c:v>728</c:v>
                </c:pt>
                <c:pt idx="28">
                  <c:v>680</c:v>
                </c:pt>
                <c:pt idx="29">
                  <c:v>561</c:v>
                </c:pt>
                <c:pt idx="30">
                  <c:v>377</c:v>
                </c:pt>
                <c:pt idx="31">
                  <c:v>116</c:v>
                </c:pt>
                <c:pt idx="32">
                  <c:v>93</c:v>
                </c:pt>
                <c:pt idx="33">
                  <c:v>164</c:v>
                </c:pt>
                <c:pt idx="34">
                  <c:v>122</c:v>
                </c:pt>
                <c:pt idx="35">
                  <c:v>70</c:v>
                </c:pt>
              </c:numCache>
            </c:numRef>
          </c:val>
          <c:extLst>
            <c:ext xmlns:c16="http://schemas.microsoft.com/office/drawing/2014/chart" uri="{C3380CC4-5D6E-409C-BE32-E72D297353CC}">
              <c16:uniqueId val="{00000002-F2CC-47D9-ABDE-4D7BE4CD221A}"/>
            </c:ext>
          </c:extLst>
        </c:ser>
        <c:ser>
          <c:idx val="3"/>
          <c:order val="3"/>
          <c:tx>
            <c:strRef>
              <c:f>MoT!$A$8</c:f>
              <c:strCache>
                <c:ptCount val="1"/>
                <c:pt idx="0">
                  <c:v>Transfusion/medical injections</c:v>
                </c:pt>
              </c:strCache>
            </c:strRef>
          </c:tx>
          <c:spPr>
            <a:solidFill>
              <a:srgbClr val="F79646">
                <a:lumMod val="60000"/>
                <a:lumOff val="40000"/>
              </a:srgbClr>
            </a:solidFill>
            <a:ln>
              <a:solidFill>
                <a:sysClr val="window" lastClr="FFFFFF"/>
              </a:solidFill>
            </a:ln>
            <a:effectLst/>
          </c:spPr>
          <c:invertIfNegative val="0"/>
          <c:cat>
            <c:numRef>
              <c:f>MoT!$B$4:$AK$4</c:f>
              <c:numCache>
                <c:formatCode>General</c:formatCode>
                <c:ptCount val="36"/>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numCache>
            </c:numRef>
          </c:cat>
          <c:val>
            <c:numRef>
              <c:f>MoT!$B$8:$AK$8</c:f>
              <c:numCache>
                <c:formatCode>General</c:formatCode>
                <c:ptCount val="36"/>
                <c:pt idx="0">
                  <c:v>0</c:v>
                </c:pt>
                <c:pt idx="1">
                  <c:v>0</c:v>
                </c:pt>
                <c:pt idx="2">
                  <c:v>6</c:v>
                </c:pt>
                <c:pt idx="3">
                  <c:v>1</c:v>
                </c:pt>
                <c:pt idx="4">
                  <c:v>0</c:v>
                </c:pt>
                <c:pt idx="5">
                  <c:v>4</c:v>
                </c:pt>
                <c:pt idx="6">
                  <c:v>0</c:v>
                </c:pt>
                <c:pt idx="7">
                  <c:v>4</c:v>
                </c:pt>
                <c:pt idx="8">
                  <c:v>3</c:v>
                </c:pt>
                <c:pt idx="9">
                  <c:v>0</c:v>
                </c:pt>
                <c:pt idx="10">
                  <c:v>1</c:v>
                </c:pt>
                <c:pt idx="11">
                  <c:v>0</c:v>
                </c:pt>
                <c:pt idx="12">
                  <c:v>0</c:v>
                </c:pt>
                <c:pt idx="13">
                  <c:v>0</c:v>
                </c:pt>
                <c:pt idx="14">
                  <c:v>2</c:v>
                </c:pt>
                <c:pt idx="15">
                  <c:v>1</c:v>
                </c:pt>
                <c:pt idx="16">
                  <c:v>5</c:v>
                </c:pt>
                <c:pt idx="17">
                  <c:v>1</c:v>
                </c:pt>
                <c:pt idx="18">
                  <c:v>0</c:v>
                </c:pt>
                <c:pt idx="19">
                  <c:v>3</c:v>
                </c:pt>
                <c:pt idx="20">
                  <c:v>1</c:v>
                </c:pt>
                <c:pt idx="21">
                  <c:v>0</c:v>
                </c:pt>
                <c:pt idx="22">
                  <c:v>1</c:v>
                </c:pt>
                <c:pt idx="23">
                  <c:v>1</c:v>
                </c:pt>
                <c:pt idx="24">
                  <c:v>0</c:v>
                </c:pt>
                <c:pt idx="25">
                  <c:v>6</c:v>
                </c:pt>
                <c:pt idx="26">
                  <c:v>1</c:v>
                </c:pt>
                <c:pt idx="27">
                  <c:v>0</c:v>
                </c:pt>
                <c:pt idx="28">
                  <c:v>3</c:v>
                </c:pt>
                <c:pt idx="29">
                  <c:v>0</c:v>
                </c:pt>
                <c:pt idx="30">
                  <c:v>3</c:v>
                </c:pt>
                <c:pt idx="31">
                  <c:v>2</c:v>
                </c:pt>
                <c:pt idx="32">
                  <c:v>3</c:v>
                </c:pt>
                <c:pt idx="33">
                  <c:v>0</c:v>
                </c:pt>
                <c:pt idx="34">
                  <c:v>3</c:v>
                </c:pt>
                <c:pt idx="35">
                  <c:v>1</c:v>
                </c:pt>
              </c:numCache>
            </c:numRef>
          </c:val>
          <c:extLst>
            <c:ext xmlns:c16="http://schemas.microsoft.com/office/drawing/2014/chart" uri="{C3380CC4-5D6E-409C-BE32-E72D297353CC}">
              <c16:uniqueId val="{00000003-F2CC-47D9-ABDE-4D7BE4CD221A}"/>
            </c:ext>
          </c:extLst>
        </c:ser>
        <c:ser>
          <c:idx val="4"/>
          <c:order val="4"/>
          <c:tx>
            <c:strRef>
              <c:f>MoT!$A$9</c:f>
              <c:strCache>
                <c:ptCount val="1"/>
                <c:pt idx="0">
                  <c:v>Vertical transmission</c:v>
                </c:pt>
              </c:strCache>
            </c:strRef>
          </c:tx>
          <c:spPr>
            <a:solidFill>
              <a:srgbClr val="FF5050"/>
            </a:solidFill>
            <a:ln>
              <a:solidFill>
                <a:sysClr val="window" lastClr="FFFFFF"/>
              </a:solidFill>
            </a:ln>
            <a:effectLst/>
          </c:spPr>
          <c:invertIfNegative val="0"/>
          <c:cat>
            <c:numRef>
              <c:f>MoT!$B$4:$AK$4</c:f>
              <c:numCache>
                <c:formatCode>General</c:formatCode>
                <c:ptCount val="36"/>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numCache>
            </c:numRef>
          </c:cat>
          <c:val>
            <c:numRef>
              <c:f>MoT!$B$9:$AK$9</c:f>
              <c:numCache>
                <c:formatCode>General</c:formatCode>
                <c:ptCount val="36"/>
                <c:pt idx="0">
                  <c:v>0</c:v>
                </c:pt>
                <c:pt idx="1">
                  <c:v>0</c:v>
                </c:pt>
                <c:pt idx="2">
                  <c:v>0</c:v>
                </c:pt>
                <c:pt idx="3">
                  <c:v>0</c:v>
                </c:pt>
                <c:pt idx="4">
                  <c:v>0</c:v>
                </c:pt>
                <c:pt idx="5">
                  <c:v>3</c:v>
                </c:pt>
                <c:pt idx="6">
                  <c:v>4</c:v>
                </c:pt>
                <c:pt idx="7">
                  <c:v>2</c:v>
                </c:pt>
                <c:pt idx="8">
                  <c:v>8</c:v>
                </c:pt>
                <c:pt idx="9">
                  <c:v>4</c:v>
                </c:pt>
                <c:pt idx="10">
                  <c:v>20</c:v>
                </c:pt>
                <c:pt idx="11">
                  <c:v>19</c:v>
                </c:pt>
                <c:pt idx="12">
                  <c:v>34</c:v>
                </c:pt>
                <c:pt idx="13">
                  <c:v>44</c:v>
                </c:pt>
                <c:pt idx="14">
                  <c:v>82</c:v>
                </c:pt>
                <c:pt idx="15">
                  <c:v>57</c:v>
                </c:pt>
                <c:pt idx="16">
                  <c:v>60</c:v>
                </c:pt>
                <c:pt idx="17">
                  <c:v>62</c:v>
                </c:pt>
                <c:pt idx="18">
                  <c:v>67</c:v>
                </c:pt>
                <c:pt idx="19">
                  <c:v>75</c:v>
                </c:pt>
                <c:pt idx="20">
                  <c:v>81</c:v>
                </c:pt>
                <c:pt idx="21">
                  <c:v>70</c:v>
                </c:pt>
                <c:pt idx="22">
                  <c:v>50</c:v>
                </c:pt>
                <c:pt idx="23">
                  <c:v>51</c:v>
                </c:pt>
                <c:pt idx="24">
                  <c:v>39</c:v>
                </c:pt>
                <c:pt idx="25">
                  <c:v>70</c:v>
                </c:pt>
                <c:pt idx="26">
                  <c:v>47</c:v>
                </c:pt>
                <c:pt idx="27">
                  <c:v>52</c:v>
                </c:pt>
                <c:pt idx="28">
                  <c:v>36</c:v>
                </c:pt>
                <c:pt idx="29">
                  <c:v>19</c:v>
                </c:pt>
                <c:pt idx="30">
                  <c:v>14</c:v>
                </c:pt>
                <c:pt idx="31">
                  <c:v>24</c:v>
                </c:pt>
                <c:pt idx="32">
                  <c:v>13</c:v>
                </c:pt>
                <c:pt idx="33">
                  <c:v>15</c:v>
                </c:pt>
                <c:pt idx="34">
                  <c:v>17</c:v>
                </c:pt>
                <c:pt idx="35">
                  <c:v>9</c:v>
                </c:pt>
              </c:numCache>
            </c:numRef>
          </c:val>
          <c:extLst>
            <c:ext xmlns:c16="http://schemas.microsoft.com/office/drawing/2014/chart" uri="{C3380CC4-5D6E-409C-BE32-E72D297353CC}">
              <c16:uniqueId val="{00000004-F2CC-47D9-ABDE-4D7BE4CD221A}"/>
            </c:ext>
          </c:extLst>
        </c:ser>
        <c:dLbls>
          <c:showLegendKey val="0"/>
          <c:showVal val="0"/>
          <c:showCatName val="0"/>
          <c:showSerName val="0"/>
          <c:showPercent val="0"/>
          <c:showBubbleSize val="0"/>
        </c:dLbls>
        <c:gapWidth val="28"/>
        <c:overlap val="100"/>
        <c:axId val="1006502656"/>
        <c:axId val="1006505408"/>
      </c:barChart>
      <c:catAx>
        <c:axId val="10065026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006505408"/>
        <c:crosses val="autoZero"/>
        <c:auto val="1"/>
        <c:lblAlgn val="ctr"/>
        <c:lblOffset val="100"/>
        <c:noMultiLvlLbl val="0"/>
      </c:catAx>
      <c:valAx>
        <c:axId val="100650540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r>
                  <a:rPr lang="en-MY"/>
                  <a:t>No. of cases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00650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ova" panose="020B05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2.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14/12/2023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379" rtl="0" eaLnBrk="1" latinLnBrk="0" hangingPunct="1">
      <a:defRPr sz="1200" kern="1200">
        <a:solidFill>
          <a:schemeClr val="tx1"/>
        </a:solidFill>
        <a:latin typeface="+mn-lt"/>
        <a:ea typeface="+mn-ea"/>
        <a:cs typeface="+mn-cs"/>
      </a:defRPr>
    </a:lvl1pPr>
    <a:lvl2pPr marL="455693" algn="l" defTabSz="911379" rtl="0" eaLnBrk="1" latinLnBrk="0" hangingPunct="1">
      <a:defRPr sz="1200" kern="1200">
        <a:solidFill>
          <a:schemeClr val="tx1"/>
        </a:solidFill>
        <a:latin typeface="+mn-lt"/>
        <a:ea typeface="+mn-ea"/>
        <a:cs typeface="+mn-cs"/>
      </a:defRPr>
    </a:lvl2pPr>
    <a:lvl3pPr marL="911379" algn="l" defTabSz="911379" rtl="0" eaLnBrk="1" latinLnBrk="0" hangingPunct="1">
      <a:defRPr sz="1200" kern="1200">
        <a:solidFill>
          <a:schemeClr val="tx1"/>
        </a:solidFill>
        <a:latin typeface="+mn-lt"/>
        <a:ea typeface="+mn-ea"/>
        <a:cs typeface="+mn-cs"/>
      </a:defRPr>
    </a:lvl3pPr>
    <a:lvl4pPr marL="1367071" algn="l" defTabSz="911379" rtl="0" eaLnBrk="1" latinLnBrk="0" hangingPunct="1">
      <a:defRPr sz="1200" kern="1200">
        <a:solidFill>
          <a:schemeClr val="tx1"/>
        </a:solidFill>
        <a:latin typeface="+mn-lt"/>
        <a:ea typeface="+mn-ea"/>
        <a:cs typeface="+mn-cs"/>
      </a:defRPr>
    </a:lvl4pPr>
    <a:lvl5pPr marL="1822735" algn="l" defTabSz="911379" rtl="0" eaLnBrk="1" latinLnBrk="0" hangingPunct="1">
      <a:defRPr sz="1200" kern="1200">
        <a:solidFill>
          <a:schemeClr val="tx1"/>
        </a:solidFill>
        <a:latin typeface="+mn-lt"/>
        <a:ea typeface="+mn-ea"/>
        <a:cs typeface="+mn-cs"/>
      </a:defRPr>
    </a:lvl5pPr>
    <a:lvl6pPr marL="2278442" algn="l" defTabSz="911379" rtl="0" eaLnBrk="1" latinLnBrk="0" hangingPunct="1">
      <a:defRPr sz="1200" kern="1200">
        <a:solidFill>
          <a:schemeClr val="tx1"/>
        </a:solidFill>
        <a:latin typeface="+mn-lt"/>
        <a:ea typeface="+mn-ea"/>
        <a:cs typeface="+mn-cs"/>
      </a:defRPr>
    </a:lvl6pPr>
    <a:lvl7pPr marL="2734143" algn="l" defTabSz="911379" rtl="0" eaLnBrk="1" latinLnBrk="0" hangingPunct="1">
      <a:defRPr sz="1200" kern="1200">
        <a:solidFill>
          <a:schemeClr val="tx1"/>
        </a:solidFill>
        <a:latin typeface="+mn-lt"/>
        <a:ea typeface="+mn-ea"/>
        <a:cs typeface="+mn-cs"/>
      </a:defRPr>
    </a:lvl7pPr>
    <a:lvl8pPr marL="3189816" algn="l" defTabSz="911379" rtl="0" eaLnBrk="1" latinLnBrk="0" hangingPunct="1">
      <a:defRPr sz="1200" kern="1200">
        <a:solidFill>
          <a:schemeClr val="tx1"/>
        </a:solidFill>
        <a:latin typeface="+mn-lt"/>
        <a:ea typeface="+mn-ea"/>
        <a:cs typeface="+mn-cs"/>
      </a:defRPr>
    </a:lvl8pPr>
    <a:lvl9pPr marL="3645480" algn="l" defTabSz="9113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28</a:t>
            </a:fld>
            <a:endParaRPr lang="en-US"/>
          </a:p>
        </p:txBody>
      </p:sp>
    </p:spTree>
    <p:extLst>
      <p:ext uri="{BB962C8B-B14F-4D97-AF65-F5344CB8AC3E}">
        <p14:creationId xmlns:p14="http://schemas.microsoft.com/office/powerpoint/2010/main" val="1702460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272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7" name="Google Shape;517;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62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8</a:t>
            </a:fld>
            <a:endParaRPr lang="en-US"/>
          </a:p>
        </p:txBody>
      </p:sp>
    </p:spTree>
    <p:extLst>
      <p:ext uri="{BB962C8B-B14F-4D97-AF65-F5344CB8AC3E}">
        <p14:creationId xmlns:p14="http://schemas.microsoft.com/office/powerpoint/2010/main" val="254803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marL="0" marR="0" lvl="0" indent="0" algn="r" defTabSz="911379"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37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9332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10</a:t>
            </a:fld>
            <a:endParaRPr lang="en-US"/>
          </a:p>
        </p:txBody>
      </p:sp>
    </p:spTree>
    <p:extLst>
      <p:ext uri="{BB962C8B-B14F-4D97-AF65-F5344CB8AC3E}">
        <p14:creationId xmlns:p14="http://schemas.microsoft.com/office/powerpoint/2010/main" val="233381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u="none"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13</a:t>
            </a:fld>
            <a:endParaRPr lang="en-US"/>
          </a:p>
        </p:txBody>
      </p:sp>
    </p:spTree>
    <p:extLst>
      <p:ext uri="{BB962C8B-B14F-4D97-AF65-F5344CB8AC3E}">
        <p14:creationId xmlns:p14="http://schemas.microsoft.com/office/powerpoint/2010/main" val="1101570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20</a:t>
            </a:fld>
            <a:endParaRPr lang="en-US"/>
          </a:p>
        </p:txBody>
      </p:sp>
    </p:spTree>
    <p:extLst>
      <p:ext uri="{BB962C8B-B14F-4D97-AF65-F5344CB8AC3E}">
        <p14:creationId xmlns:p14="http://schemas.microsoft.com/office/powerpoint/2010/main" val="1992143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23</a:t>
            </a:fld>
            <a:endParaRPr lang="en-US"/>
          </a:p>
        </p:txBody>
      </p:sp>
    </p:spTree>
    <p:extLst>
      <p:ext uri="{BB962C8B-B14F-4D97-AF65-F5344CB8AC3E}">
        <p14:creationId xmlns:p14="http://schemas.microsoft.com/office/powerpoint/2010/main" val="87554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24</a:t>
            </a:fld>
            <a:endParaRPr lang="en-US"/>
          </a:p>
        </p:txBody>
      </p:sp>
    </p:spTree>
    <p:extLst>
      <p:ext uri="{BB962C8B-B14F-4D97-AF65-F5344CB8AC3E}">
        <p14:creationId xmlns:p14="http://schemas.microsoft.com/office/powerpoint/2010/main" val="708206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75"/>
            <a:ext cx="8189383" cy="65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0" tIns="49636" rIns="99250" bIns="4963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39"/>
            <a:ext cx="8191500" cy="638850"/>
          </a:xfrm>
          <a:prstGeom prst="rect">
            <a:avLst/>
          </a:prstGeom>
          <a:noFill/>
        </p:spPr>
        <p:txBody>
          <a:bodyPr lIns="99250" tIns="49636" rIns="99250" bIns="49636">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42"/>
            <a:ext cx="8191500" cy="500351"/>
          </a:xfrm>
          <a:prstGeom prst="rect">
            <a:avLst/>
          </a:prstGeom>
          <a:noFill/>
        </p:spPr>
        <p:txBody>
          <a:bodyPr lIns="99250" tIns="49636" rIns="99250" bIns="49636">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0" tIns="49636" rIns="99250" bIns="49636"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32" tIns="45573" rIns="91132" bIns="45573"/>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2" tIns="45573" rIns="91132" bIns="4557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2" tIns="45573" rIns="91132" bIns="4557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379398159"/>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7534827"/>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6835378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92850917"/>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84403130"/>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61030902"/>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11" tIns="58553" rIns="117111" bIns="585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64263096"/>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2"/>
            <a:ext cx="10198197" cy="788737"/>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11" tIns="58553" rIns="117111" bIns="585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11" tIns="58553" rIns="117111" bIns="585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0922788"/>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6" tIns="58582" rIns="117166" bIns="58582">
            <a:normAutofit/>
          </a:bodyPr>
          <a:lstStyle>
            <a:lvl1pPr marL="683466" marR="0" indent="-683466" algn="l" defTabSz="11716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28" indent="0" algn="ctr">
              <a:buNone/>
              <a:defRPr>
                <a:solidFill>
                  <a:schemeClr val="tx1">
                    <a:tint val="75000"/>
                  </a:schemeClr>
                </a:solidFill>
              </a:defRPr>
            </a:lvl2pPr>
            <a:lvl3pPr marL="1171651" indent="0" algn="ctr">
              <a:buNone/>
              <a:defRPr>
                <a:solidFill>
                  <a:schemeClr val="tx1">
                    <a:tint val="75000"/>
                  </a:schemeClr>
                </a:solidFill>
              </a:defRPr>
            </a:lvl3pPr>
            <a:lvl4pPr marL="1757475" indent="0" algn="ctr">
              <a:buNone/>
              <a:defRPr>
                <a:solidFill>
                  <a:schemeClr val="tx1">
                    <a:tint val="75000"/>
                  </a:schemeClr>
                </a:solidFill>
              </a:defRPr>
            </a:lvl4pPr>
            <a:lvl5pPr marL="2343304" indent="0" algn="ctr">
              <a:buNone/>
              <a:defRPr>
                <a:solidFill>
                  <a:schemeClr val="tx1">
                    <a:tint val="75000"/>
                  </a:schemeClr>
                </a:solidFill>
              </a:defRPr>
            </a:lvl5pPr>
            <a:lvl6pPr marL="2929124" indent="0" algn="ctr">
              <a:buNone/>
              <a:defRPr>
                <a:solidFill>
                  <a:schemeClr val="tx1">
                    <a:tint val="75000"/>
                  </a:schemeClr>
                </a:solidFill>
              </a:defRPr>
            </a:lvl6pPr>
            <a:lvl7pPr marL="3514949" indent="0" algn="ctr">
              <a:buNone/>
              <a:defRPr>
                <a:solidFill>
                  <a:schemeClr val="tx1">
                    <a:tint val="75000"/>
                  </a:schemeClr>
                </a:solidFill>
              </a:defRPr>
            </a:lvl7pPr>
            <a:lvl8pPr marL="4100780" indent="0" algn="ctr">
              <a:buNone/>
              <a:defRPr>
                <a:solidFill>
                  <a:schemeClr val="tx1">
                    <a:tint val="75000"/>
                  </a:schemeClr>
                </a:solidFill>
              </a:defRPr>
            </a:lvl8pPr>
            <a:lvl9pPr marL="46866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16788836"/>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2199414"/>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173243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2" tIns="45573" rIns="91132" bIns="45573">
            <a:normAutofit/>
          </a:bodyPr>
          <a:lstStyle>
            <a:lvl1pPr marL="531622" marR="0" indent="-531622" algn="l" defTabSz="9113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93" indent="0" algn="ctr">
              <a:buNone/>
              <a:defRPr>
                <a:solidFill>
                  <a:schemeClr val="tx1">
                    <a:tint val="75000"/>
                  </a:schemeClr>
                </a:solidFill>
              </a:defRPr>
            </a:lvl2pPr>
            <a:lvl3pPr marL="911379" indent="0" algn="ctr">
              <a:buNone/>
              <a:defRPr>
                <a:solidFill>
                  <a:schemeClr val="tx1">
                    <a:tint val="75000"/>
                  </a:schemeClr>
                </a:solidFill>
              </a:defRPr>
            </a:lvl3pPr>
            <a:lvl4pPr marL="1367071" indent="0" algn="ctr">
              <a:buNone/>
              <a:defRPr>
                <a:solidFill>
                  <a:schemeClr val="tx1">
                    <a:tint val="75000"/>
                  </a:schemeClr>
                </a:solidFill>
              </a:defRPr>
            </a:lvl4pPr>
            <a:lvl5pPr marL="1822735" indent="0" algn="ctr">
              <a:buNone/>
              <a:defRPr>
                <a:solidFill>
                  <a:schemeClr val="tx1">
                    <a:tint val="75000"/>
                  </a:schemeClr>
                </a:solidFill>
              </a:defRPr>
            </a:lvl5pPr>
            <a:lvl6pPr marL="2278442" indent="0" algn="ctr">
              <a:buNone/>
              <a:defRPr>
                <a:solidFill>
                  <a:schemeClr val="tx1">
                    <a:tint val="75000"/>
                  </a:schemeClr>
                </a:solidFill>
              </a:defRPr>
            </a:lvl6pPr>
            <a:lvl7pPr marL="2734143" indent="0" algn="ctr">
              <a:buNone/>
              <a:defRPr>
                <a:solidFill>
                  <a:schemeClr val="tx1">
                    <a:tint val="75000"/>
                  </a:schemeClr>
                </a:solidFill>
              </a:defRPr>
            </a:lvl7pPr>
            <a:lvl8pPr marL="3189816" indent="0" algn="ctr">
              <a:buNone/>
              <a:defRPr>
                <a:solidFill>
                  <a:schemeClr val="tx1">
                    <a:tint val="75000"/>
                  </a:schemeClr>
                </a:solidFill>
              </a:defRPr>
            </a:lvl8pPr>
            <a:lvl9pPr marL="36454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F85D373-0DC3-44ED-9C1A-51829019E2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24669141"/>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0643019"/>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78659175"/>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55422621"/>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6" tIns="58582" rIns="117166" bIns="585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7766880"/>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7"/>
            <a:ext cx="10198197" cy="788737"/>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6" tIns="58582" rIns="117166" bIns="585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6" tIns="58582" rIns="117166" bIns="585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75489519"/>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945872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909306"/>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65552604"/>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702002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2301167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E850323-ED6B-4761-ABB3-A6F2FC5E0FC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96736089"/>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22716114"/>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2450554"/>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117734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69057279"/>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338919307"/>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167173731"/>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123469589"/>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22093059"/>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691323528"/>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9338893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8E6C547D-351B-4D6F-A8AC-214AFBB2880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83981160"/>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093741859"/>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0648708"/>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852436"/>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7518634"/>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26815487"/>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48356850"/>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74290232"/>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86075446"/>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6869392"/>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59471065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2" tIns="45573" rIns="91132" bIns="4557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2" tIns="45573" rIns="91132" bIns="4557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753DF5-DDDE-469F-AA5A-FCF676D57C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9348664"/>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909282416"/>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792177644"/>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4163729"/>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951816220"/>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314494893"/>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858017177"/>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0266365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7C44C12-9506-45AF-AF04-F131831DCA4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955642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D06B109-FA3E-4F2E-95AA-93DD2E5294E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8741308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2" tIns="45573" rIns="91132" bIns="4557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C9C146AD-1A44-4697-B83A-9BD12F73D5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2766636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2" tIns="45573" rIns="91132" bIns="4557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2" tIns="45573" rIns="91132" bIns="4557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A91636E2-C123-405B-BCE7-EC7576A2E49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186764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2" tIns="45573" rIns="91132" bIns="45573">
            <a:normAutofit/>
          </a:bodyPr>
          <a:lstStyle>
            <a:lvl1pPr marL="531622" marR="0" indent="-531622" algn="l" defTabSz="9113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93" indent="0" algn="ctr">
              <a:buNone/>
              <a:defRPr>
                <a:solidFill>
                  <a:schemeClr val="tx1">
                    <a:tint val="75000"/>
                  </a:schemeClr>
                </a:solidFill>
              </a:defRPr>
            </a:lvl2pPr>
            <a:lvl3pPr marL="911379" indent="0" algn="ctr">
              <a:buNone/>
              <a:defRPr>
                <a:solidFill>
                  <a:schemeClr val="tx1">
                    <a:tint val="75000"/>
                  </a:schemeClr>
                </a:solidFill>
              </a:defRPr>
            </a:lvl3pPr>
            <a:lvl4pPr marL="1367071" indent="0" algn="ctr">
              <a:buNone/>
              <a:defRPr>
                <a:solidFill>
                  <a:schemeClr val="tx1">
                    <a:tint val="75000"/>
                  </a:schemeClr>
                </a:solidFill>
              </a:defRPr>
            </a:lvl4pPr>
            <a:lvl5pPr marL="1822735" indent="0" algn="ctr">
              <a:buNone/>
              <a:defRPr>
                <a:solidFill>
                  <a:schemeClr val="tx1">
                    <a:tint val="75000"/>
                  </a:schemeClr>
                </a:solidFill>
              </a:defRPr>
            </a:lvl5pPr>
            <a:lvl6pPr marL="2278442" indent="0" algn="ctr">
              <a:buNone/>
              <a:defRPr>
                <a:solidFill>
                  <a:schemeClr val="tx1">
                    <a:tint val="75000"/>
                  </a:schemeClr>
                </a:solidFill>
              </a:defRPr>
            </a:lvl6pPr>
            <a:lvl7pPr marL="2734143" indent="0" algn="ctr">
              <a:buNone/>
              <a:defRPr>
                <a:solidFill>
                  <a:schemeClr val="tx1">
                    <a:tint val="75000"/>
                  </a:schemeClr>
                </a:solidFill>
              </a:defRPr>
            </a:lvl7pPr>
            <a:lvl8pPr marL="3189816" indent="0" algn="ctr">
              <a:buNone/>
              <a:defRPr>
                <a:solidFill>
                  <a:schemeClr val="tx1">
                    <a:tint val="75000"/>
                  </a:schemeClr>
                </a:solidFill>
              </a:defRPr>
            </a:lvl8pPr>
            <a:lvl9pPr marL="36454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9466020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0" tIns="49636" rIns="99250" bIns="49636"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32" tIns="45573" rIns="91132" bIns="45573"/>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78258712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74229180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2" tIns="45573" rIns="91132" bIns="4557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2" tIns="45573" rIns="91132" bIns="4557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3244588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38225443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53232758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2" tIns="45573" rIns="91132" bIns="4557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87741415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2" tIns="45573" rIns="91132" bIns="4557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2" tIns="45573" rIns="91132" bIns="4557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01922925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7"/>
        <p:cNvGrpSpPr/>
        <p:nvPr/>
      </p:nvGrpSpPr>
      <p:grpSpPr>
        <a:xfrm>
          <a:off x="0" y="0"/>
          <a:ext cx="0" cy="0"/>
          <a:chOff x="0" y="0"/>
          <a:chExt cx="0" cy="0"/>
        </a:xfrm>
      </p:grpSpPr>
      <p:sp>
        <p:nvSpPr>
          <p:cNvPr id="248" name="Google Shape;248;p41"/>
          <p:cNvSpPr/>
          <p:nvPr/>
        </p:nvSpPr>
        <p:spPr>
          <a:xfrm>
            <a:off x="0" y="1628777"/>
            <a:ext cx="239184" cy="649288"/>
          </a:xfrm>
          <a:prstGeom prst="rect">
            <a:avLst/>
          </a:prstGeom>
          <a:solidFill>
            <a:srgbClr val="C1001F"/>
          </a:solidFill>
          <a:ln>
            <a:noFill/>
          </a:ln>
        </p:spPr>
        <p:txBody>
          <a:bodyPr spcFirstLastPara="1" wrap="square" lIns="91118" tIns="45551" rIns="91118" bIns="4555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49" name="Google Shape;249;p41"/>
          <p:cNvSpPr txBox="1">
            <a:spLocks noGrp="1"/>
          </p:cNvSpPr>
          <p:nvPr>
            <p:ph type="title"/>
          </p:nvPr>
        </p:nvSpPr>
        <p:spPr>
          <a:xfrm>
            <a:off x="226477" y="1571612"/>
            <a:ext cx="11203563" cy="504000"/>
          </a:xfrm>
          <a:prstGeom prst="rect">
            <a:avLst/>
          </a:prstGeom>
          <a:noFill/>
          <a:ln>
            <a:noFill/>
          </a:ln>
        </p:spPr>
        <p:txBody>
          <a:bodyPr spcFirstLastPara="1" wrap="square" lIns="91118" tIns="45551" rIns="91118" bIns="4555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0" name="Google Shape;250;p41"/>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8658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51"/>
        <p:cNvGrpSpPr/>
        <p:nvPr/>
      </p:nvGrpSpPr>
      <p:grpSpPr>
        <a:xfrm>
          <a:off x="0" y="0"/>
          <a:ext cx="0" cy="0"/>
          <a:chOff x="0" y="0"/>
          <a:chExt cx="0" cy="0"/>
        </a:xfrm>
      </p:grpSpPr>
      <p:sp>
        <p:nvSpPr>
          <p:cNvPr id="252" name="Google Shape;252;p42"/>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92968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3"/>
        <p:cNvGrpSpPr/>
        <p:nvPr/>
      </p:nvGrpSpPr>
      <p:grpSpPr>
        <a:xfrm>
          <a:off x="0" y="0"/>
          <a:ext cx="0" cy="0"/>
          <a:chOff x="0" y="0"/>
          <a:chExt cx="0" cy="0"/>
        </a:xfrm>
      </p:grpSpPr>
      <p:sp>
        <p:nvSpPr>
          <p:cNvPr id="254" name="Google Shape;254;p43"/>
          <p:cNvSpPr/>
          <p:nvPr/>
        </p:nvSpPr>
        <p:spPr>
          <a:xfrm>
            <a:off x="0" y="1628777"/>
            <a:ext cx="239184" cy="649288"/>
          </a:xfrm>
          <a:prstGeom prst="rect">
            <a:avLst/>
          </a:prstGeom>
          <a:solidFill>
            <a:srgbClr val="C1001F"/>
          </a:solidFill>
          <a:ln>
            <a:noFill/>
          </a:ln>
        </p:spPr>
        <p:txBody>
          <a:bodyPr spcFirstLastPara="1" wrap="square" lIns="91118" tIns="45551" rIns="91118" bIns="4555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55" name="Google Shape;255;p43"/>
          <p:cNvSpPr txBox="1">
            <a:spLocks noGrp="1"/>
          </p:cNvSpPr>
          <p:nvPr>
            <p:ph type="subTitle" idx="1"/>
          </p:nvPr>
        </p:nvSpPr>
        <p:spPr>
          <a:xfrm>
            <a:off x="660338" y="1978296"/>
            <a:ext cx="10769700" cy="3448055"/>
          </a:xfrm>
          <a:prstGeom prst="rect">
            <a:avLst/>
          </a:prstGeom>
          <a:noFill/>
          <a:ln>
            <a:noFill/>
          </a:ln>
        </p:spPr>
        <p:txBody>
          <a:bodyPr spcFirstLastPara="1" wrap="square" lIns="91118" tIns="45551" rIns="91118" bIns="45551"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256" name="Google Shape;256;p43"/>
          <p:cNvSpPr txBox="1">
            <a:spLocks noGrp="1"/>
          </p:cNvSpPr>
          <p:nvPr>
            <p:ph type="title"/>
          </p:nvPr>
        </p:nvSpPr>
        <p:spPr>
          <a:xfrm>
            <a:off x="226477" y="1571612"/>
            <a:ext cx="11203563" cy="504000"/>
          </a:xfrm>
          <a:prstGeom prst="rect">
            <a:avLst/>
          </a:prstGeom>
          <a:noFill/>
          <a:ln>
            <a:noFill/>
          </a:ln>
        </p:spPr>
        <p:txBody>
          <a:bodyPr spcFirstLastPara="1" wrap="square" lIns="91118" tIns="45551" rIns="91118" bIns="4555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7" name="Google Shape;257;p43"/>
          <p:cNvSpPr txBox="1">
            <a:spLocks noGrp="1"/>
          </p:cNvSpPr>
          <p:nvPr>
            <p:ph type="body" idx="2"/>
          </p:nvPr>
        </p:nvSpPr>
        <p:spPr>
          <a:xfrm>
            <a:off x="660339" y="5429267"/>
            <a:ext cx="10198196" cy="1288804"/>
          </a:xfrm>
          <a:prstGeom prst="rect">
            <a:avLst/>
          </a:prstGeom>
          <a:noFill/>
          <a:ln>
            <a:noFill/>
          </a:ln>
        </p:spPr>
        <p:txBody>
          <a:bodyPr spcFirstLastPara="1" wrap="square" lIns="91118" tIns="45551" rIns="91118" bIns="45551" anchor="b" anchorCtr="0"/>
          <a:lstStyle>
            <a:lvl1pPr marL="455693" marR="0" lvl="0" indent="-227855"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379" marR="0" lvl="1"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071" marR="0" lvl="2"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735" marR="0" lvl="3"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442" marR="0" lvl="4"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58" name="Google Shape;258;p43"/>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9483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2" tIns="45573" rIns="91132" bIns="45573">
            <a:normAutofit/>
          </a:bodyPr>
          <a:lstStyle>
            <a:lvl1pPr marL="531622" marR="0" indent="-531622" algn="l" defTabSz="9113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93" indent="0" algn="ctr">
              <a:buNone/>
              <a:defRPr>
                <a:solidFill>
                  <a:schemeClr val="tx1">
                    <a:tint val="75000"/>
                  </a:schemeClr>
                </a:solidFill>
              </a:defRPr>
            </a:lvl2pPr>
            <a:lvl3pPr marL="911379" indent="0" algn="ctr">
              <a:buNone/>
              <a:defRPr>
                <a:solidFill>
                  <a:schemeClr val="tx1">
                    <a:tint val="75000"/>
                  </a:schemeClr>
                </a:solidFill>
              </a:defRPr>
            </a:lvl3pPr>
            <a:lvl4pPr marL="1367071" indent="0" algn="ctr">
              <a:buNone/>
              <a:defRPr>
                <a:solidFill>
                  <a:schemeClr val="tx1">
                    <a:tint val="75000"/>
                  </a:schemeClr>
                </a:solidFill>
              </a:defRPr>
            </a:lvl4pPr>
            <a:lvl5pPr marL="1822735" indent="0" algn="ctr">
              <a:buNone/>
              <a:defRPr>
                <a:solidFill>
                  <a:schemeClr val="tx1">
                    <a:tint val="75000"/>
                  </a:schemeClr>
                </a:solidFill>
              </a:defRPr>
            </a:lvl5pPr>
            <a:lvl6pPr marL="2278442" indent="0" algn="ctr">
              <a:buNone/>
              <a:defRPr>
                <a:solidFill>
                  <a:schemeClr val="tx1">
                    <a:tint val="75000"/>
                  </a:schemeClr>
                </a:solidFill>
              </a:defRPr>
            </a:lvl6pPr>
            <a:lvl7pPr marL="2734143" indent="0" algn="ctr">
              <a:buNone/>
              <a:defRPr>
                <a:solidFill>
                  <a:schemeClr val="tx1">
                    <a:tint val="75000"/>
                  </a:schemeClr>
                </a:solidFill>
              </a:defRPr>
            </a:lvl7pPr>
            <a:lvl8pPr marL="3189816" indent="0" algn="ctr">
              <a:buNone/>
              <a:defRPr>
                <a:solidFill>
                  <a:schemeClr val="tx1">
                    <a:tint val="75000"/>
                  </a:schemeClr>
                </a:solidFill>
              </a:defRPr>
            </a:lvl8pPr>
            <a:lvl9pPr marL="36454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99277227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259"/>
        <p:cNvGrpSpPr/>
        <p:nvPr/>
      </p:nvGrpSpPr>
      <p:grpSpPr>
        <a:xfrm>
          <a:off x="0" y="0"/>
          <a:ext cx="0" cy="0"/>
          <a:chOff x="0" y="0"/>
          <a:chExt cx="0" cy="0"/>
        </a:xfrm>
      </p:grpSpPr>
      <p:sp>
        <p:nvSpPr>
          <p:cNvPr id="260" name="Google Shape;260;p44"/>
          <p:cNvSpPr/>
          <p:nvPr/>
        </p:nvSpPr>
        <p:spPr>
          <a:xfrm>
            <a:off x="0" y="1628777"/>
            <a:ext cx="239184" cy="649288"/>
          </a:xfrm>
          <a:prstGeom prst="rect">
            <a:avLst/>
          </a:prstGeom>
          <a:solidFill>
            <a:srgbClr val="C1001F"/>
          </a:solidFill>
          <a:ln>
            <a:noFill/>
          </a:ln>
        </p:spPr>
        <p:txBody>
          <a:bodyPr spcFirstLastPara="1" wrap="square" lIns="91118" tIns="45551" rIns="91118" bIns="4555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61" name="Google Shape;261;p44"/>
          <p:cNvSpPr txBox="1">
            <a:spLocks noGrp="1"/>
          </p:cNvSpPr>
          <p:nvPr>
            <p:ph type="title"/>
          </p:nvPr>
        </p:nvSpPr>
        <p:spPr>
          <a:xfrm>
            <a:off x="226477" y="1571612"/>
            <a:ext cx="11203563" cy="504000"/>
          </a:xfrm>
          <a:prstGeom prst="rect">
            <a:avLst/>
          </a:prstGeom>
          <a:noFill/>
          <a:ln>
            <a:noFill/>
          </a:ln>
        </p:spPr>
        <p:txBody>
          <a:bodyPr spcFirstLastPara="1" wrap="square" lIns="91118" tIns="45551" rIns="91118" bIns="4555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62" name="Google Shape;262;p44"/>
          <p:cNvSpPr txBox="1">
            <a:spLocks noGrp="1"/>
          </p:cNvSpPr>
          <p:nvPr>
            <p:ph type="body" idx="1"/>
          </p:nvPr>
        </p:nvSpPr>
        <p:spPr>
          <a:xfrm>
            <a:off x="660338" y="1978289"/>
            <a:ext cx="10769700" cy="3448056"/>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071" marR="0" lvl="2"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735" marR="0" lvl="3"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442" marR="0" lvl="4"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63" name="Google Shape;263;p44"/>
          <p:cNvSpPr txBox="1">
            <a:spLocks noGrp="1"/>
          </p:cNvSpPr>
          <p:nvPr>
            <p:ph type="body" idx="2"/>
          </p:nvPr>
        </p:nvSpPr>
        <p:spPr>
          <a:xfrm>
            <a:off x="660339" y="5429267"/>
            <a:ext cx="10198196" cy="1288804"/>
          </a:xfrm>
          <a:prstGeom prst="rect">
            <a:avLst/>
          </a:prstGeom>
          <a:noFill/>
          <a:ln>
            <a:noFill/>
          </a:ln>
        </p:spPr>
        <p:txBody>
          <a:bodyPr spcFirstLastPara="1" wrap="square" lIns="91118" tIns="45551" rIns="91118" bIns="45551" anchor="b" anchorCtr="0"/>
          <a:lstStyle>
            <a:lvl1pPr marL="455693" marR="0" lvl="0" indent="-227855"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379" marR="0" lvl="1"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071" marR="0" lvl="2"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735" marR="0" lvl="3"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442" marR="0" lvl="4"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64" name="Google Shape;264;p44"/>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53632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5"/>
        <p:cNvGrpSpPr/>
        <p:nvPr/>
      </p:nvGrpSpPr>
      <p:grpSpPr>
        <a:xfrm>
          <a:off x="0" y="0"/>
          <a:ext cx="0" cy="0"/>
          <a:chOff x="0" y="0"/>
          <a:chExt cx="0" cy="0"/>
        </a:xfrm>
      </p:grpSpPr>
      <p:sp>
        <p:nvSpPr>
          <p:cNvPr id="266" name="Google Shape;266;p45"/>
          <p:cNvSpPr/>
          <p:nvPr/>
        </p:nvSpPr>
        <p:spPr>
          <a:xfrm>
            <a:off x="0" y="1628777"/>
            <a:ext cx="239184" cy="649288"/>
          </a:xfrm>
          <a:prstGeom prst="rect">
            <a:avLst/>
          </a:prstGeom>
          <a:solidFill>
            <a:srgbClr val="C1001F"/>
          </a:solidFill>
          <a:ln>
            <a:noFill/>
          </a:ln>
        </p:spPr>
        <p:txBody>
          <a:bodyPr spcFirstLastPara="1" wrap="square" lIns="91118" tIns="45551" rIns="91118" bIns="4555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67" name="Google Shape;267;p45"/>
          <p:cNvSpPr txBox="1">
            <a:spLocks noGrp="1"/>
          </p:cNvSpPr>
          <p:nvPr>
            <p:ph type="title"/>
          </p:nvPr>
        </p:nvSpPr>
        <p:spPr>
          <a:xfrm>
            <a:off x="226477" y="1571612"/>
            <a:ext cx="11203563" cy="504000"/>
          </a:xfrm>
          <a:prstGeom prst="rect">
            <a:avLst/>
          </a:prstGeom>
          <a:noFill/>
          <a:ln>
            <a:noFill/>
          </a:ln>
        </p:spPr>
        <p:txBody>
          <a:bodyPr spcFirstLastPara="1" wrap="square" lIns="91118" tIns="45551" rIns="91118" bIns="4555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68" name="Google Shape;268;p45"/>
          <p:cNvSpPr txBox="1">
            <a:spLocks noGrp="1"/>
          </p:cNvSpPr>
          <p:nvPr>
            <p:ph type="body" idx="1"/>
          </p:nvPr>
        </p:nvSpPr>
        <p:spPr>
          <a:xfrm>
            <a:off x="660335" y="1978289"/>
            <a:ext cx="5280000" cy="3448056"/>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071" marR="0" lvl="2"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735" marR="0" lvl="3"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442" marR="0" lvl="4"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69" name="Google Shape;269;p45"/>
          <p:cNvSpPr txBox="1">
            <a:spLocks noGrp="1"/>
          </p:cNvSpPr>
          <p:nvPr>
            <p:ph type="body" idx="2"/>
          </p:nvPr>
        </p:nvSpPr>
        <p:spPr>
          <a:xfrm>
            <a:off x="6150037" y="1978289"/>
            <a:ext cx="5280000" cy="3448056"/>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071" marR="0" lvl="2"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735" marR="0" lvl="3"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442" marR="0" lvl="4"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0" name="Google Shape;270;p45"/>
          <p:cNvSpPr txBox="1">
            <a:spLocks noGrp="1"/>
          </p:cNvSpPr>
          <p:nvPr>
            <p:ph type="body" idx="3"/>
          </p:nvPr>
        </p:nvSpPr>
        <p:spPr>
          <a:xfrm>
            <a:off x="660339" y="5429267"/>
            <a:ext cx="10198196" cy="1288804"/>
          </a:xfrm>
          <a:prstGeom prst="rect">
            <a:avLst/>
          </a:prstGeom>
          <a:noFill/>
          <a:ln>
            <a:noFill/>
          </a:ln>
        </p:spPr>
        <p:txBody>
          <a:bodyPr spcFirstLastPara="1" wrap="square" lIns="91118" tIns="45551" rIns="91118" bIns="45551" anchor="b" anchorCtr="0"/>
          <a:lstStyle>
            <a:lvl1pPr marL="455693" marR="0" lvl="0" indent="-227855"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379" marR="0" lvl="1"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071" marR="0" lvl="2"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735" marR="0" lvl="3"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442" marR="0" lvl="4"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1" name="Google Shape;271;p45"/>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9984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2"/>
        <p:cNvGrpSpPr/>
        <p:nvPr/>
      </p:nvGrpSpPr>
      <p:grpSpPr>
        <a:xfrm>
          <a:off x="0" y="0"/>
          <a:ext cx="0" cy="0"/>
          <a:chOff x="0" y="0"/>
          <a:chExt cx="0" cy="0"/>
        </a:xfrm>
      </p:grpSpPr>
      <p:sp>
        <p:nvSpPr>
          <p:cNvPr id="273" name="Google Shape;273;p46"/>
          <p:cNvSpPr/>
          <p:nvPr/>
        </p:nvSpPr>
        <p:spPr>
          <a:xfrm>
            <a:off x="0" y="1628777"/>
            <a:ext cx="239184" cy="649288"/>
          </a:xfrm>
          <a:prstGeom prst="rect">
            <a:avLst/>
          </a:prstGeom>
          <a:solidFill>
            <a:srgbClr val="C1001F"/>
          </a:solidFill>
          <a:ln>
            <a:noFill/>
          </a:ln>
        </p:spPr>
        <p:txBody>
          <a:bodyPr spcFirstLastPara="1" wrap="square" lIns="91118" tIns="45551" rIns="91118" bIns="4555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74" name="Google Shape;274;p46"/>
          <p:cNvSpPr txBox="1">
            <a:spLocks noGrp="1"/>
          </p:cNvSpPr>
          <p:nvPr>
            <p:ph type="title"/>
          </p:nvPr>
        </p:nvSpPr>
        <p:spPr>
          <a:xfrm>
            <a:off x="226477" y="1571612"/>
            <a:ext cx="11203563" cy="504000"/>
          </a:xfrm>
          <a:prstGeom prst="rect">
            <a:avLst/>
          </a:prstGeom>
          <a:noFill/>
          <a:ln>
            <a:noFill/>
          </a:ln>
        </p:spPr>
        <p:txBody>
          <a:bodyPr spcFirstLastPara="1" wrap="square" lIns="91118" tIns="45551" rIns="91118" bIns="4555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75" name="Google Shape;275;p46"/>
          <p:cNvSpPr txBox="1">
            <a:spLocks noGrp="1"/>
          </p:cNvSpPr>
          <p:nvPr>
            <p:ph type="body" idx="1"/>
          </p:nvPr>
        </p:nvSpPr>
        <p:spPr>
          <a:xfrm>
            <a:off x="660335" y="2500308"/>
            <a:ext cx="5280000" cy="2926039"/>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071" marR="0" lvl="2"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735" marR="0" lvl="3"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442" marR="0" lvl="4"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6" name="Google Shape;276;p46"/>
          <p:cNvSpPr txBox="1">
            <a:spLocks noGrp="1"/>
          </p:cNvSpPr>
          <p:nvPr>
            <p:ph type="body" idx="2"/>
          </p:nvPr>
        </p:nvSpPr>
        <p:spPr>
          <a:xfrm>
            <a:off x="660335" y="1978289"/>
            <a:ext cx="5280000" cy="522000"/>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071" marR="0" lvl="2"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735" marR="0" lvl="3"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442" marR="0" lvl="4"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7" name="Google Shape;277;p46"/>
          <p:cNvSpPr txBox="1">
            <a:spLocks noGrp="1"/>
          </p:cNvSpPr>
          <p:nvPr>
            <p:ph type="body" idx="3"/>
          </p:nvPr>
        </p:nvSpPr>
        <p:spPr>
          <a:xfrm>
            <a:off x="6150037" y="2500308"/>
            <a:ext cx="5280000" cy="2926039"/>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071" marR="0" lvl="2"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735" marR="0" lvl="3"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442" marR="0" lvl="4"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8" name="Google Shape;278;p46"/>
          <p:cNvSpPr txBox="1">
            <a:spLocks noGrp="1"/>
          </p:cNvSpPr>
          <p:nvPr>
            <p:ph type="body" idx="4"/>
          </p:nvPr>
        </p:nvSpPr>
        <p:spPr>
          <a:xfrm>
            <a:off x="6150037" y="1978289"/>
            <a:ext cx="5280000" cy="522000"/>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071" marR="0" lvl="2"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735" marR="0" lvl="3"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442" marR="0" lvl="4"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9" name="Google Shape;279;p46"/>
          <p:cNvSpPr txBox="1">
            <a:spLocks noGrp="1"/>
          </p:cNvSpPr>
          <p:nvPr>
            <p:ph type="body" idx="5"/>
          </p:nvPr>
        </p:nvSpPr>
        <p:spPr>
          <a:xfrm>
            <a:off x="660339" y="5429267"/>
            <a:ext cx="10198196" cy="1288804"/>
          </a:xfrm>
          <a:prstGeom prst="rect">
            <a:avLst/>
          </a:prstGeom>
          <a:noFill/>
          <a:ln>
            <a:noFill/>
          </a:ln>
        </p:spPr>
        <p:txBody>
          <a:bodyPr spcFirstLastPara="1" wrap="square" lIns="91118" tIns="45551" rIns="91118" bIns="45551" anchor="b" anchorCtr="0"/>
          <a:lstStyle>
            <a:lvl1pPr marL="455693" marR="0" lvl="0" indent="-227855"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379" marR="0" lvl="1"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071" marR="0" lvl="2"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735" marR="0" lvl="3"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442" marR="0" lvl="4"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0" name="Google Shape;280;p46"/>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56523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81"/>
        <p:cNvGrpSpPr/>
        <p:nvPr/>
      </p:nvGrpSpPr>
      <p:grpSpPr>
        <a:xfrm>
          <a:off x="0" y="0"/>
          <a:ext cx="0" cy="0"/>
          <a:chOff x="0" y="0"/>
          <a:chExt cx="0" cy="0"/>
        </a:xfrm>
      </p:grpSpPr>
      <p:sp>
        <p:nvSpPr>
          <p:cNvPr id="282" name="Google Shape;282;p47"/>
          <p:cNvSpPr/>
          <p:nvPr/>
        </p:nvSpPr>
        <p:spPr>
          <a:xfrm>
            <a:off x="0" y="1628777"/>
            <a:ext cx="239184" cy="649288"/>
          </a:xfrm>
          <a:prstGeom prst="rect">
            <a:avLst/>
          </a:prstGeom>
          <a:solidFill>
            <a:srgbClr val="C1001F"/>
          </a:solidFill>
          <a:ln>
            <a:noFill/>
          </a:ln>
        </p:spPr>
        <p:txBody>
          <a:bodyPr spcFirstLastPara="1" wrap="square" lIns="91118" tIns="45551" rIns="91118" bIns="4555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83" name="Google Shape;283;p47"/>
          <p:cNvSpPr txBox="1">
            <a:spLocks noGrp="1"/>
          </p:cNvSpPr>
          <p:nvPr>
            <p:ph type="title"/>
          </p:nvPr>
        </p:nvSpPr>
        <p:spPr>
          <a:xfrm>
            <a:off x="226476" y="1571612"/>
            <a:ext cx="4440765" cy="1214446"/>
          </a:xfrm>
          <a:prstGeom prst="rect">
            <a:avLst/>
          </a:prstGeom>
          <a:noFill/>
          <a:ln>
            <a:noFill/>
          </a:ln>
        </p:spPr>
        <p:txBody>
          <a:bodyPr spcFirstLastPara="1" wrap="square" lIns="91118" tIns="45551" rIns="91118" bIns="4555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84" name="Google Shape;284;p47"/>
          <p:cNvSpPr txBox="1">
            <a:spLocks noGrp="1"/>
          </p:cNvSpPr>
          <p:nvPr>
            <p:ph type="body" idx="1"/>
          </p:nvPr>
        </p:nvSpPr>
        <p:spPr>
          <a:xfrm>
            <a:off x="4857741" y="1571613"/>
            <a:ext cx="6572296" cy="3854734"/>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071" marR="0" lvl="2"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735" marR="0" lvl="3"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442" marR="0" lvl="4"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5" name="Google Shape;285;p47"/>
          <p:cNvSpPr txBox="1">
            <a:spLocks noGrp="1"/>
          </p:cNvSpPr>
          <p:nvPr>
            <p:ph type="body" idx="2"/>
          </p:nvPr>
        </p:nvSpPr>
        <p:spPr>
          <a:xfrm>
            <a:off x="660339" y="2857496"/>
            <a:ext cx="4006905" cy="2571768"/>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379" marR="0" lvl="1"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071" marR="0" lvl="2"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735" marR="0" lvl="3"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442" marR="0" lvl="4"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6" name="Google Shape;286;p47"/>
          <p:cNvSpPr txBox="1">
            <a:spLocks noGrp="1"/>
          </p:cNvSpPr>
          <p:nvPr>
            <p:ph type="body" idx="3"/>
          </p:nvPr>
        </p:nvSpPr>
        <p:spPr>
          <a:xfrm>
            <a:off x="660339" y="5429267"/>
            <a:ext cx="10198196" cy="1288804"/>
          </a:xfrm>
          <a:prstGeom prst="rect">
            <a:avLst/>
          </a:prstGeom>
          <a:noFill/>
          <a:ln>
            <a:noFill/>
          </a:ln>
        </p:spPr>
        <p:txBody>
          <a:bodyPr spcFirstLastPara="1" wrap="square" lIns="91118" tIns="45551" rIns="91118" bIns="45551" anchor="b" anchorCtr="0"/>
          <a:lstStyle>
            <a:lvl1pPr marL="455693" marR="0" lvl="0" indent="-227855"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379" marR="0" lvl="1"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071" marR="0" lvl="2"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735" marR="0" lvl="3"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442" marR="0" lvl="4"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7" name="Google Shape;287;p47"/>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13269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88"/>
        <p:cNvGrpSpPr/>
        <p:nvPr/>
      </p:nvGrpSpPr>
      <p:grpSpPr>
        <a:xfrm>
          <a:off x="0" y="0"/>
          <a:ext cx="0" cy="0"/>
          <a:chOff x="0" y="0"/>
          <a:chExt cx="0" cy="0"/>
        </a:xfrm>
      </p:grpSpPr>
      <p:sp>
        <p:nvSpPr>
          <p:cNvPr id="289" name="Google Shape;289;p48"/>
          <p:cNvSpPr txBox="1">
            <a:spLocks noGrp="1"/>
          </p:cNvSpPr>
          <p:nvPr>
            <p:ph type="body" idx="1"/>
          </p:nvPr>
        </p:nvSpPr>
        <p:spPr>
          <a:xfrm>
            <a:off x="660339" y="5929431"/>
            <a:ext cx="10198197" cy="788737"/>
          </a:xfrm>
          <a:prstGeom prst="rect">
            <a:avLst/>
          </a:prstGeom>
          <a:noFill/>
          <a:ln>
            <a:noFill/>
          </a:ln>
        </p:spPr>
        <p:txBody>
          <a:bodyPr spcFirstLastPara="1" wrap="square" lIns="91118" tIns="45551" rIns="91118" bIns="45551" anchor="b" anchorCtr="0"/>
          <a:lstStyle>
            <a:lvl1pPr marL="455693" marR="0" lvl="0" indent="-227855"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379" marR="0" lvl="1"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071" marR="0" lvl="2"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735" marR="0" lvl="3"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442" marR="0" lvl="4"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0" name="Google Shape;290;p48"/>
          <p:cNvSpPr txBox="1">
            <a:spLocks noGrp="1"/>
          </p:cNvSpPr>
          <p:nvPr>
            <p:ph type="body" idx="2"/>
          </p:nvPr>
        </p:nvSpPr>
        <p:spPr>
          <a:xfrm>
            <a:off x="660338" y="1571615"/>
            <a:ext cx="10769700" cy="4000528"/>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071" marR="0" lvl="2"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735" marR="0" lvl="3"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442" marR="0" lvl="4"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1" name="Google Shape;291;p48"/>
          <p:cNvSpPr txBox="1">
            <a:spLocks noGrp="1"/>
          </p:cNvSpPr>
          <p:nvPr>
            <p:ph type="body" idx="3"/>
          </p:nvPr>
        </p:nvSpPr>
        <p:spPr>
          <a:xfrm>
            <a:off x="660333" y="5572140"/>
            <a:ext cx="10769704" cy="357190"/>
          </a:xfrm>
          <a:prstGeom prst="rect">
            <a:avLst/>
          </a:prstGeom>
          <a:noFill/>
          <a:ln>
            <a:noFill/>
          </a:ln>
        </p:spPr>
        <p:txBody>
          <a:bodyPr spcFirstLastPara="1" wrap="square" lIns="91118" tIns="45551" rIns="91118" bIns="45551" anchor="t" anchorCtr="0"/>
          <a:lstStyle>
            <a:lvl1pPr marL="455693" marR="0" lvl="0" indent="-227855"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071" marR="0" lvl="2"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735" marR="0" lvl="3"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442" marR="0" lvl="4"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2" name="Google Shape;292;p48"/>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98503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57" tIns="58421" rIns="116857" bIns="58421" anchor="ctr"/>
          <a:lstStyle/>
          <a:p>
            <a:pPr algn="ctr" defTabSz="11684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57" tIns="58421" rIns="116857" bIns="58421">
            <a:normAutofit/>
          </a:bodyPr>
          <a:lstStyle>
            <a:lvl1pPr marL="681611" marR="0" indent="-681611" algn="l" defTabSz="11684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250" indent="0" algn="ctr">
              <a:buNone/>
              <a:defRPr>
                <a:solidFill>
                  <a:schemeClr val="tx1">
                    <a:tint val="75000"/>
                  </a:schemeClr>
                </a:solidFill>
              </a:defRPr>
            </a:lvl2pPr>
            <a:lvl3pPr marL="1168479" indent="0" algn="ctr">
              <a:buNone/>
              <a:defRPr>
                <a:solidFill>
                  <a:schemeClr val="tx1">
                    <a:tint val="75000"/>
                  </a:schemeClr>
                </a:solidFill>
              </a:defRPr>
            </a:lvl3pPr>
            <a:lvl4pPr marL="1752686" indent="0" algn="ctr">
              <a:buNone/>
              <a:defRPr>
                <a:solidFill>
                  <a:schemeClr val="tx1">
                    <a:tint val="75000"/>
                  </a:schemeClr>
                </a:solidFill>
              </a:defRPr>
            </a:lvl4pPr>
            <a:lvl5pPr marL="2336940" indent="0" algn="ctr">
              <a:buNone/>
              <a:defRPr>
                <a:solidFill>
                  <a:schemeClr val="tx1">
                    <a:tint val="75000"/>
                  </a:schemeClr>
                </a:solidFill>
              </a:defRPr>
            </a:lvl5pPr>
            <a:lvl6pPr marL="2921175" indent="0" algn="ctr">
              <a:buNone/>
              <a:defRPr>
                <a:solidFill>
                  <a:schemeClr val="tx1">
                    <a:tint val="75000"/>
                  </a:schemeClr>
                </a:solidFill>
              </a:defRPr>
            </a:lvl6pPr>
            <a:lvl7pPr marL="3505366" indent="0" algn="ctr">
              <a:buNone/>
              <a:defRPr>
                <a:solidFill>
                  <a:schemeClr val="tx1">
                    <a:tint val="75000"/>
                  </a:schemeClr>
                </a:solidFill>
              </a:defRPr>
            </a:lvl7pPr>
            <a:lvl8pPr marL="4089643" indent="0" algn="ctr">
              <a:buNone/>
              <a:defRPr>
                <a:solidFill>
                  <a:schemeClr val="tx1">
                    <a:tint val="75000"/>
                  </a:schemeClr>
                </a:solidFill>
              </a:defRPr>
            </a:lvl8pPr>
            <a:lvl9pPr marL="467387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57" tIns="58421" rIns="116857" bIns="5842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57" tIns="58421" rIns="116857" bIns="584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2932091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57" tIns="58421" rIns="116857" bIns="58421" anchor="ctr"/>
          <a:lstStyle/>
          <a:p>
            <a:pPr algn="ctr" defTabSz="1168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57" tIns="58421" rIns="116857" bIns="5842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57" tIns="58421" rIns="116857" bIns="584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57" tIns="58421" rIns="116857" bIns="584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31398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57" tIns="58421" rIns="116857" bIns="58421" anchor="ctr"/>
          <a:lstStyle/>
          <a:p>
            <a:pPr algn="ctr" defTabSz="1168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57" tIns="58421" rIns="116857" bIns="5842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57" tIns="58421" rIns="116857" bIns="584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57" tIns="58421" rIns="116857" bIns="584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57" tIns="58421" rIns="116857" bIns="584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2124922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57" tIns="58421" rIns="116857" bIns="58421" anchor="ctr"/>
          <a:lstStyle/>
          <a:p>
            <a:pPr algn="ctr" defTabSz="1168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57" tIns="58421" rIns="116857" bIns="5842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57" tIns="58421" rIns="116857" bIns="584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57" tIns="58421" rIns="116857" bIns="584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57" tIns="58421" rIns="116857" bIns="584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57" tIns="58421" rIns="116857" bIns="584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57" tIns="58421" rIns="116857" bIns="584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6847746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57" tIns="58421" rIns="116857" bIns="58421" anchor="ctr"/>
          <a:lstStyle/>
          <a:p>
            <a:pPr algn="ctr" defTabSz="1168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57" tIns="58421" rIns="116857" bIns="5842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036561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8779354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8977027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57" tIns="58421" rIns="116857" bIns="58421" anchor="ctr"/>
          <a:lstStyle/>
          <a:p>
            <a:pPr algn="ctr" defTabSz="1168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57" tIns="58421" rIns="116857" bIns="5842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57" tIns="58421" rIns="116857" bIns="584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57" tIns="58421" rIns="116857" bIns="5842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57" tIns="58421" rIns="116857" bIns="584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9507142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9"/>
            <a:ext cx="10198197" cy="788737"/>
          </a:xfrm>
          <a:prstGeom prst="rect">
            <a:avLst/>
          </a:prstGeom>
        </p:spPr>
        <p:txBody>
          <a:bodyPr lIns="116857" tIns="58421" rIns="116857" bIns="584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57" tIns="58421" rIns="116857" bIns="5842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57" tIns="58421" rIns="116857" bIns="5842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892150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5" tIns="58430" rIns="116875" bIns="58430" anchor="ctr"/>
          <a:lstStyle/>
          <a:p>
            <a:pPr algn="ctr" defTabSz="116866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75" tIns="58430" rIns="116875" bIns="58430">
            <a:normAutofit/>
          </a:bodyPr>
          <a:lstStyle>
            <a:lvl1pPr marL="681720" marR="0" indent="-681720" algn="l" defTabSz="116866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342" indent="0" algn="ctr">
              <a:buNone/>
              <a:defRPr>
                <a:solidFill>
                  <a:schemeClr val="tx1">
                    <a:tint val="75000"/>
                  </a:schemeClr>
                </a:solidFill>
              </a:defRPr>
            </a:lvl2pPr>
            <a:lvl3pPr marL="1168665" indent="0" algn="ctr">
              <a:buNone/>
              <a:defRPr>
                <a:solidFill>
                  <a:schemeClr val="tx1">
                    <a:tint val="75000"/>
                  </a:schemeClr>
                </a:solidFill>
              </a:defRPr>
            </a:lvl3pPr>
            <a:lvl4pPr marL="1752966" indent="0" algn="ctr">
              <a:buNone/>
              <a:defRPr>
                <a:solidFill>
                  <a:schemeClr val="tx1">
                    <a:tint val="75000"/>
                  </a:schemeClr>
                </a:solidFill>
              </a:defRPr>
            </a:lvl4pPr>
            <a:lvl5pPr marL="2337314" indent="0" algn="ctr">
              <a:buNone/>
              <a:defRPr>
                <a:solidFill>
                  <a:schemeClr val="tx1">
                    <a:tint val="75000"/>
                  </a:schemeClr>
                </a:solidFill>
              </a:defRPr>
            </a:lvl5pPr>
            <a:lvl6pPr marL="2921642" indent="0" algn="ctr">
              <a:buNone/>
              <a:defRPr>
                <a:solidFill>
                  <a:schemeClr val="tx1">
                    <a:tint val="75000"/>
                  </a:schemeClr>
                </a:solidFill>
              </a:defRPr>
            </a:lvl6pPr>
            <a:lvl7pPr marL="3505930" indent="0" algn="ctr">
              <a:buNone/>
              <a:defRPr>
                <a:solidFill>
                  <a:schemeClr val="tx1">
                    <a:tint val="75000"/>
                  </a:schemeClr>
                </a:solidFill>
              </a:defRPr>
            </a:lvl7pPr>
            <a:lvl8pPr marL="4090298" indent="0" algn="ctr">
              <a:buNone/>
              <a:defRPr>
                <a:solidFill>
                  <a:schemeClr val="tx1">
                    <a:tint val="75000"/>
                  </a:schemeClr>
                </a:solidFill>
              </a:defRPr>
            </a:lvl8pPr>
            <a:lvl9pPr marL="467462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75" tIns="58430" rIns="116875" bIns="5843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75" tIns="58430" rIns="116875" bIns="584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6703745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5" tIns="58430" rIns="116875" bIns="58430" anchor="ctr"/>
          <a:lstStyle/>
          <a:p>
            <a:pPr algn="ctr" defTabSz="116866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5" tIns="58430" rIns="116875" bIns="5843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75" tIns="58430" rIns="116875" bIns="584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75" tIns="58430" rIns="116875" bIns="584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5210849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5" tIns="58430" rIns="116875" bIns="58430" anchor="ctr"/>
          <a:lstStyle/>
          <a:p>
            <a:pPr algn="ctr" defTabSz="116866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5" tIns="58430" rIns="116875" bIns="5843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75" tIns="58430" rIns="116875" bIns="584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75" tIns="58430" rIns="116875" bIns="584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75" tIns="58430" rIns="116875" bIns="584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4353706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5" tIns="58430" rIns="116875" bIns="58430" anchor="ctr"/>
          <a:lstStyle/>
          <a:p>
            <a:pPr algn="ctr" defTabSz="116866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5" tIns="58430" rIns="116875" bIns="5843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75" tIns="58430" rIns="116875" bIns="584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75" tIns="58430" rIns="116875" bIns="584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75" tIns="58430" rIns="116875" bIns="584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75" tIns="58430" rIns="116875" bIns="584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75" tIns="58430" rIns="116875" bIns="584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791040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5" tIns="58430" rIns="116875" bIns="58430" anchor="ctr"/>
          <a:lstStyle/>
          <a:p>
            <a:pPr algn="ctr" defTabSz="116866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5" tIns="58430" rIns="116875" bIns="5843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5916571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5219928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5" tIns="58430" rIns="116875" bIns="58430" anchor="ctr"/>
          <a:lstStyle/>
          <a:p>
            <a:pPr algn="ctr" defTabSz="116866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75" tIns="58430" rIns="116875" bIns="5843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75" tIns="58430" rIns="116875" bIns="584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75" tIns="58430" rIns="116875" bIns="5843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75" tIns="58430" rIns="116875" bIns="584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39588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86619982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4"/>
            <a:ext cx="10198197" cy="788737"/>
          </a:xfrm>
          <a:prstGeom prst="rect">
            <a:avLst/>
          </a:prstGeom>
        </p:spPr>
        <p:txBody>
          <a:bodyPr lIns="116875" tIns="58430" rIns="116875" bIns="584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75" tIns="58430" rIns="116875" bIns="5843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75" tIns="58430" rIns="116875" bIns="5843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3333763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98" tIns="58441" rIns="116898" bIns="58441">
            <a:normAutofit/>
          </a:bodyPr>
          <a:lstStyle>
            <a:lvl1pPr marL="681857" marR="0" indent="-681857" algn="l" defTabSz="116889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59" indent="0" algn="ctr">
              <a:buNone/>
              <a:defRPr>
                <a:solidFill>
                  <a:schemeClr val="tx1">
                    <a:tint val="75000"/>
                  </a:schemeClr>
                </a:solidFill>
              </a:defRPr>
            </a:lvl2pPr>
            <a:lvl3pPr marL="1168897" indent="0" algn="ctr">
              <a:buNone/>
              <a:defRPr>
                <a:solidFill>
                  <a:schemeClr val="tx1">
                    <a:tint val="75000"/>
                  </a:schemeClr>
                </a:solidFill>
              </a:defRPr>
            </a:lvl3pPr>
            <a:lvl4pPr marL="1753318" indent="0" algn="ctr">
              <a:buNone/>
              <a:defRPr>
                <a:solidFill>
                  <a:schemeClr val="tx1">
                    <a:tint val="75000"/>
                  </a:schemeClr>
                </a:solidFill>
              </a:defRPr>
            </a:lvl4pPr>
            <a:lvl5pPr marL="2337782" indent="0" algn="ctr">
              <a:buNone/>
              <a:defRPr>
                <a:solidFill>
                  <a:schemeClr val="tx1">
                    <a:tint val="75000"/>
                  </a:schemeClr>
                </a:solidFill>
              </a:defRPr>
            </a:lvl5pPr>
            <a:lvl6pPr marL="2922225" indent="0" algn="ctr">
              <a:buNone/>
              <a:defRPr>
                <a:solidFill>
                  <a:schemeClr val="tx1">
                    <a:tint val="75000"/>
                  </a:schemeClr>
                </a:solidFill>
              </a:defRPr>
            </a:lvl6pPr>
            <a:lvl7pPr marL="3506635" indent="0" algn="ctr">
              <a:buNone/>
              <a:defRPr>
                <a:solidFill>
                  <a:schemeClr val="tx1">
                    <a:tint val="75000"/>
                  </a:schemeClr>
                </a:solidFill>
              </a:defRPr>
            </a:lvl7pPr>
            <a:lvl8pPr marL="4091116" indent="0" algn="ctr">
              <a:buNone/>
              <a:defRPr>
                <a:solidFill>
                  <a:schemeClr val="tx1">
                    <a:tint val="75000"/>
                  </a:schemeClr>
                </a:solidFill>
              </a:defRPr>
            </a:lvl8pPr>
            <a:lvl9pPr marL="467555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2196772"/>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9680070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7620670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8033501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2030343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7073383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98" tIns="58441" rIns="116898" bIns="5844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859875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98" tIns="58441" rIns="116898" bIns="5844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98" tIns="58441" rIns="116898" bIns="5844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0743746"/>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1" tIns="58453" rIns="116921" bIns="58453">
            <a:normAutofit/>
          </a:bodyPr>
          <a:lstStyle>
            <a:lvl1pPr marL="681993" marR="0" indent="-681993" algn="l" defTabSz="116912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74" indent="0" algn="ctr">
              <a:buNone/>
              <a:defRPr>
                <a:solidFill>
                  <a:schemeClr val="tx1">
                    <a:tint val="75000"/>
                  </a:schemeClr>
                </a:solidFill>
              </a:defRPr>
            </a:lvl2pPr>
            <a:lvl3pPr marL="1169129" indent="0" algn="ctr">
              <a:buNone/>
              <a:defRPr>
                <a:solidFill>
                  <a:schemeClr val="tx1">
                    <a:tint val="75000"/>
                  </a:schemeClr>
                </a:solidFill>
              </a:defRPr>
            </a:lvl3pPr>
            <a:lvl4pPr marL="1753671" indent="0" algn="ctr">
              <a:buNone/>
              <a:defRPr>
                <a:solidFill>
                  <a:schemeClr val="tx1">
                    <a:tint val="75000"/>
                  </a:schemeClr>
                </a:solidFill>
              </a:defRPr>
            </a:lvl4pPr>
            <a:lvl5pPr marL="2338250" indent="0" algn="ctr">
              <a:buNone/>
              <a:defRPr>
                <a:solidFill>
                  <a:schemeClr val="tx1">
                    <a:tint val="75000"/>
                  </a:schemeClr>
                </a:solidFill>
              </a:defRPr>
            </a:lvl5pPr>
            <a:lvl6pPr marL="2922809" indent="0" algn="ctr">
              <a:buNone/>
              <a:defRPr>
                <a:solidFill>
                  <a:schemeClr val="tx1">
                    <a:tint val="75000"/>
                  </a:schemeClr>
                </a:solidFill>
              </a:defRPr>
            </a:lvl6pPr>
            <a:lvl7pPr marL="3507339" indent="0" algn="ctr">
              <a:buNone/>
              <a:defRPr>
                <a:solidFill>
                  <a:schemeClr val="tx1">
                    <a:tint val="75000"/>
                  </a:schemeClr>
                </a:solidFill>
              </a:defRPr>
            </a:lvl7pPr>
            <a:lvl8pPr marL="4091934" indent="0" algn="ctr">
              <a:buNone/>
              <a:defRPr>
                <a:solidFill>
                  <a:schemeClr val="tx1">
                    <a:tint val="75000"/>
                  </a:schemeClr>
                </a:solidFill>
              </a:defRPr>
            </a:lvl8pPr>
            <a:lvl9pPr marL="467649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9218974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2" tIns="45573" rIns="91132" bIns="4557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2" tIns="45573" rIns="91132" bIns="4557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11821406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1307253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0519956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1" tIns="58453" rIns="116921" bIns="584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1" tIns="58453" rIns="116921" bIns="584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842059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393885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1687146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1" tIns="58453" rIns="116921" bIns="584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8708564"/>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2"/>
            <a:ext cx="10198197" cy="788737"/>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1" tIns="58453" rIns="116921" bIns="584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1" tIns="58453" rIns="116921" bIns="584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952810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48" tIns="58468" rIns="116948" bIns="58468">
            <a:normAutofit/>
          </a:bodyPr>
          <a:lstStyle>
            <a:lvl1pPr marL="682157" marR="0" indent="-682157" algn="l" defTabSz="1169408"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14" indent="0" algn="ctr">
              <a:buNone/>
              <a:defRPr>
                <a:solidFill>
                  <a:schemeClr val="tx1">
                    <a:tint val="75000"/>
                  </a:schemeClr>
                </a:solidFill>
              </a:defRPr>
            </a:lvl2pPr>
            <a:lvl3pPr marL="1169408" indent="0" algn="ctr">
              <a:buNone/>
              <a:defRPr>
                <a:solidFill>
                  <a:schemeClr val="tx1">
                    <a:tint val="75000"/>
                  </a:schemeClr>
                </a:solidFill>
              </a:defRPr>
            </a:lvl3pPr>
            <a:lvl4pPr marL="1754094" indent="0" algn="ctr">
              <a:buNone/>
              <a:defRPr>
                <a:solidFill>
                  <a:schemeClr val="tx1">
                    <a:tint val="75000"/>
                  </a:schemeClr>
                </a:solidFill>
              </a:defRPr>
            </a:lvl4pPr>
            <a:lvl5pPr marL="2338812" indent="0" algn="ctr">
              <a:buNone/>
              <a:defRPr>
                <a:solidFill>
                  <a:schemeClr val="tx1">
                    <a:tint val="75000"/>
                  </a:schemeClr>
                </a:solidFill>
              </a:defRPr>
            </a:lvl5pPr>
            <a:lvl6pPr marL="2923509" indent="0" algn="ctr">
              <a:buNone/>
              <a:defRPr>
                <a:solidFill>
                  <a:schemeClr val="tx1">
                    <a:tint val="75000"/>
                  </a:schemeClr>
                </a:solidFill>
              </a:defRPr>
            </a:lvl6pPr>
            <a:lvl7pPr marL="3508185" indent="0" algn="ctr">
              <a:buNone/>
              <a:defRPr>
                <a:solidFill>
                  <a:schemeClr val="tx1">
                    <a:tint val="75000"/>
                  </a:schemeClr>
                </a:solidFill>
              </a:defRPr>
            </a:lvl7pPr>
            <a:lvl8pPr marL="4092916" indent="0" algn="ctr">
              <a:buNone/>
              <a:defRPr>
                <a:solidFill>
                  <a:schemeClr val="tx1">
                    <a:tint val="75000"/>
                  </a:schemeClr>
                </a:solidFill>
              </a:defRPr>
            </a:lvl8pPr>
            <a:lvl9pPr marL="467761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218702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17626730"/>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472070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43622497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48" tIns="58468" rIns="116948" bIns="5846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48" tIns="58468" rIns="116948" bIns="5846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112828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8896002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1213853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48" tIns="58468" rIns="116948" bIns="5846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9546011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5"/>
            <a:ext cx="10198197" cy="788737"/>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48" tIns="58468" rIns="116948" bIns="5846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48" tIns="58468" rIns="116948" bIns="5846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261393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0" tIns="58484" rIns="116980" bIns="58484">
            <a:normAutofit/>
          </a:bodyPr>
          <a:lstStyle>
            <a:lvl1pPr marL="682348" marR="0" indent="-682348" algn="l" defTabSz="116973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877" indent="0" algn="ctr">
              <a:buNone/>
              <a:defRPr>
                <a:solidFill>
                  <a:schemeClr val="tx1">
                    <a:tint val="75000"/>
                  </a:schemeClr>
                </a:solidFill>
              </a:defRPr>
            </a:lvl2pPr>
            <a:lvl3pPr marL="1169733" indent="0" algn="ctr">
              <a:buNone/>
              <a:defRPr>
                <a:solidFill>
                  <a:schemeClr val="tx1">
                    <a:tint val="75000"/>
                  </a:schemeClr>
                </a:solidFill>
              </a:defRPr>
            </a:lvl3pPr>
            <a:lvl4pPr marL="1754586" indent="0" algn="ctr">
              <a:buNone/>
              <a:defRPr>
                <a:solidFill>
                  <a:schemeClr val="tx1">
                    <a:tint val="75000"/>
                  </a:schemeClr>
                </a:solidFill>
              </a:defRPr>
            </a:lvl4pPr>
            <a:lvl5pPr marL="2339467" indent="0" algn="ctr">
              <a:buNone/>
              <a:defRPr>
                <a:solidFill>
                  <a:schemeClr val="tx1">
                    <a:tint val="75000"/>
                  </a:schemeClr>
                </a:solidFill>
              </a:defRPr>
            </a:lvl5pPr>
            <a:lvl6pPr marL="2924325" indent="0" algn="ctr">
              <a:buNone/>
              <a:defRPr>
                <a:solidFill>
                  <a:schemeClr val="tx1">
                    <a:tint val="75000"/>
                  </a:schemeClr>
                </a:solidFill>
              </a:defRPr>
            </a:lvl6pPr>
            <a:lvl7pPr marL="3509171" indent="0" algn="ctr">
              <a:buNone/>
              <a:defRPr>
                <a:solidFill>
                  <a:schemeClr val="tx1">
                    <a:tint val="75000"/>
                  </a:schemeClr>
                </a:solidFill>
              </a:defRPr>
            </a:lvl7pPr>
            <a:lvl8pPr marL="4094062" indent="0" algn="ctr">
              <a:buNone/>
              <a:defRPr>
                <a:solidFill>
                  <a:schemeClr val="tx1">
                    <a:tint val="75000"/>
                  </a:schemeClr>
                </a:solidFill>
              </a:defRPr>
            </a:lvl8pPr>
            <a:lvl9pPr marL="467892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374475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92459675"/>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06831137"/>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0" tIns="58484" rIns="116980" bIns="584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0" tIns="58484" rIns="116980" bIns="584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7801514"/>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760213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631760765"/>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0095540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0" tIns="58484" rIns="116980" bIns="58484"/>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1270228"/>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6"/>
            <a:ext cx="10198197" cy="788737"/>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0" tIns="58484" rIns="116980" bIns="58484">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0" tIns="58484" rIns="116980" bIns="58484"/>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90858640"/>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21" tIns="58505" rIns="117021" bIns="58505">
            <a:normAutofit/>
          </a:bodyPr>
          <a:lstStyle>
            <a:lvl1pPr marL="682593" marR="0" indent="-682593" algn="l" defTabSz="1170154"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86" indent="0" algn="ctr">
              <a:buNone/>
              <a:defRPr>
                <a:solidFill>
                  <a:schemeClr val="tx1">
                    <a:tint val="75000"/>
                  </a:schemeClr>
                </a:solidFill>
              </a:defRPr>
            </a:lvl2pPr>
            <a:lvl3pPr marL="1170154" indent="0" algn="ctr">
              <a:buNone/>
              <a:defRPr>
                <a:solidFill>
                  <a:schemeClr val="tx1">
                    <a:tint val="75000"/>
                  </a:schemeClr>
                </a:solidFill>
              </a:defRPr>
            </a:lvl3pPr>
            <a:lvl4pPr marL="1755221" indent="0" algn="ctr">
              <a:buNone/>
              <a:defRPr>
                <a:solidFill>
                  <a:schemeClr val="tx1">
                    <a:tint val="75000"/>
                  </a:schemeClr>
                </a:solidFill>
              </a:defRPr>
            </a:lvl4pPr>
            <a:lvl5pPr marL="2340309" indent="0" algn="ctr">
              <a:buNone/>
              <a:defRPr>
                <a:solidFill>
                  <a:schemeClr val="tx1">
                    <a:tint val="75000"/>
                  </a:schemeClr>
                </a:solidFill>
              </a:defRPr>
            </a:lvl5pPr>
            <a:lvl6pPr marL="2925375" indent="0" algn="ctr">
              <a:buNone/>
              <a:defRPr>
                <a:solidFill>
                  <a:schemeClr val="tx1">
                    <a:tint val="75000"/>
                  </a:schemeClr>
                </a:solidFill>
              </a:defRPr>
            </a:lvl6pPr>
            <a:lvl7pPr marL="3510439" indent="0" algn="ctr">
              <a:buNone/>
              <a:defRPr>
                <a:solidFill>
                  <a:schemeClr val="tx1">
                    <a:tint val="75000"/>
                  </a:schemeClr>
                </a:solidFill>
              </a:defRPr>
            </a:lvl7pPr>
            <a:lvl8pPr marL="4095534" indent="0" algn="ctr">
              <a:buNone/>
              <a:defRPr>
                <a:solidFill>
                  <a:schemeClr val="tx1">
                    <a:tint val="75000"/>
                  </a:schemeClr>
                </a:solidFill>
              </a:defRPr>
            </a:lvl8pPr>
            <a:lvl9pPr marL="468061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67338113"/>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3333499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2367060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21" tIns="58505" rIns="117021" bIns="5850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21" tIns="58505" rIns="117021" bIns="5850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0830255"/>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11446622"/>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3307477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21" tIns="58505" rIns="117021" bIns="5850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392694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2" tIns="45573" rIns="91132" bIns="4557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272452472"/>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6"/>
            <a:ext cx="10198197" cy="788737"/>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21" tIns="58505" rIns="117021" bIns="5850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21" tIns="58505" rIns="117021" bIns="5850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3556528"/>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66" tIns="58530" rIns="117066" bIns="58530">
            <a:normAutofit/>
          </a:bodyPr>
          <a:lstStyle>
            <a:lvl1pPr marL="682866" marR="0" indent="-682866" algn="l" defTabSz="117061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318" indent="0" algn="ctr">
              <a:buNone/>
              <a:defRPr>
                <a:solidFill>
                  <a:schemeClr val="tx1">
                    <a:tint val="75000"/>
                  </a:schemeClr>
                </a:solidFill>
              </a:defRPr>
            </a:lvl2pPr>
            <a:lvl3pPr marL="1170619" indent="0" algn="ctr">
              <a:buNone/>
              <a:defRPr>
                <a:solidFill>
                  <a:schemeClr val="tx1">
                    <a:tint val="75000"/>
                  </a:schemeClr>
                </a:solidFill>
              </a:defRPr>
            </a:lvl3pPr>
            <a:lvl4pPr marL="1755925" indent="0" algn="ctr">
              <a:buNone/>
              <a:defRPr>
                <a:solidFill>
                  <a:schemeClr val="tx1">
                    <a:tint val="75000"/>
                  </a:schemeClr>
                </a:solidFill>
              </a:defRPr>
            </a:lvl4pPr>
            <a:lvl5pPr marL="2341245" indent="0" algn="ctr">
              <a:buNone/>
              <a:defRPr>
                <a:solidFill>
                  <a:schemeClr val="tx1">
                    <a:tint val="75000"/>
                  </a:schemeClr>
                </a:solidFill>
              </a:defRPr>
            </a:lvl5pPr>
            <a:lvl6pPr marL="2926542" indent="0" algn="ctr">
              <a:buNone/>
              <a:defRPr>
                <a:solidFill>
                  <a:schemeClr val="tx1">
                    <a:tint val="75000"/>
                  </a:schemeClr>
                </a:solidFill>
              </a:defRPr>
            </a:lvl6pPr>
            <a:lvl7pPr marL="3511848" indent="0" algn="ctr">
              <a:buNone/>
              <a:defRPr>
                <a:solidFill>
                  <a:schemeClr val="tx1">
                    <a:tint val="75000"/>
                  </a:schemeClr>
                </a:solidFill>
              </a:defRPr>
            </a:lvl7pPr>
            <a:lvl8pPr marL="4097171" indent="0" algn="ctr">
              <a:buNone/>
              <a:defRPr>
                <a:solidFill>
                  <a:schemeClr val="tx1">
                    <a:tint val="75000"/>
                  </a:schemeClr>
                </a:solidFill>
              </a:defRPr>
            </a:lvl8pPr>
            <a:lvl9pPr marL="468248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0251041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1681695"/>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65624692"/>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66" tIns="58530" rIns="117066" bIns="585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66" tIns="58530" rIns="117066" bIns="585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8405040"/>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46368486"/>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972261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66" tIns="58530" rIns="117066" bIns="5853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72440301"/>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4"/>
            <a:ext cx="10198197" cy="788737"/>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66" tIns="58530" rIns="117066" bIns="5853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66" tIns="58530" rIns="117066" bIns="5853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81319246"/>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11" tIns="58553" rIns="117111" bIns="58553">
            <a:normAutofit/>
          </a:bodyPr>
          <a:lstStyle>
            <a:lvl1pPr marL="683138" marR="0" indent="-683138" algn="l" defTabSz="117108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50" indent="0" algn="ctr">
              <a:buNone/>
              <a:defRPr>
                <a:solidFill>
                  <a:schemeClr val="tx1">
                    <a:tint val="75000"/>
                  </a:schemeClr>
                </a:solidFill>
              </a:defRPr>
            </a:lvl2pPr>
            <a:lvl3pPr marL="1171089" indent="0" algn="ctr">
              <a:buNone/>
              <a:defRPr>
                <a:solidFill>
                  <a:schemeClr val="tx1">
                    <a:tint val="75000"/>
                  </a:schemeClr>
                </a:solidFill>
              </a:defRPr>
            </a:lvl3pPr>
            <a:lvl4pPr marL="1756630" indent="0" algn="ctr">
              <a:buNone/>
              <a:defRPr>
                <a:solidFill>
                  <a:schemeClr val="tx1">
                    <a:tint val="75000"/>
                  </a:schemeClr>
                </a:solidFill>
              </a:defRPr>
            </a:lvl4pPr>
            <a:lvl5pPr marL="2342181" indent="0" algn="ctr">
              <a:buNone/>
              <a:defRPr>
                <a:solidFill>
                  <a:schemeClr val="tx1">
                    <a:tint val="75000"/>
                  </a:schemeClr>
                </a:solidFill>
              </a:defRPr>
            </a:lvl5pPr>
            <a:lvl6pPr marL="2927712" indent="0" algn="ctr">
              <a:buNone/>
              <a:defRPr>
                <a:solidFill>
                  <a:schemeClr val="tx1">
                    <a:tint val="75000"/>
                  </a:schemeClr>
                </a:solidFill>
              </a:defRPr>
            </a:lvl6pPr>
            <a:lvl7pPr marL="3513257" indent="0" algn="ctr">
              <a:buNone/>
              <a:defRPr>
                <a:solidFill>
                  <a:schemeClr val="tx1">
                    <a:tint val="75000"/>
                  </a:schemeClr>
                </a:solidFill>
              </a:defRPr>
            </a:lvl7pPr>
            <a:lvl8pPr marL="4098810" indent="0" algn="ctr">
              <a:buNone/>
              <a:defRPr>
                <a:solidFill>
                  <a:schemeClr val="tx1">
                    <a:tint val="75000"/>
                  </a:schemeClr>
                </a:solidFill>
              </a:defRPr>
            </a:lvl8pPr>
            <a:lvl9pPr marL="468435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532325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png"/><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7.png"/><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7.png"/><Relationship Id="rId5" Type="http://schemas.openxmlformats.org/officeDocument/2006/relationships/slideLayout" Target="../slideLayouts/slideLayout95.xml"/><Relationship Id="rId10" Type="http://schemas.openxmlformats.org/officeDocument/2006/relationships/image" Target="../media/image6.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7.png"/><Relationship Id="rId5" Type="http://schemas.openxmlformats.org/officeDocument/2006/relationships/slideLayout" Target="../slideLayouts/slideLayout103.xml"/><Relationship Id="rId10" Type="http://schemas.openxmlformats.org/officeDocument/2006/relationships/image" Target="../media/image6.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7.png"/><Relationship Id="rId5" Type="http://schemas.openxmlformats.org/officeDocument/2006/relationships/slideLayout" Target="../slideLayouts/slideLayout111.xml"/><Relationship Id="rId10" Type="http://schemas.openxmlformats.org/officeDocument/2006/relationships/image" Target="../media/image6.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7.png"/><Relationship Id="rId5" Type="http://schemas.openxmlformats.org/officeDocument/2006/relationships/slideLayout" Target="../slideLayouts/slideLayout119.xml"/><Relationship Id="rId10" Type="http://schemas.openxmlformats.org/officeDocument/2006/relationships/image" Target="../media/image6.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4.png"/><Relationship Id="rId5" Type="http://schemas.openxmlformats.org/officeDocument/2006/relationships/slideLayout" Target="../slideLayouts/slideLayout127.xml"/><Relationship Id="rId10" Type="http://schemas.openxmlformats.org/officeDocument/2006/relationships/image" Target="../media/image3.png"/><Relationship Id="rId4" Type="http://schemas.openxmlformats.org/officeDocument/2006/relationships/slideLayout" Target="../slideLayouts/slideLayout126.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image" Target="../media/image7.png"/><Relationship Id="rId5" Type="http://schemas.openxmlformats.org/officeDocument/2006/relationships/slideLayout" Target="../slideLayouts/slideLayout135.xml"/><Relationship Id="rId10" Type="http://schemas.openxmlformats.org/officeDocument/2006/relationships/image" Target="../media/image6.png"/><Relationship Id="rId4" Type="http://schemas.openxmlformats.org/officeDocument/2006/relationships/slideLayout" Target="../slideLayouts/slideLayout134.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image" Target="../media/image4.png"/><Relationship Id="rId5" Type="http://schemas.openxmlformats.org/officeDocument/2006/relationships/slideLayout" Target="../slideLayouts/slideLayout143.xml"/><Relationship Id="rId10" Type="http://schemas.openxmlformats.org/officeDocument/2006/relationships/image" Target="../media/image3.png"/><Relationship Id="rId4" Type="http://schemas.openxmlformats.org/officeDocument/2006/relationships/slideLayout" Target="../slideLayouts/slideLayout142.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7.png"/><Relationship Id="rId5" Type="http://schemas.openxmlformats.org/officeDocument/2006/relationships/slideLayout" Target="../slideLayouts/slideLayout31.xml"/><Relationship Id="rId10" Type="http://schemas.openxmlformats.org/officeDocument/2006/relationships/image" Target="../media/image6.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7.png"/><Relationship Id="rId5" Type="http://schemas.openxmlformats.org/officeDocument/2006/relationships/slideLayout" Target="../slideLayouts/slideLayout39.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0" tIns="49636" rIns="99250" bIns="49636" anchor="ctr"/>
          <a:lstStyle/>
          <a:p>
            <a:pPr algn="ctr">
              <a:defRPr/>
            </a:pPr>
            <a:endParaRPr lang="th-TH" sz="2800" dirty="0">
              <a:solidFill>
                <a:prstClr val="white"/>
              </a:solidFill>
            </a:endParaRPr>
          </a:p>
        </p:txBody>
      </p:sp>
      <p:sp>
        <p:nvSpPr>
          <p:cNvPr id="14" name="TextBox 13"/>
          <p:cNvSpPr txBox="1"/>
          <p:nvPr userDrawn="1"/>
        </p:nvSpPr>
        <p:spPr>
          <a:xfrm>
            <a:off x="9340851" y="6508788"/>
            <a:ext cx="2286000" cy="284907"/>
          </a:xfrm>
          <a:prstGeom prst="rect">
            <a:avLst/>
          </a:prstGeom>
          <a:noFill/>
        </p:spPr>
        <p:txBody>
          <a:bodyPr lIns="99250" tIns="49636" rIns="99250" bIns="49636">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693" algn="ctr" rtl="0" fontAlgn="base">
        <a:spcBef>
          <a:spcPct val="0"/>
        </a:spcBef>
        <a:spcAft>
          <a:spcPct val="0"/>
        </a:spcAft>
        <a:defRPr sz="4400">
          <a:solidFill>
            <a:schemeClr val="tx1"/>
          </a:solidFill>
          <a:latin typeface="Arial" pitchFamily="34" charset="0"/>
          <a:cs typeface="Cordia New" pitchFamily="34" charset="-34"/>
        </a:defRPr>
      </a:lvl6pPr>
      <a:lvl7pPr marL="911379" algn="ctr" rtl="0" fontAlgn="base">
        <a:spcBef>
          <a:spcPct val="0"/>
        </a:spcBef>
        <a:spcAft>
          <a:spcPct val="0"/>
        </a:spcAft>
        <a:defRPr sz="4400">
          <a:solidFill>
            <a:schemeClr val="tx1"/>
          </a:solidFill>
          <a:latin typeface="Arial" pitchFamily="34" charset="0"/>
          <a:cs typeface="Cordia New" pitchFamily="34" charset="-34"/>
        </a:defRPr>
      </a:lvl7pPr>
      <a:lvl8pPr marL="1367071" algn="ctr" rtl="0" fontAlgn="base">
        <a:spcBef>
          <a:spcPct val="0"/>
        </a:spcBef>
        <a:spcAft>
          <a:spcPct val="0"/>
        </a:spcAft>
        <a:defRPr sz="4400">
          <a:solidFill>
            <a:schemeClr val="tx1"/>
          </a:solidFill>
          <a:latin typeface="Arial" pitchFamily="34" charset="0"/>
          <a:cs typeface="Cordia New" pitchFamily="34" charset="-34"/>
        </a:defRPr>
      </a:lvl8pPr>
      <a:lvl9pPr marL="182273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66" indent="-34176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500" indent="-28479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225" indent="-22785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893" indent="-227855"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588" indent="-227855"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297"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98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64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322"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379" rtl="0" eaLnBrk="1" latinLnBrk="0" hangingPunct="1">
        <a:defRPr sz="2800" kern="1200">
          <a:solidFill>
            <a:schemeClr val="tx1"/>
          </a:solidFill>
          <a:latin typeface="+mn-lt"/>
          <a:ea typeface="+mn-ea"/>
          <a:cs typeface="+mn-cs"/>
        </a:defRPr>
      </a:lvl1pPr>
      <a:lvl2pPr marL="455693" algn="l" defTabSz="911379" rtl="0" eaLnBrk="1" latinLnBrk="0" hangingPunct="1">
        <a:defRPr sz="2800" kern="1200">
          <a:solidFill>
            <a:schemeClr val="tx1"/>
          </a:solidFill>
          <a:latin typeface="+mn-lt"/>
          <a:ea typeface="+mn-ea"/>
          <a:cs typeface="+mn-cs"/>
        </a:defRPr>
      </a:lvl2pPr>
      <a:lvl3pPr marL="911379" algn="l" defTabSz="911379" rtl="0" eaLnBrk="1" latinLnBrk="0" hangingPunct="1">
        <a:defRPr sz="2800" kern="1200">
          <a:solidFill>
            <a:schemeClr val="tx1"/>
          </a:solidFill>
          <a:latin typeface="+mn-lt"/>
          <a:ea typeface="+mn-ea"/>
          <a:cs typeface="+mn-cs"/>
        </a:defRPr>
      </a:lvl3pPr>
      <a:lvl4pPr marL="1367071" algn="l" defTabSz="911379" rtl="0" eaLnBrk="1" latinLnBrk="0" hangingPunct="1">
        <a:defRPr sz="2800" kern="1200">
          <a:solidFill>
            <a:schemeClr val="tx1"/>
          </a:solidFill>
          <a:latin typeface="+mn-lt"/>
          <a:ea typeface="+mn-ea"/>
          <a:cs typeface="+mn-cs"/>
        </a:defRPr>
      </a:lvl4pPr>
      <a:lvl5pPr marL="1822735" algn="l" defTabSz="911379" rtl="0" eaLnBrk="1" latinLnBrk="0" hangingPunct="1">
        <a:defRPr sz="2800" kern="1200">
          <a:solidFill>
            <a:schemeClr val="tx1"/>
          </a:solidFill>
          <a:latin typeface="+mn-lt"/>
          <a:ea typeface="+mn-ea"/>
          <a:cs typeface="+mn-cs"/>
        </a:defRPr>
      </a:lvl5pPr>
      <a:lvl6pPr marL="2278442" algn="l" defTabSz="911379" rtl="0" eaLnBrk="1" latinLnBrk="0" hangingPunct="1">
        <a:defRPr sz="2800" kern="1200">
          <a:solidFill>
            <a:schemeClr val="tx1"/>
          </a:solidFill>
          <a:latin typeface="+mn-lt"/>
          <a:ea typeface="+mn-ea"/>
          <a:cs typeface="+mn-cs"/>
        </a:defRPr>
      </a:lvl6pPr>
      <a:lvl7pPr marL="2734143" algn="l" defTabSz="911379" rtl="0" eaLnBrk="1" latinLnBrk="0" hangingPunct="1">
        <a:defRPr sz="2800" kern="1200">
          <a:solidFill>
            <a:schemeClr val="tx1"/>
          </a:solidFill>
          <a:latin typeface="+mn-lt"/>
          <a:ea typeface="+mn-ea"/>
          <a:cs typeface="+mn-cs"/>
        </a:defRPr>
      </a:lvl7pPr>
      <a:lvl8pPr marL="3189816" algn="l" defTabSz="911379" rtl="0" eaLnBrk="1" latinLnBrk="0" hangingPunct="1">
        <a:defRPr sz="2800" kern="1200">
          <a:solidFill>
            <a:schemeClr val="tx1"/>
          </a:solidFill>
          <a:latin typeface="+mn-lt"/>
          <a:ea typeface="+mn-ea"/>
          <a:cs typeface="+mn-cs"/>
        </a:defRPr>
      </a:lvl8pPr>
      <a:lvl9pPr marL="3645480" algn="l" defTabSz="911379"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2"/>
            <a:ext cx="723900" cy="365125"/>
          </a:xfrm>
          <a:prstGeom prst="rect">
            <a:avLst/>
          </a:prstGeom>
        </p:spPr>
        <p:txBody>
          <a:bodyPr vert="horz" lIns="116948" tIns="58468" rIns="116948" bIns="5846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408">
              <a:defRPr/>
            </a:pPr>
            <a:fld id="{79C0BFF6-9B14-4446-AF07-628EFEB400B0}" type="slidenum">
              <a:rPr lang="th-TH" smtClean="0">
                <a:solidFill>
                  <a:prstClr val="black">
                    <a:tint val="75000"/>
                  </a:prstClr>
                </a:solidFill>
              </a:rPr>
              <a:pPr defTabSz="1169408">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35" tIns="63668" rIns="127335" bIns="63668" anchor="ctr"/>
          <a:lstStyle/>
          <a:p>
            <a:pPr algn="ctr" defTabSz="1169408">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35" tIns="63668" rIns="127335" bIns="6366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408"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7" y="800131"/>
            <a:ext cx="4948767" cy="559467"/>
          </a:xfrm>
          <a:prstGeom prst="rect">
            <a:avLst/>
          </a:prstGeom>
          <a:noFill/>
        </p:spPr>
        <p:txBody>
          <a:bodyPr lIns="127335" tIns="63668" rIns="127335" bIns="63668">
            <a:spAutoFit/>
          </a:bodyPr>
          <a:lstStyle/>
          <a:p>
            <a:pPr defTabSz="1169408">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35" tIns="63668" rIns="127335" bIns="63668" anchor="ctr"/>
          <a:lstStyle/>
          <a:p>
            <a:pPr algn="ctr" defTabSz="1169408">
              <a:defRPr/>
            </a:pPr>
            <a:endParaRPr lang="th-TH" sz="3600" dirty="0">
              <a:solidFill>
                <a:prstClr val="white"/>
              </a:solidFill>
            </a:endParaRPr>
          </a:p>
        </p:txBody>
      </p:sp>
      <p:sp>
        <p:nvSpPr>
          <p:cNvPr id="12" name="TextBox 11"/>
          <p:cNvSpPr txBox="1"/>
          <p:nvPr/>
        </p:nvSpPr>
        <p:spPr>
          <a:xfrm>
            <a:off x="9290134" y="301654"/>
            <a:ext cx="2220383" cy="518187"/>
          </a:xfrm>
          <a:prstGeom prst="rect">
            <a:avLst/>
          </a:prstGeom>
          <a:noFill/>
          <a:effectLst>
            <a:outerShdw blurRad="50800" dist="38100" dir="5400000" algn="t" rotWithShape="0">
              <a:prstClr val="black">
                <a:alpha val="40000"/>
              </a:prstClr>
            </a:outerShdw>
          </a:effectLst>
        </p:spPr>
        <p:txBody>
          <a:bodyPr lIns="116948" tIns="58468" rIns="116948" bIns="58468">
            <a:spAutoFit/>
          </a:bodyPr>
          <a:lstStyle/>
          <a:p>
            <a:pPr algn="r" defTabSz="1169408">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662519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14" algn="ctr" rtl="0" fontAlgn="base">
        <a:spcBef>
          <a:spcPct val="0"/>
        </a:spcBef>
        <a:spcAft>
          <a:spcPct val="0"/>
        </a:spcAft>
        <a:defRPr sz="5600">
          <a:solidFill>
            <a:schemeClr val="tx1"/>
          </a:solidFill>
          <a:latin typeface="Arial" pitchFamily="34" charset="0"/>
          <a:cs typeface="Cordia New" pitchFamily="34" charset="-34"/>
        </a:defRPr>
      </a:lvl6pPr>
      <a:lvl7pPr marL="1169408" algn="ctr" rtl="0" fontAlgn="base">
        <a:spcBef>
          <a:spcPct val="0"/>
        </a:spcBef>
        <a:spcAft>
          <a:spcPct val="0"/>
        </a:spcAft>
        <a:defRPr sz="5600">
          <a:solidFill>
            <a:schemeClr val="tx1"/>
          </a:solidFill>
          <a:latin typeface="Arial" pitchFamily="34" charset="0"/>
          <a:cs typeface="Cordia New" pitchFamily="34" charset="-34"/>
        </a:defRPr>
      </a:lvl7pPr>
      <a:lvl8pPr marL="1754094" algn="ctr" rtl="0" fontAlgn="base">
        <a:spcBef>
          <a:spcPct val="0"/>
        </a:spcBef>
        <a:spcAft>
          <a:spcPct val="0"/>
        </a:spcAft>
        <a:defRPr sz="5600">
          <a:solidFill>
            <a:schemeClr val="tx1"/>
          </a:solidFill>
          <a:latin typeface="Arial" pitchFamily="34" charset="0"/>
          <a:cs typeface="Cordia New" pitchFamily="34" charset="-34"/>
        </a:defRPr>
      </a:lvl8pPr>
      <a:lvl9pPr marL="233881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08" indent="-43850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130" indent="-3654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734" indent="-29236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453" indent="-2923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167" indent="-2923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871"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561"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264"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929"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408" rtl="0" eaLnBrk="1" latinLnBrk="0" hangingPunct="1">
        <a:defRPr sz="3600" kern="1200">
          <a:solidFill>
            <a:schemeClr val="tx1"/>
          </a:solidFill>
          <a:latin typeface="+mn-lt"/>
          <a:ea typeface="+mn-ea"/>
          <a:cs typeface="+mn-cs"/>
        </a:defRPr>
      </a:lvl1pPr>
      <a:lvl2pPr marL="584714" algn="l" defTabSz="1169408" rtl="0" eaLnBrk="1" latinLnBrk="0" hangingPunct="1">
        <a:defRPr sz="3600" kern="1200">
          <a:solidFill>
            <a:schemeClr val="tx1"/>
          </a:solidFill>
          <a:latin typeface="+mn-lt"/>
          <a:ea typeface="+mn-ea"/>
          <a:cs typeface="+mn-cs"/>
        </a:defRPr>
      </a:lvl2pPr>
      <a:lvl3pPr marL="1169408" algn="l" defTabSz="1169408" rtl="0" eaLnBrk="1" latinLnBrk="0" hangingPunct="1">
        <a:defRPr sz="3600" kern="1200">
          <a:solidFill>
            <a:schemeClr val="tx1"/>
          </a:solidFill>
          <a:latin typeface="+mn-lt"/>
          <a:ea typeface="+mn-ea"/>
          <a:cs typeface="+mn-cs"/>
        </a:defRPr>
      </a:lvl3pPr>
      <a:lvl4pPr marL="1754094" algn="l" defTabSz="1169408" rtl="0" eaLnBrk="1" latinLnBrk="0" hangingPunct="1">
        <a:defRPr sz="3600" kern="1200">
          <a:solidFill>
            <a:schemeClr val="tx1"/>
          </a:solidFill>
          <a:latin typeface="+mn-lt"/>
          <a:ea typeface="+mn-ea"/>
          <a:cs typeface="+mn-cs"/>
        </a:defRPr>
      </a:lvl4pPr>
      <a:lvl5pPr marL="2338812" algn="l" defTabSz="1169408" rtl="0" eaLnBrk="1" latinLnBrk="0" hangingPunct="1">
        <a:defRPr sz="3600" kern="1200">
          <a:solidFill>
            <a:schemeClr val="tx1"/>
          </a:solidFill>
          <a:latin typeface="+mn-lt"/>
          <a:ea typeface="+mn-ea"/>
          <a:cs typeface="+mn-cs"/>
        </a:defRPr>
      </a:lvl5pPr>
      <a:lvl6pPr marL="2923509" algn="l" defTabSz="1169408" rtl="0" eaLnBrk="1" latinLnBrk="0" hangingPunct="1">
        <a:defRPr sz="3600" kern="1200">
          <a:solidFill>
            <a:schemeClr val="tx1"/>
          </a:solidFill>
          <a:latin typeface="+mn-lt"/>
          <a:ea typeface="+mn-ea"/>
          <a:cs typeface="+mn-cs"/>
        </a:defRPr>
      </a:lvl6pPr>
      <a:lvl7pPr marL="3508185" algn="l" defTabSz="1169408" rtl="0" eaLnBrk="1" latinLnBrk="0" hangingPunct="1">
        <a:defRPr sz="3600" kern="1200">
          <a:solidFill>
            <a:schemeClr val="tx1"/>
          </a:solidFill>
          <a:latin typeface="+mn-lt"/>
          <a:ea typeface="+mn-ea"/>
          <a:cs typeface="+mn-cs"/>
        </a:defRPr>
      </a:lvl7pPr>
      <a:lvl8pPr marL="4092916" algn="l" defTabSz="1169408" rtl="0" eaLnBrk="1" latinLnBrk="0" hangingPunct="1">
        <a:defRPr sz="3600" kern="1200">
          <a:solidFill>
            <a:schemeClr val="tx1"/>
          </a:solidFill>
          <a:latin typeface="+mn-lt"/>
          <a:ea typeface="+mn-ea"/>
          <a:cs typeface="+mn-cs"/>
        </a:defRPr>
      </a:lvl8pPr>
      <a:lvl9pPr marL="4677618" algn="l" defTabSz="1169408"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4"/>
            <a:ext cx="723900" cy="365125"/>
          </a:xfrm>
          <a:prstGeom prst="rect">
            <a:avLst/>
          </a:prstGeom>
        </p:spPr>
        <p:txBody>
          <a:bodyPr vert="horz" lIns="116980" tIns="58484" rIns="116980" bIns="58484"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33">
              <a:defRPr/>
            </a:pPr>
            <a:fld id="{79C0BFF6-9B14-4446-AF07-628EFEB400B0}" type="slidenum">
              <a:rPr lang="th-TH" smtClean="0">
                <a:solidFill>
                  <a:prstClr val="black">
                    <a:tint val="75000"/>
                  </a:prstClr>
                </a:solidFill>
              </a:rPr>
              <a:pPr defTabSz="116973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1" tIns="63686" rIns="127371" bIns="63686" anchor="ctr"/>
          <a:lstStyle/>
          <a:p>
            <a:pPr algn="ctr" defTabSz="116973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1" tIns="63686" rIns="127371" bIns="6368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3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8" y="800129"/>
            <a:ext cx="4948767" cy="559503"/>
          </a:xfrm>
          <a:prstGeom prst="rect">
            <a:avLst/>
          </a:prstGeom>
          <a:noFill/>
        </p:spPr>
        <p:txBody>
          <a:bodyPr lIns="127371" tIns="63686" rIns="127371" bIns="63686">
            <a:spAutoFit/>
          </a:bodyPr>
          <a:lstStyle/>
          <a:p>
            <a:pPr defTabSz="116973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1" tIns="63686" rIns="127371" bIns="63686" anchor="ctr"/>
          <a:lstStyle/>
          <a:p>
            <a:pPr algn="ctr" defTabSz="1169733">
              <a:defRPr/>
            </a:pPr>
            <a:endParaRPr lang="th-TH" sz="3600" dirty="0">
              <a:solidFill>
                <a:prstClr val="white"/>
              </a:solidFill>
            </a:endParaRPr>
          </a:p>
        </p:txBody>
      </p:sp>
      <p:sp>
        <p:nvSpPr>
          <p:cNvPr id="12" name="TextBox 11"/>
          <p:cNvSpPr txBox="1"/>
          <p:nvPr/>
        </p:nvSpPr>
        <p:spPr>
          <a:xfrm>
            <a:off x="9290125" y="301651"/>
            <a:ext cx="2220383" cy="518220"/>
          </a:xfrm>
          <a:prstGeom prst="rect">
            <a:avLst/>
          </a:prstGeom>
          <a:noFill/>
          <a:effectLst>
            <a:outerShdw blurRad="50800" dist="38100" dir="5400000" algn="t" rotWithShape="0">
              <a:prstClr val="black">
                <a:alpha val="40000"/>
              </a:prstClr>
            </a:outerShdw>
          </a:effectLst>
        </p:spPr>
        <p:txBody>
          <a:bodyPr lIns="116980" tIns="58484" rIns="116980" bIns="58484">
            <a:spAutoFit/>
          </a:bodyPr>
          <a:lstStyle/>
          <a:p>
            <a:pPr algn="r" defTabSz="116973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781346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877" algn="ctr" rtl="0" fontAlgn="base">
        <a:spcBef>
          <a:spcPct val="0"/>
        </a:spcBef>
        <a:spcAft>
          <a:spcPct val="0"/>
        </a:spcAft>
        <a:defRPr sz="5600">
          <a:solidFill>
            <a:schemeClr val="tx1"/>
          </a:solidFill>
          <a:latin typeface="Arial" pitchFamily="34" charset="0"/>
          <a:cs typeface="Cordia New" pitchFamily="34" charset="-34"/>
        </a:defRPr>
      </a:lvl6pPr>
      <a:lvl7pPr marL="1169733" algn="ctr" rtl="0" fontAlgn="base">
        <a:spcBef>
          <a:spcPct val="0"/>
        </a:spcBef>
        <a:spcAft>
          <a:spcPct val="0"/>
        </a:spcAft>
        <a:defRPr sz="5600">
          <a:solidFill>
            <a:schemeClr val="tx1"/>
          </a:solidFill>
          <a:latin typeface="Arial" pitchFamily="34" charset="0"/>
          <a:cs typeface="Cordia New" pitchFamily="34" charset="-34"/>
        </a:defRPr>
      </a:lvl7pPr>
      <a:lvl8pPr marL="1754586" algn="ctr" rtl="0" fontAlgn="base">
        <a:spcBef>
          <a:spcPct val="0"/>
        </a:spcBef>
        <a:spcAft>
          <a:spcPct val="0"/>
        </a:spcAft>
        <a:defRPr sz="5600">
          <a:solidFill>
            <a:schemeClr val="tx1"/>
          </a:solidFill>
          <a:latin typeface="Arial" pitchFamily="34" charset="0"/>
          <a:cs typeface="Cordia New" pitchFamily="34" charset="-34"/>
        </a:defRPr>
      </a:lvl8pPr>
      <a:lvl9pPr marL="233946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32" indent="-43863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398" indent="-3655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145" indent="-29244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026" indent="-29244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902" indent="-29244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771"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625"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494"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320"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33" rtl="0" eaLnBrk="1" latinLnBrk="0" hangingPunct="1">
        <a:defRPr sz="3600" kern="1200">
          <a:solidFill>
            <a:schemeClr val="tx1"/>
          </a:solidFill>
          <a:latin typeface="+mn-lt"/>
          <a:ea typeface="+mn-ea"/>
          <a:cs typeface="+mn-cs"/>
        </a:defRPr>
      </a:lvl1pPr>
      <a:lvl2pPr marL="584877" algn="l" defTabSz="1169733" rtl="0" eaLnBrk="1" latinLnBrk="0" hangingPunct="1">
        <a:defRPr sz="3600" kern="1200">
          <a:solidFill>
            <a:schemeClr val="tx1"/>
          </a:solidFill>
          <a:latin typeface="+mn-lt"/>
          <a:ea typeface="+mn-ea"/>
          <a:cs typeface="+mn-cs"/>
        </a:defRPr>
      </a:lvl2pPr>
      <a:lvl3pPr marL="1169733" algn="l" defTabSz="1169733" rtl="0" eaLnBrk="1" latinLnBrk="0" hangingPunct="1">
        <a:defRPr sz="3600" kern="1200">
          <a:solidFill>
            <a:schemeClr val="tx1"/>
          </a:solidFill>
          <a:latin typeface="+mn-lt"/>
          <a:ea typeface="+mn-ea"/>
          <a:cs typeface="+mn-cs"/>
        </a:defRPr>
      </a:lvl3pPr>
      <a:lvl4pPr marL="1754586" algn="l" defTabSz="1169733" rtl="0" eaLnBrk="1" latinLnBrk="0" hangingPunct="1">
        <a:defRPr sz="3600" kern="1200">
          <a:solidFill>
            <a:schemeClr val="tx1"/>
          </a:solidFill>
          <a:latin typeface="+mn-lt"/>
          <a:ea typeface="+mn-ea"/>
          <a:cs typeface="+mn-cs"/>
        </a:defRPr>
      </a:lvl4pPr>
      <a:lvl5pPr marL="2339467" algn="l" defTabSz="1169733" rtl="0" eaLnBrk="1" latinLnBrk="0" hangingPunct="1">
        <a:defRPr sz="3600" kern="1200">
          <a:solidFill>
            <a:schemeClr val="tx1"/>
          </a:solidFill>
          <a:latin typeface="+mn-lt"/>
          <a:ea typeface="+mn-ea"/>
          <a:cs typeface="+mn-cs"/>
        </a:defRPr>
      </a:lvl5pPr>
      <a:lvl6pPr marL="2924325" algn="l" defTabSz="1169733" rtl="0" eaLnBrk="1" latinLnBrk="0" hangingPunct="1">
        <a:defRPr sz="3600" kern="1200">
          <a:solidFill>
            <a:schemeClr val="tx1"/>
          </a:solidFill>
          <a:latin typeface="+mn-lt"/>
          <a:ea typeface="+mn-ea"/>
          <a:cs typeface="+mn-cs"/>
        </a:defRPr>
      </a:lvl6pPr>
      <a:lvl7pPr marL="3509171" algn="l" defTabSz="1169733" rtl="0" eaLnBrk="1" latinLnBrk="0" hangingPunct="1">
        <a:defRPr sz="3600" kern="1200">
          <a:solidFill>
            <a:schemeClr val="tx1"/>
          </a:solidFill>
          <a:latin typeface="+mn-lt"/>
          <a:ea typeface="+mn-ea"/>
          <a:cs typeface="+mn-cs"/>
        </a:defRPr>
      </a:lvl7pPr>
      <a:lvl8pPr marL="4094062" algn="l" defTabSz="1169733" rtl="0" eaLnBrk="1" latinLnBrk="0" hangingPunct="1">
        <a:defRPr sz="3600" kern="1200">
          <a:solidFill>
            <a:schemeClr val="tx1"/>
          </a:solidFill>
          <a:latin typeface="+mn-lt"/>
          <a:ea typeface="+mn-ea"/>
          <a:cs typeface="+mn-cs"/>
        </a:defRPr>
      </a:lvl8pPr>
      <a:lvl9pPr marL="4678928" algn="l" defTabSz="1169733"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3"/>
            <a:ext cx="723900" cy="365125"/>
          </a:xfrm>
          <a:prstGeom prst="rect">
            <a:avLst/>
          </a:prstGeom>
        </p:spPr>
        <p:txBody>
          <a:bodyPr vert="horz" lIns="117021" tIns="58505" rIns="117021" bIns="5850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154">
              <a:defRPr/>
            </a:pPr>
            <a:fld id="{79C0BFF6-9B14-4446-AF07-628EFEB400B0}" type="slidenum">
              <a:rPr lang="th-TH" smtClean="0">
                <a:solidFill>
                  <a:prstClr val="black">
                    <a:tint val="75000"/>
                  </a:prstClr>
                </a:solidFill>
              </a:rPr>
              <a:pPr defTabSz="1170154">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17" tIns="63709" rIns="127417" bIns="63709" anchor="ctr"/>
          <a:lstStyle/>
          <a:p>
            <a:pPr algn="ctr" defTabSz="1170154">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17" tIns="63709" rIns="127417" bIns="6370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154"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6" y="800120"/>
            <a:ext cx="4948767" cy="559550"/>
          </a:xfrm>
          <a:prstGeom prst="rect">
            <a:avLst/>
          </a:prstGeom>
          <a:noFill/>
        </p:spPr>
        <p:txBody>
          <a:bodyPr lIns="127417" tIns="63709" rIns="127417" bIns="63709">
            <a:spAutoFit/>
          </a:bodyPr>
          <a:lstStyle/>
          <a:p>
            <a:pPr defTabSz="1170154">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17" tIns="63709" rIns="127417" bIns="63709" anchor="ctr"/>
          <a:lstStyle/>
          <a:p>
            <a:pPr algn="ctr" defTabSz="1170154">
              <a:defRPr/>
            </a:pPr>
            <a:endParaRPr lang="th-TH" sz="3600" dirty="0">
              <a:solidFill>
                <a:prstClr val="white"/>
              </a:solidFill>
            </a:endParaRPr>
          </a:p>
        </p:txBody>
      </p:sp>
      <p:sp>
        <p:nvSpPr>
          <p:cNvPr id="12" name="TextBox 11"/>
          <p:cNvSpPr txBox="1"/>
          <p:nvPr/>
        </p:nvSpPr>
        <p:spPr>
          <a:xfrm>
            <a:off x="9290113" y="301651"/>
            <a:ext cx="2220383" cy="518262"/>
          </a:xfrm>
          <a:prstGeom prst="rect">
            <a:avLst/>
          </a:prstGeom>
          <a:noFill/>
          <a:effectLst>
            <a:outerShdw blurRad="50800" dist="38100" dir="5400000" algn="t" rotWithShape="0">
              <a:prstClr val="black">
                <a:alpha val="40000"/>
              </a:prstClr>
            </a:outerShdw>
          </a:effectLst>
        </p:spPr>
        <p:txBody>
          <a:bodyPr lIns="117021" tIns="58505" rIns="117021" bIns="58505">
            <a:spAutoFit/>
          </a:bodyPr>
          <a:lstStyle/>
          <a:p>
            <a:pPr algn="r" defTabSz="1170154">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043076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86" algn="ctr" rtl="0" fontAlgn="base">
        <a:spcBef>
          <a:spcPct val="0"/>
        </a:spcBef>
        <a:spcAft>
          <a:spcPct val="0"/>
        </a:spcAft>
        <a:defRPr sz="5600">
          <a:solidFill>
            <a:schemeClr val="tx1"/>
          </a:solidFill>
          <a:latin typeface="Arial" pitchFamily="34" charset="0"/>
          <a:cs typeface="Cordia New" pitchFamily="34" charset="-34"/>
        </a:defRPr>
      </a:lvl6pPr>
      <a:lvl7pPr marL="1170154" algn="ctr" rtl="0" fontAlgn="base">
        <a:spcBef>
          <a:spcPct val="0"/>
        </a:spcBef>
        <a:spcAft>
          <a:spcPct val="0"/>
        </a:spcAft>
        <a:defRPr sz="5600">
          <a:solidFill>
            <a:schemeClr val="tx1"/>
          </a:solidFill>
          <a:latin typeface="Arial" pitchFamily="34" charset="0"/>
          <a:cs typeface="Cordia New" pitchFamily="34" charset="-34"/>
        </a:defRPr>
      </a:lvl7pPr>
      <a:lvl8pPr marL="1755221" algn="ctr" rtl="0" fontAlgn="base">
        <a:spcBef>
          <a:spcPct val="0"/>
        </a:spcBef>
        <a:spcAft>
          <a:spcPct val="0"/>
        </a:spcAft>
        <a:defRPr sz="5600">
          <a:solidFill>
            <a:schemeClr val="tx1"/>
          </a:solidFill>
          <a:latin typeface="Arial" pitchFamily="34" charset="0"/>
          <a:cs typeface="Cordia New" pitchFamily="34" charset="-34"/>
        </a:defRPr>
      </a:lvl8pPr>
      <a:lvl9pPr marL="234030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94" indent="-43879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741" indent="-3656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675" indent="-29254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764" indent="-2925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849" indent="-2925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928"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993"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074"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116"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154" rtl="0" eaLnBrk="1" latinLnBrk="0" hangingPunct="1">
        <a:defRPr sz="3600" kern="1200">
          <a:solidFill>
            <a:schemeClr val="tx1"/>
          </a:solidFill>
          <a:latin typeface="+mn-lt"/>
          <a:ea typeface="+mn-ea"/>
          <a:cs typeface="+mn-cs"/>
        </a:defRPr>
      </a:lvl1pPr>
      <a:lvl2pPr marL="585086" algn="l" defTabSz="1170154" rtl="0" eaLnBrk="1" latinLnBrk="0" hangingPunct="1">
        <a:defRPr sz="3600" kern="1200">
          <a:solidFill>
            <a:schemeClr val="tx1"/>
          </a:solidFill>
          <a:latin typeface="+mn-lt"/>
          <a:ea typeface="+mn-ea"/>
          <a:cs typeface="+mn-cs"/>
        </a:defRPr>
      </a:lvl2pPr>
      <a:lvl3pPr marL="1170154" algn="l" defTabSz="1170154" rtl="0" eaLnBrk="1" latinLnBrk="0" hangingPunct="1">
        <a:defRPr sz="3600" kern="1200">
          <a:solidFill>
            <a:schemeClr val="tx1"/>
          </a:solidFill>
          <a:latin typeface="+mn-lt"/>
          <a:ea typeface="+mn-ea"/>
          <a:cs typeface="+mn-cs"/>
        </a:defRPr>
      </a:lvl3pPr>
      <a:lvl4pPr marL="1755221" algn="l" defTabSz="1170154" rtl="0" eaLnBrk="1" latinLnBrk="0" hangingPunct="1">
        <a:defRPr sz="3600" kern="1200">
          <a:solidFill>
            <a:schemeClr val="tx1"/>
          </a:solidFill>
          <a:latin typeface="+mn-lt"/>
          <a:ea typeface="+mn-ea"/>
          <a:cs typeface="+mn-cs"/>
        </a:defRPr>
      </a:lvl4pPr>
      <a:lvl5pPr marL="2340309" algn="l" defTabSz="1170154" rtl="0" eaLnBrk="1" latinLnBrk="0" hangingPunct="1">
        <a:defRPr sz="3600" kern="1200">
          <a:solidFill>
            <a:schemeClr val="tx1"/>
          </a:solidFill>
          <a:latin typeface="+mn-lt"/>
          <a:ea typeface="+mn-ea"/>
          <a:cs typeface="+mn-cs"/>
        </a:defRPr>
      </a:lvl5pPr>
      <a:lvl6pPr marL="2925375" algn="l" defTabSz="1170154" rtl="0" eaLnBrk="1" latinLnBrk="0" hangingPunct="1">
        <a:defRPr sz="3600" kern="1200">
          <a:solidFill>
            <a:schemeClr val="tx1"/>
          </a:solidFill>
          <a:latin typeface="+mn-lt"/>
          <a:ea typeface="+mn-ea"/>
          <a:cs typeface="+mn-cs"/>
        </a:defRPr>
      </a:lvl6pPr>
      <a:lvl7pPr marL="3510439" algn="l" defTabSz="1170154" rtl="0" eaLnBrk="1" latinLnBrk="0" hangingPunct="1">
        <a:defRPr sz="3600" kern="1200">
          <a:solidFill>
            <a:schemeClr val="tx1"/>
          </a:solidFill>
          <a:latin typeface="+mn-lt"/>
          <a:ea typeface="+mn-ea"/>
          <a:cs typeface="+mn-cs"/>
        </a:defRPr>
      </a:lvl7pPr>
      <a:lvl8pPr marL="4095534" algn="l" defTabSz="1170154" rtl="0" eaLnBrk="1" latinLnBrk="0" hangingPunct="1">
        <a:defRPr sz="3600" kern="1200">
          <a:solidFill>
            <a:schemeClr val="tx1"/>
          </a:solidFill>
          <a:latin typeface="+mn-lt"/>
          <a:ea typeface="+mn-ea"/>
          <a:cs typeface="+mn-cs"/>
        </a:defRPr>
      </a:lvl8pPr>
      <a:lvl9pPr marL="4680613" algn="l" defTabSz="1170154"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1"/>
            <a:ext cx="723900" cy="365125"/>
          </a:xfrm>
          <a:prstGeom prst="rect">
            <a:avLst/>
          </a:prstGeom>
        </p:spPr>
        <p:txBody>
          <a:bodyPr vert="horz" lIns="117066" tIns="58530" rIns="117066" bIns="5853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619">
              <a:defRPr/>
            </a:pPr>
            <a:fld id="{79C0BFF6-9B14-4446-AF07-628EFEB400B0}" type="slidenum">
              <a:rPr lang="th-TH" smtClean="0">
                <a:solidFill>
                  <a:prstClr val="black">
                    <a:tint val="75000"/>
                  </a:prstClr>
                </a:solidFill>
              </a:rPr>
              <a:pPr defTabSz="117061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defTabSz="117061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1"/>
            <a:ext cx="4341284" cy="8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68" tIns="63735" rIns="127468" bIns="6373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61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3" y="800111"/>
            <a:ext cx="4948767" cy="559602"/>
          </a:xfrm>
          <a:prstGeom prst="rect">
            <a:avLst/>
          </a:prstGeom>
          <a:noFill/>
        </p:spPr>
        <p:txBody>
          <a:bodyPr lIns="127468" tIns="63735" rIns="127468" bIns="63735">
            <a:spAutoFit/>
          </a:bodyPr>
          <a:lstStyle/>
          <a:p>
            <a:pPr defTabSz="117061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defTabSz="1170619">
              <a:defRPr/>
            </a:pPr>
            <a:endParaRPr lang="th-TH" sz="3600" dirty="0">
              <a:solidFill>
                <a:prstClr val="white"/>
              </a:solidFill>
            </a:endParaRPr>
          </a:p>
        </p:txBody>
      </p:sp>
      <p:sp>
        <p:nvSpPr>
          <p:cNvPr id="12" name="TextBox 11"/>
          <p:cNvSpPr txBox="1"/>
          <p:nvPr/>
        </p:nvSpPr>
        <p:spPr>
          <a:xfrm>
            <a:off x="9290099" y="301651"/>
            <a:ext cx="2220383" cy="518313"/>
          </a:xfrm>
          <a:prstGeom prst="rect">
            <a:avLst/>
          </a:prstGeom>
          <a:noFill/>
          <a:effectLst>
            <a:outerShdw blurRad="50800" dist="38100" dir="5400000" algn="t" rotWithShape="0">
              <a:prstClr val="black">
                <a:alpha val="40000"/>
              </a:prstClr>
            </a:outerShdw>
          </a:effectLst>
        </p:spPr>
        <p:txBody>
          <a:bodyPr lIns="117066" tIns="58530" rIns="117066" bIns="58530">
            <a:spAutoFit/>
          </a:bodyPr>
          <a:lstStyle/>
          <a:p>
            <a:pPr algn="r" defTabSz="117061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251338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318" algn="ctr" rtl="0" fontAlgn="base">
        <a:spcBef>
          <a:spcPct val="0"/>
        </a:spcBef>
        <a:spcAft>
          <a:spcPct val="0"/>
        </a:spcAft>
        <a:defRPr sz="5600">
          <a:solidFill>
            <a:schemeClr val="tx1"/>
          </a:solidFill>
          <a:latin typeface="Arial" pitchFamily="34" charset="0"/>
          <a:cs typeface="Cordia New" pitchFamily="34" charset="-34"/>
        </a:defRPr>
      </a:lvl6pPr>
      <a:lvl7pPr marL="1170619" algn="ctr" rtl="0" fontAlgn="base">
        <a:spcBef>
          <a:spcPct val="0"/>
        </a:spcBef>
        <a:spcAft>
          <a:spcPct val="0"/>
        </a:spcAft>
        <a:defRPr sz="5600">
          <a:solidFill>
            <a:schemeClr val="tx1"/>
          </a:solidFill>
          <a:latin typeface="Arial" pitchFamily="34" charset="0"/>
          <a:cs typeface="Cordia New" pitchFamily="34" charset="-34"/>
        </a:defRPr>
      </a:lvl7pPr>
      <a:lvl8pPr marL="1755925" algn="ctr" rtl="0" fontAlgn="base">
        <a:spcBef>
          <a:spcPct val="0"/>
        </a:spcBef>
        <a:spcAft>
          <a:spcPct val="0"/>
        </a:spcAft>
        <a:defRPr sz="5600">
          <a:solidFill>
            <a:schemeClr val="tx1"/>
          </a:solidFill>
          <a:latin typeface="Arial" pitchFamily="34" charset="0"/>
          <a:cs typeface="Cordia New" pitchFamily="34" charset="-34"/>
        </a:defRPr>
      </a:lvl8pPr>
      <a:lvl9pPr marL="234124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72" indent="-43897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123" indent="-3658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263" indent="-29266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585" indent="-2926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900" indent="-2926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214"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516"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831"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116"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619" rtl="0" eaLnBrk="1" latinLnBrk="0" hangingPunct="1">
        <a:defRPr sz="3600" kern="1200">
          <a:solidFill>
            <a:schemeClr val="tx1"/>
          </a:solidFill>
          <a:latin typeface="+mn-lt"/>
          <a:ea typeface="+mn-ea"/>
          <a:cs typeface="+mn-cs"/>
        </a:defRPr>
      </a:lvl1pPr>
      <a:lvl2pPr marL="585318" algn="l" defTabSz="1170619" rtl="0" eaLnBrk="1" latinLnBrk="0" hangingPunct="1">
        <a:defRPr sz="3600" kern="1200">
          <a:solidFill>
            <a:schemeClr val="tx1"/>
          </a:solidFill>
          <a:latin typeface="+mn-lt"/>
          <a:ea typeface="+mn-ea"/>
          <a:cs typeface="+mn-cs"/>
        </a:defRPr>
      </a:lvl2pPr>
      <a:lvl3pPr marL="1170619" algn="l" defTabSz="1170619" rtl="0" eaLnBrk="1" latinLnBrk="0" hangingPunct="1">
        <a:defRPr sz="3600" kern="1200">
          <a:solidFill>
            <a:schemeClr val="tx1"/>
          </a:solidFill>
          <a:latin typeface="+mn-lt"/>
          <a:ea typeface="+mn-ea"/>
          <a:cs typeface="+mn-cs"/>
        </a:defRPr>
      </a:lvl3pPr>
      <a:lvl4pPr marL="1755925" algn="l" defTabSz="1170619" rtl="0" eaLnBrk="1" latinLnBrk="0" hangingPunct="1">
        <a:defRPr sz="3600" kern="1200">
          <a:solidFill>
            <a:schemeClr val="tx1"/>
          </a:solidFill>
          <a:latin typeface="+mn-lt"/>
          <a:ea typeface="+mn-ea"/>
          <a:cs typeface="+mn-cs"/>
        </a:defRPr>
      </a:lvl4pPr>
      <a:lvl5pPr marL="2341245" algn="l" defTabSz="1170619" rtl="0" eaLnBrk="1" latinLnBrk="0" hangingPunct="1">
        <a:defRPr sz="3600" kern="1200">
          <a:solidFill>
            <a:schemeClr val="tx1"/>
          </a:solidFill>
          <a:latin typeface="+mn-lt"/>
          <a:ea typeface="+mn-ea"/>
          <a:cs typeface="+mn-cs"/>
        </a:defRPr>
      </a:lvl5pPr>
      <a:lvl6pPr marL="2926542" algn="l" defTabSz="1170619" rtl="0" eaLnBrk="1" latinLnBrk="0" hangingPunct="1">
        <a:defRPr sz="3600" kern="1200">
          <a:solidFill>
            <a:schemeClr val="tx1"/>
          </a:solidFill>
          <a:latin typeface="+mn-lt"/>
          <a:ea typeface="+mn-ea"/>
          <a:cs typeface="+mn-cs"/>
        </a:defRPr>
      </a:lvl6pPr>
      <a:lvl7pPr marL="3511848" algn="l" defTabSz="1170619" rtl="0" eaLnBrk="1" latinLnBrk="0" hangingPunct="1">
        <a:defRPr sz="3600" kern="1200">
          <a:solidFill>
            <a:schemeClr val="tx1"/>
          </a:solidFill>
          <a:latin typeface="+mn-lt"/>
          <a:ea typeface="+mn-ea"/>
          <a:cs typeface="+mn-cs"/>
        </a:defRPr>
      </a:lvl7pPr>
      <a:lvl8pPr marL="4097171" algn="l" defTabSz="1170619" rtl="0" eaLnBrk="1" latinLnBrk="0" hangingPunct="1">
        <a:defRPr sz="3600" kern="1200">
          <a:solidFill>
            <a:schemeClr val="tx1"/>
          </a:solidFill>
          <a:latin typeface="+mn-lt"/>
          <a:ea typeface="+mn-ea"/>
          <a:cs typeface="+mn-cs"/>
        </a:defRPr>
      </a:lvl8pPr>
      <a:lvl9pPr marL="4682484" algn="l" defTabSz="1170619"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9"/>
            <a:ext cx="723900" cy="365125"/>
          </a:xfrm>
          <a:prstGeom prst="rect">
            <a:avLst/>
          </a:prstGeom>
        </p:spPr>
        <p:txBody>
          <a:bodyPr vert="horz" lIns="117111" tIns="58553" rIns="117111" bIns="585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89">
              <a:defRPr/>
            </a:pPr>
            <a:fld id="{79C0BFF6-9B14-4446-AF07-628EFEB400B0}" type="slidenum">
              <a:rPr lang="th-TH" smtClean="0">
                <a:solidFill>
                  <a:prstClr val="black">
                    <a:tint val="75000"/>
                  </a:prstClr>
                </a:solidFill>
              </a:rPr>
              <a:pPr defTabSz="117108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0"/>
            <a:ext cx="4341284" cy="8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9" tIns="63760" rIns="127519" bIns="637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8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9" y="800107"/>
            <a:ext cx="4948767" cy="559653"/>
          </a:xfrm>
          <a:prstGeom prst="rect">
            <a:avLst/>
          </a:prstGeom>
          <a:noFill/>
        </p:spPr>
        <p:txBody>
          <a:bodyPr lIns="127519" tIns="63760" rIns="127519" bIns="63760">
            <a:spAutoFit/>
          </a:bodyPr>
          <a:lstStyle/>
          <a:p>
            <a:pPr defTabSz="117108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sp>
        <p:nvSpPr>
          <p:cNvPr id="12" name="TextBox 11"/>
          <p:cNvSpPr txBox="1"/>
          <p:nvPr/>
        </p:nvSpPr>
        <p:spPr>
          <a:xfrm>
            <a:off x="9290086" y="301645"/>
            <a:ext cx="2220383" cy="518359"/>
          </a:xfrm>
          <a:prstGeom prst="rect">
            <a:avLst/>
          </a:prstGeom>
          <a:noFill/>
          <a:effectLst>
            <a:outerShdw blurRad="50800" dist="38100" dir="5400000" algn="t" rotWithShape="0">
              <a:prstClr val="black">
                <a:alpha val="40000"/>
              </a:prstClr>
            </a:outerShdw>
          </a:effectLst>
        </p:spPr>
        <p:txBody>
          <a:bodyPr lIns="117111" tIns="58553" rIns="117111" bIns="58553">
            <a:spAutoFit/>
          </a:bodyPr>
          <a:lstStyle/>
          <a:p>
            <a:pPr algn="r" defTabSz="117108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94309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50" algn="ctr" rtl="0" fontAlgn="base">
        <a:spcBef>
          <a:spcPct val="0"/>
        </a:spcBef>
        <a:spcAft>
          <a:spcPct val="0"/>
        </a:spcAft>
        <a:defRPr sz="5600">
          <a:solidFill>
            <a:schemeClr val="tx1"/>
          </a:solidFill>
          <a:latin typeface="Arial" pitchFamily="34" charset="0"/>
          <a:cs typeface="Cordia New" pitchFamily="34" charset="-34"/>
        </a:defRPr>
      </a:lvl6pPr>
      <a:lvl7pPr marL="1171089" algn="ctr" rtl="0" fontAlgn="base">
        <a:spcBef>
          <a:spcPct val="0"/>
        </a:spcBef>
        <a:spcAft>
          <a:spcPct val="0"/>
        </a:spcAft>
        <a:defRPr sz="5600">
          <a:solidFill>
            <a:schemeClr val="tx1"/>
          </a:solidFill>
          <a:latin typeface="Arial" pitchFamily="34" charset="0"/>
          <a:cs typeface="Cordia New" pitchFamily="34" charset="-34"/>
        </a:defRPr>
      </a:lvl7pPr>
      <a:lvl8pPr marL="1756630" algn="ctr" rtl="0" fontAlgn="base">
        <a:spcBef>
          <a:spcPct val="0"/>
        </a:spcBef>
        <a:spcAft>
          <a:spcPct val="0"/>
        </a:spcAft>
        <a:defRPr sz="5600">
          <a:solidFill>
            <a:schemeClr val="tx1"/>
          </a:solidFill>
          <a:latin typeface="Arial" pitchFamily="34" charset="0"/>
          <a:cs typeface="Cordia New" pitchFamily="34" charset="-34"/>
        </a:defRPr>
      </a:lvl8pPr>
      <a:lvl9pPr marL="234218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50" indent="-4391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06" indent="-3659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853" indent="-29277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405"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954"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49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03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587"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112"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89" rtl="0" eaLnBrk="1" latinLnBrk="0" hangingPunct="1">
        <a:defRPr sz="3600" kern="1200">
          <a:solidFill>
            <a:schemeClr val="tx1"/>
          </a:solidFill>
          <a:latin typeface="+mn-lt"/>
          <a:ea typeface="+mn-ea"/>
          <a:cs typeface="+mn-cs"/>
        </a:defRPr>
      </a:lvl1pPr>
      <a:lvl2pPr marL="585550" algn="l" defTabSz="1171089" rtl="0" eaLnBrk="1" latinLnBrk="0" hangingPunct="1">
        <a:defRPr sz="3600" kern="1200">
          <a:solidFill>
            <a:schemeClr val="tx1"/>
          </a:solidFill>
          <a:latin typeface="+mn-lt"/>
          <a:ea typeface="+mn-ea"/>
          <a:cs typeface="+mn-cs"/>
        </a:defRPr>
      </a:lvl2pPr>
      <a:lvl3pPr marL="1171089" algn="l" defTabSz="1171089" rtl="0" eaLnBrk="1" latinLnBrk="0" hangingPunct="1">
        <a:defRPr sz="3600" kern="1200">
          <a:solidFill>
            <a:schemeClr val="tx1"/>
          </a:solidFill>
          <a:latin typeface="+mn-lt"/>
          <a:ea typeface="+mn-ea"/>
          <a:cs typeface="+mn-cs"/>
        </a:defRPr>
      </a:lvl3pPr>
      <a:lvl4pPr marL="1756630" algn="l" defTabSz="1171089" rtl="0" eaLnBrk="1" latinLnBrk="0" hangingPunct="1">
        <a:defRPr sz="3600" kern="1200">
          <a:solidFill>
            <a:schemeClr val="tx1"/>
          </a:solidFill>
          <a:latin typeface="+mn-lt"/>
          <a:ea typeface="+mn-ea"/>
          <a:cs typeface="+mn-cs"/>
        </a:defRPr>
      </a:lvl4pPr>
      <a:lvl5pPr marL="2342181" algn="l" defTabSz="1171089" rtl="0" eaLnBrk="1" latinLnBrk="0" hangingPunct="1">
        <a:defRPr sz="3600" kern="1200">
          <a:solidFill>
            <a:schemeClr val="tx1"/>
          </a:solidFill>
          <a:latin typeface="+mn-lt"/>
          <a:ea typeface="+mn-ea"/>
          <a:cs typeface="+mn-cs"/>
        </a:defRPr>
      </a:lvl5pPr>
      <a:lvl6pPr marL="2927712" algn="l" defTabSz="1171089" rtl="0" eaLnBrk="1" latinLnBrk="0" hangingPunct="1">
        <a:defRPr sz="3600" kern="1200">
          <a:solidFill>
            <a:schemeClr val="tx1"/>
          </a:solidFill>
          <a:latin typeface="+mn-lt"/>
          <a:ea typeface="+mn-ea"/>
          <a:cs typeface="+mn-cs"/>
        </a:defRPr>
      </a:lvl6pPr>
      <a:lvl7pPr marL="3513257" algn="l" defTabSz="1171089" rtl="0" eaLnBrk="1" latinLnBrk="0" hangingPunct="1">
        <a:defRPr sz="3600" kern="1200">
          <a:solidFill>
            <a:schemeClr val="tx1"/>
          </a:solidFill>
          <a:latin typeface="+mn-lt"/>
          <a:ea typeface="+mn-ea"/>
          <a:cs typeface="+mn-cs"/>
        </a:defRPr>
      </a:lvl7pPr>
      <a:lvl8pPr marL="4098810" algn="l" defTabSz="1171089" rtl="0" eaLnBrk="1" latinLnBrk="0" hangingPunct="1">
        <a:defRPr sz="3600" kern="1200">
          <a:solidFill>
            <a:schemeClr val="tx1"/>
          </a:solidFill>
          <a:latin typeface="+mn-lt"/>
          <a:ea typeface="+mn-ea"/>
          <a:cs typeface="+mn-cs"/>
        </a:defRPr>
      </a:lvl8pPr>
      <a:lvl9pPr marL="4684357" algn="l" defTabSz="1171089"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5"/>
            <a:ext cx="723900" cy="365125"/>
          </a:xfrm>
          <a:prstGeom prst="rect">
            <a:avLst/>
          </a:prstGeom>
        </p:spPr>
        <p:txBody>
          <a:bodyPr vert="horz" lIns="117166" tIns="58582" rIns="117166" bIns="585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51">
              <a:defRPr/>
            </a:pPr>
            <a:fld id="{79C0BFF6-9B14-4446-AF07-628EFEB400B0}" type="slidenum">
              <a:rPr lang="th-TH" smtClean="0">
                <a:solidFill>
                  <a:prstClr val="black">
                    <a:tint val="75000"/>
                  </a:prstClr>
                </a:solidFill>
              </a:rPr>
              <a:pPr defTabSz="11716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1" tIns="63791" rIns="127581" bIns="637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3" y="800107"/>
            <a:ext cx="4948767" cy="559715"/>
          </a:xfrm>
          <a:prstGeom prst="rect">
            <a:avLst/>
          </a:prstGeom>
          <a:noFill/>
        </p:spPr>
        <p:txBody>
          <a:bodyPr lIns="127581" tIns="63791" rIns="127581" bIns="63791">
            <a:spAutoFit/>
          </a:bodyPr>
          <a:lstStyle/>
          <a:p>
            <a:pPr defTabSz="11716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sp>
        <p:nvSpPr>
          <p:cNvPr id="12" name="TextBox 11"/>
          <p:cNvSpPr txBox="1"/>
          <p:nvPr/>
        </p:nvSpPr>
        <p:spPr>
          <a:xfrm>
            <a:off x="9290070" y="301632"/>
            <a:ext cx="2220383" cy="518418"/>
          </a:xfrm>
          <a:prstGeom prst="rect">
            <a:avLst/>
          </a:prstGeom>
          <a:noFill/>
          <a:effectLst>
            <a:outerShdw blurRad="50800" dist="38100" dir="5400000" algn="t" rotWithShape="0">
              <a:prstClr val="black">
                <a:alpha val="40000"/>
              </a:prstClr>
            </a:outerShdw>
          </a:effectLst>
        </p:spPr>
        <p:txBody>
          <a:bodyPr lIns="117166" tIns="58582" rIns="117166" bIns="58582">
            <a:spAutoFit/>
          </a:bodyPr>
          <a:lstStyle/>
          <a:p>
            <a:pPr algn="r" defTabSz="11716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755355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28" algn="ctr" rtl="0" fontAlgn="base">
        <a:spcBef>
          <a:spcPct val="0"/>
        </a:spcBef>
        <a:spcAft>
          <a:spcPct val="0"/>
        </a:spcAft>
        <a:defRPr sz="5600">
          <a:solidFill>
            <a:schemeClr val="tx1"/>
          </a:solidFill>
          <a:latin typeface="Arial" pitchFamily="34" charset="0"/>
          <a:cs typeface="Cordia New" pitchFamily="34" charset="-34"/>
        </a:defRPr>
      </a:lvl6pPr>
      <a:lvl7pPr marL="1171651" algn="ctr" rtl="0" fontAlgn="base">
        <a:spcBef>
          <a:spcPct val="0"/>
        </a:spcBef>
        <a:spcAft>
          <a:spcPct val="0"/>
        </a:spcAft>
        <a:defRPr sz="5600">
          <a:solidFill>
            <a:schemeClr val="tx1"/>
          </a:solidFill>
          <a:latin typeface="Arial" pitchFamily="34" charset="0"/>
          <a:cs typeface="Cordia New" pitchFamily="34" charset="-34"/>
        </a:defRPr>
      </a:lvl7pPr>
      <a:lvl8pPr marL="1757475" algn="ctr" rtl="0" fontAlgn="base">
        <a:spcBef>
          <a:spcPct val="0"/>
        </a:spcBef>
        <a:spcAft>
          <a:spcPct val="0"/>
        </a:spcAft>
        <a:defRPr sz="5600">
          <a:solidFill>
            <a:schemeClr val="tx1"/>
          </a:solidFill>
          <a:latin typeface="Arial" pitchFamily="34" charset="0"/>
          <a:cs typeface="Cordia New" pitchFamily="34" charset="-34"/>
        </a:defRPr>
      </a:lvl8pPr>
      <a:lvl9pPr marL="234330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64" indent="-4393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64" indent="-3661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59" indent="-2929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90"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218"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042"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866"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695"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509"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51" rtl="0" eaLnBrk="1" latinLnBrk="0" hangingPunct="1">
        <a:defRPr sz="3600" kern="1200">
          <a:solidFill>
            <a:schemeClr val="tx1"/>
          </a:solidFill>
          <a:latin typeface="+mn-lt"/>
          <a:ea typeface="+mn-ea"/>
          <a:cs typeface="+mn-cs"/>
        </a:defRPr>
      </a:lvl1pPr>
      <a:lvl2pPr marL="585828" algn="l" defTabSz="1171651" rtl="0" eaLnBrk="1" latinLnBrk="0" hangingPunct="1">
        <a:defRPr sz="3600" kern="1200">
          <a:solidFill>
            <a:schemeClr val="tx1"/>
          </a:solidFill>
          <a:latin typeface="+mn-lt"/>
          <a:ea typeface="+mn-ea"/>
          <a:cs typeface="+mn-cs"/>
        </a:defRPr>
      </a:lvl2pPr>
      <a:lvl3pPr marL="1171651" algn="l" defTabSz="1171651" rtl="0" eaLnBrk="1" latinLnBrk="0" hangingPunct="1">
        <a:defRPr sz="3600" kern="1200">
          <a:solidFill>
            <a:schemeClr val="tx1"/>
          </a:solidFill>
          <a:latin typeface="+mn-lt"/>
          <a:ea typeface="+mn-ea"/>
          <a:cs typeface="+mn-cs"/>
        </a:defRPr>
      </a:lvl3pPr>
      <a:lvl4pPr marL="1757475" algn="l" defTabSz="1171651" rtl="0" eaLnBrk="1" latinLnBrk="0" hangingPunct="1">
        <a:defRPr sz="3600" kern="1200">
          <a:solidFill>
            <a:schemeClr val="tx1"/>
          </a:solidFill>
          <a:latin typeface="+mn-lt"/>
          <a:ea typeface="+mn-ea"/>
          <a:cs typeface="+mn-cs"/>
        </a:defRPr>
      </a:lvl4pPr>
      <a:lvl5pPr marL="2343304" algn="l" defTabSz="1171651" rtl="0" eaLnBrk="1" latinLnBrk="0" hangingPunct="1">
        <a:defRPr sz="3600" kern="1200">
          <a:solidFill>
            <a:schemeClr val="tx1"/>
          </a:solidFill>
          <a:latin typeface="+mn-lt"/>
          <a:ea typeface="+mn-ea"/>
          <a:cs typeface="+mn-cs"/>
        </a:defRPr>
      </a:lvl5pPr>
      <a:lvl6pPr marL="2929124" algn="l" defTabSz="1171651" rtl="0" eaLnBrk="1" latinLnBrk="0" hangingPunct="1">
        <a:defRPr sz="3600" kern="1200">
          <a:solidFill>
            <a:schemeClr val="tx1"/>
          </a:solidFill>
          <a:latin typeface="+mn-lt"/>
          <a:ea typeface="+mn-ea"/>
          <a:cs typeface="+mn-cs"/>
        </a:defRPr>
      </a:lvl6pPr>
      <a:lvl7pPr marL="3514949" algn="l" defTabSz="1171651" rtl="0" eaLnBrk="1" latinLnBrk="0" hangingPunct="1">
        <a:defRPr sz="3600" kern="1200">
          <a:solidFill>
            <a:schemeClr val="tx1"/>
          </a:solidFill>
          <a:latin typeface="+mn-lt"/>
          <a:ea typeface="+mn-ea"/>
          <a:cs typeface="+mn-cs"/>
        </a:defRPr>
      </a:lvl7pPr>
      <a:lvl8pPr marL="4100780" algn="l" defTabSz="1171651" rtl="0" eaLnBrk="1" latinLnBrk="0" hangingPunct="1">
        <a:defRPr sz="3600" kern="1200">
          <a:solidFill>
            <a:schemeClr val="tx1"/>
          </a:solidFill>
          <a:latin typeface="+mn-lt"/>
          <a:ea typeface="+mn-ea"/>
          <a:cs typeface="+mn-cs"/>
        </a:defRPr>
      </a:lvl8pPr>
      <a:lvl9pPr marL="4686607" algn="l" defTabSz="1171651"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8756569"/>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23858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326957"/>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509012"/>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wrap="square" lIns="91132" tIns="45573" rIns="91132" bIns="4557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0" tIns="49636" rIns="99250" bIns="49636"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39"/>
          </a:xfrm>
          <a:prstGeom prst="rect">
            <a:avLst/>
          </a:prstGeom>
          <a:noFill/>
          <a:ln>
            <a:noFill/>
          </a:ln>
        </p:spPr>
        <p:txBody>
          <a:bodyPr lIns="99250" tIns="49636" rIns="99250" bIns="4963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5" y="800141"/>
            <a:ext cx="4948767" cy="438796"/>
          </a:xfrm>
          <a:prstGeom prst="rect">
            <a:avLst/>
          </a:prstGeom>
          <a:noFill/>
        </p:spPr>
        <p:txBody>
          <a:bodyPr lIns="99250" tIns="49636" rIns="99250" bIns="49636">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459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693" algn="ctr" rtl="0" fontAlgn="base">
        <a:spcBef>
          <a:spcPct val="0"/>
        </a:spcBef>
        <a:spcAft>
          <a:spcPct val="0"/>
        </a:spcAft>
        <a:defRPr sz="4400">
          <a:solidFill>
            <a:schemeClr val="tx1"/>
          </a:solidFill>
          <a:latin typeface="Arial" charset="0"/>
          <a:cs typeface="Cordia New" pitchFamily="34" charset="-34"/>
        </a:defRPr>
      </a:lvl6pPr>
      <a:lvl7pPr marL="911379" algn="ctr" rtl="0" fontAlgn="base">
        <a:spcBef>
          <a:spcPct val="0"/>
        </a:spcBef>
        <a:spcAft>
          <a:spcPct val="0"/>
        </a:spcAft>
        <a:defRPr sz="4400">
          <a:solidFill>
            <a:schemeClr val="tx1"/>
          </a:solidFill>
          <a:latin typeface="Arial" charset="0"/>
          <a:cs typeface="Cordia New" pitchFamily="34" charset="-34"/>
        </a:defRPr>
      </a:lvl7pPr>
      <a:lvl8pPr marL="1367071" algn="ctr" rtl="0" fontAlgn="base">
        <a:spcBef>
          <a:spcPct val="0"/>
        </a:spcBef>
        <a:spcAft>
          <a:spcPct val="0"/>
        </a:spcAft>
        <a:defRPr sz="4400">
          <a:solidFill>
            <a:schemeClr val="tx1"/>
          </a:solidFill>
          <a:latin typeface="Arial" charset="0"/>
          <a:cs typeface="Cordia New" pitchFamily="34" charset="-34"/>
        </a:defRPr>
      </a:lvl8pPr>
      <a:lvl9pPr marL="1822735" algn="ctr" rtl="0" fontAlgn="base">
        <a:spcBef>
          <a:spcPct val="0"/>
        </a:spcBef>
        <a:spcAft>
          <a:spcPct val="0"/>
        </a:spcAft>
        <a:defRPr sz="4400">
          <a:solidFill>
            <a:schemeClr val="tx1"/>
          </a:solidFill>
          <a:latin typeface="Arial" charset="0"/>
          <a:cs typeface="Cordia New" pitchFamily="34" charset="-34"/>
        </a:defRPr>
      </a:lvl9pPr>
    </p:titleStyle>
    <p:bodyStyle>
      <a:lvl1pPr marL="341766" indent="-341766"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00" indent="-28479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225" indent="-22785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893" indent="-227855"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588" indent="-227855"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297"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98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64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322"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379" rtl="0" eaLnBrk="1" latinLnBrk="0" hangingPunct="1">
        <a:defRPr sz="2800" kern="1200">
          <a:solidFill>
            <a:schemeClr val="tx1"/>
          </a:solidFill>
          <a:latin typeface="+mn-lt"/>
          <a:ea typeface="+mn-ea"/>
          <a:cs typeface="+mn-cs"/>
        </a:defRPr>
      </a:lvl1pPr>
      <a:lvl2pPr marL="455693" algn="l" defTabSz="911379" rtl="0" eaLnBrk="1" latinLnBrk="0" hangingPunct="1">
        <a:defRPr sz="2800" kern="1200">
          <a:solidFill>
            <a:schemeClr val="tx1"/>
          </a:solidFill>
          <a:latin typeface="+mn-lt"/>
          <a:ea typeface="+mn-ea"/>
          <a:cs typeface="+mn-cs"/>
        </a:defRPr>
      </a:lvl2pPr>
      <a:lvl3pPr marL="911379" algn="l" defTabSz="911379" rtl="0" eaLnBrk="1" latinLnBrk="0" hangingPunct="1">
        <a:defRPr sz="2800" kern="1200">
          <a:solidFill>
            <a:schemeClr val="tx1"/>
          </a:solidFill>
          <a:latin typeface="+mn-lt"/>
          <a:ea typeface="+mn-ea"/>
          <a:cs typeface="+mn-cs"/>
        </a:defRPr>
      </a:lvl3pPr>
      <a:lvl4pPr marL="1367071" algn="l" defTabSz="911379" rtl="0" eaLnBrk="1" latinLnBrk="0" hangingPunct="1">
        <a:defRPr sz="2800" kern="1200">
          <a:solidFill>
            <a:schemeClr val="tx1"/>
          </a:solidFill>
          <a:latin typeface="+mn-lt"/>
          <a:ea typeface="+mn-ea"/>
          <a:cs typeface="+mn-cs"/>
        </a:defRPr>
      </a:lvl4pPr>
      <a:lvl5pPr marL="1822735" algn="l" defTabSz="911379" rtl="0" eaLnBrk="1" latinLnBrk="0" hangingPunct="1">
        <a:defRPr sz="2800" kern="1200">
          <a:solidFill>
            <a:schemeClr val="tx1"/>
          </a:solidFill>
          <a:latin typeface="+mn-lt"/>
          <a:ea typeface="+mn-ea"/>
          <a:cs typeface="+mn-cs"/>
        </a:defRPr>
      </a:lvl5pPr>
      <a:lvl6pPr marL="2278442" algn="l" defTabSz="911379" rtl="0" eaLnBrk="1" latinLnBrk="0" hangingPunct="1">
        <a:defRPr sz="2800" kern="1200">
          <a:solidFill>
            <a:schemeClr val="tx1"/>
          </a:solidFill>
          <a:latin typeface="+mn-lt"/>
          <a:ea typeface="+mn-ea"/>
          <a:cs typeface="+mn-cs"/>
        </a:defRPr>
      </a:lvl6pPr>
      <a:lvl7pPr marL="2734143" algn="l" defTabSz="911379" rtl="0" eaLnBrk="1" latinLnBrk="0" hangingPunct="1">
        <a:defRPr sz="2800" kern="1200">
          <a:solidFill>
            <a:schemeClr val="tx1"/>
          </a:solidFill>
          <a:latin typeface="+mn-lt"/>
          <a:ea typeface="+mn-ea"/>
          <a:cs typeface="+mn-cs"/>
        </a:defRPr>
      </a:lvl7pPr>
      <a:lvl8pPr marL="3189816" algn="l" defTabSz="911379" rtl="0" eaLnBrk="1" latinLnBrk="0" hangingPunct="1">
        <a:defRPr sz="2800" kern="1200">
          <a:solidFill>
            <a:schemeClr val="tx1"/>
          </a:solidFill>
          <a:latin typeface="+mn-lt"/>
          <a:ea typeface="+mn-ea"/>
          <a:cs typeface="+mn-cs"/>
        </a:defRPr>
      </a:lvl8pPr>
      <a:lvl9pPr marL="3645480" algn="l" defTabSz="911379"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lIns="91132" tIns="45573" rIns="91132" bIns="45573"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4207BED-8092-4FA5-8EE5-C722CC28086E}"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0" tIns="49636" rIns="99250" bIns="49636"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0" tIns="49636" rIns="99250" bIns="4963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95" y="800141"/>
            <a:ext cx="4948767" cy="438796"/>
          </a:xfrm>
          <a:prstGeom prst="rect">
            <a:avLst/>
          </a:prstGeom>
          <a:noFill/>
        </p:spPr>
        <p:txBody>
          <a:bodyPr lIns="99250" tIns="49636" rIns="99250" bIns="49636">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22235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693" algn="ctr" rtl="0" fontAlgn="base">
        <a:spcBef>
          <a:spcPct val="0"/>
        </a:spcBef>
        <a:spcAft>
          <a:spcPct val="0"/>
        </a:spcAft>
        <a:defRPr sz="4400">
          <a:solidFill>
            <a:schemeClr val="tx1"/>
          </a:solidFill>
          <a:latin typeface="Arial" pitchFamily="34" charset="0"/>
          <a:cs typeface="Cordia New" pitchFamily="34" charset="-34"/>
        </a:defRPr>
      </a:lvl6pPr>
      <a:lvl7pPr marL="911379" algn="ctr" rtl="0" fontAlgn="base">
        <a:spcBef>
          <a:spcPct val="0"/>
        </a:spcBef>
        <a:spcAft>
          <a:spcPct val="0"/>
        </a:spcAft>
        <a:defRPr sz="4400">
          <a:solidFill>
            <a:schemeClr val="tx1"/>
          </a:solidFill>
          <a:latin typeface="Arial" pitchFamily="34" charset="0"/>
          <a:cs typeface="Cordia New" pitchFamily="34" charset="-34"/>
        </a:defRPr>
      </a:lvl7pPr>
      <a:lvl8pPr marL="1367071" algn="ctr" rtl="0" fontAlgn="base">
        <a:spcBef>
          <a:spcPct val="0"/>
        </a:spcBef>
        <a:spcAft>
          <a:spcPct val="0"/>
        </a:spcAft>
        <a:defRPr sz="4400">
          <a:solidFill>
            <a:schemeClr val="tx1"/>
          </a:solidFill>
          <a:latin typeface="Arial" pitchFamily="34" charset="0"/>
          <a:cs typeface="Cordia New" pitchFamily="34" charset="-34"/>
        </a:defRPr>
      </a:lvl8pPr>
      <a:lvl9pPr marL="182273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66" indent="-341766"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500" indent="-284792"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225" indent="-22785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4893" indent="-227855"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588" indent="-227855"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6297"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98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64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322"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379" rtl="0" eaLnBrk="1" latinLnBrk="0" hangingPunct="1">
        <a:defRPr sz="2800" kern="1200">
          <a:solidFill>
            <a:schemeClr val="tx1"/>
          </a:solidFill>
          <a:latin typeface="+mn-lt"/>
          <a:ea typeface="+mn-ea"/>
          <a:cs typeface="+mn-cs"/>
        </a:defRPr>
      </a:lvl1pPr>
      <a:lvl2pPr marL="455693" algn="l" defTabSz="911379" rtl="0" eaLnBrk="1" latinLnBrk="0" hangingPunct="1">
        <a:defRPr sz="2800" kern="1200">
          <a:solidFill>
            <a:schemeClr val="tx1"/>
          </a:solidFill>
          <a:latin typeface="+mn-lt"/>
          <a:ea typeface="+mn-ea"/>
          <a:cs typeface="+mn-cs"/>
        </a:defRPr>
      </a:lvl2pPr>
      <a:lvl3pPr marL="911379" algn="l" defTabSz="911379" rtl="0" eaLnBrk="1" latinLnBrk="0" hangingPunct="1">
        <a:defRPr sz="2800" kern="1200">
          <a:solidFill>
            <a:schemeClr val="tx1"/>
          </a:solidFill>
          <a:latin typeface="+mn-lt"/>
          <a:ea typeface="+mn-ea"/>
          <a:cs typeface="+mn-cs"/>
        </a:defRPr>
      </a:lvl3pPr>
      <a:lvl4pPr marL="1367071" algn="l" defTabSz="911379" rtl="0" eaLnBrk="1" latinLnBrk="0" hangingPunct="1">
        <a:defRPr sz="2800" kern="1200">
          <a:solidFill>
            <a:schemeClr val="tx1"/>
          </a:solidFill>
          <a:latin typeface="+mn-lt"/>
          <a:ea typeface="+mn-ea"/>
          <a:cs typeface="+mn-cs"/>
        </a:defRPr>
      </a:lvl4pPr>
      <a:lvl5pPr marL="1822735" algn="l" defTabSz="911379" rtl="0" eaLnBrk="1" latinLnBrk="0" hangingPunct="1">
        <a:defRPr sz="2800" kern="1200">
          <a:solidFill>
            <a:schemeClr val="tx1"/>
          </a:solidFill>
          <a:latin typeface="+mn-lt"/>
          <a:ea typeface="+mn-ea"/>
          <a:cs typeface="+mn-cs"/>
        </a:defRPr>
      </a:lvl5pPr>
      <a:lvl6pPr marL="2278442" algn="l" defTabSz="911379" rtl="0" eaLnBrk="1" latinLnBrk="0" hangingPunct="1">
        <a:defRPr sz="2800" kern="1200">
          <a:solidFill>
            <a:schemeClr val="tx1"/>
          </a:solidFill>
          <a:latin typeface="+mn-lt"/>
          <a:ea typeface="+mn-ea"/>
          <a:cs typeface="+mn-cs"/>
        </a:defRPr>
      </a:lvl6pPr>
      <a:lvl7pPr marL="2734143" algn="l" defTabSz="911379" rtl="0" eaLnBrk="1" latinLnBrk="0" hangingPunct="1">
        <a:defRPr sz="2800" kern="1200">
          <a:solidFill>
            <a:schemeClr val="tx1"/>
          </a:solidFill>
          <a:latin typeface="+mn-lt"/>
          <a:ea typeface="+mn-ea"/>
          <a:cs typeface="+mn-cs"/>
        </a:defRPr>
      </a:lvl7pPr>
      <a:lvl8pPr marL="3189816" algn="l" defTabSz="911379" rtl="0" eaLnBrk="1" latinLnBrk="0" hangingPunct="1">
        <a:defRPr sz="2800" kern="1200">
          <a:solidFill>
            <a:schemeClr val="tx1"/>
          </a:solidFill>
          <a:latin typeface="+mn-lt"/>
          <a:ea typeface="+mn-ea"/>
          <a:cs typeface="+mn-cs"/>
        </a:defRPr>
      </a:lvl8pPr>
      <a:lvl9pPr marL="3645480" algn="l" defTabSz="911379"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wrap="square" lIns="91132" tIns="45573" rIns="91132" bIns="4557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0" tIns="49636" rIns="99250" bIns="49636"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39"/>
          </a:xfrm>
          <a:prstGeom prst="rect">
            <a:avLst/>
          </a:prstGeom>
          <a:noFill/>
          <a:ln>
            <a:noFill/>
          </a:ln>
        </p:spPr>
        <p:txBody>
          <a:bodyPr lIns="99250" tIns="49636" rIns="99250" bIns="4963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5" y="800141"/>
            <a:ext cx="4948767" cy="438796"/>
          </a:xfrm>
          <a:prstGeom prst="rect">
            <a:avLst/>
          </a:prstGeom>
          <a:noFill/>
        </p:spPr>
        <p:txBody>
          <a:bodyPr lIns="99250" tIns="49636" rIns="99250" bIns="49636">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36860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693" algn="ctr" rtl="0" fontAlgn="base">
        <a:spcBef>
          <a:spcPct val="0"/>
        </a:spcBef>
        <a:spcAft>
          <a:spcPct val="0"/>
        </a:spcAft>
        <a:defRPr sz="4400">
          <a:solidFill>
            <a:schemeClr val="tx1"/>
          </a:solidFill>
          <a:latin typeface="Arial" charset="0"/>
          <a:cs typeface="Cordia New" pitchFamily="34" charset="-34"/>
        </a:defRPr>
      </a:lvl6pPr>
      <a:lvl7pPr marL="911379" algn="ctr" rtl="0" fontAlgn="base">
        <a:spcBef>
          <a:spcPct val="0"/>
        </a:spcBef>
        <a:spcAft>
          <a:spcPct val="0"/>
        </a:spcAft>
        <a:defRPr sz="4400">
          <a:solidFill>
            <a:schemeClr val="tx1"/>
          </a:solidFill>
          <a:latin typeface="Arial" charset="0"/>
          <a:cs typeface="Cordia New" pitchFamily="34" charset="-34"/>
        </a:defRPr>
      </a:lvl7pPr>
      <a:lvl8pPr marL="1367071" algn="ctr" rtl="0" fontAlgn="base">
        <a:spcBef>
          <a:spcPct val="0"/>
        </a:spcBef>
        <a:spcAft>
          <a:spcPct val="0"/>
        </a:spcAft>
        <a:defRPr sz="4400">
          <a:solidFill>
            <a:schemeClr val="tx1"/>
          </a:solidFill>
          <a:latin typeface="Arial" charset="0"/>
          <a:cs typeface="Cordia New" pitchFamily="34" charset="-34"/>
        </a:defRPr>
      </a:lvl8pPr>
      <a:lvl9pPr marL="1822735" algn="ctr" rtl="0" fontAlgn="base">
        <a:spcBef>
          <a:spcPct val="0"/>
        </a:spcBef>
        <a:spcAft>
          <a:spcPct val="0"/>
        </a:spcAft>
        <a:defRPr sz="4400">
          <a:solidFill>
            <a:schemeClr val="tx1"/>
          </a:solidFill>
          <a:latin typeface="Arial" charset="0"/>
          <a:cs typeface="Cordia New" pitchFamily="34" charset="-34"/>
        </a:defRPr>
      </a:lvl9pPr>
    </p:titleStyle>
    <p:bodyStyle>
      <a:lvl1pPr marL="341766" indent="-341766"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00" indent="-28479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225" indent="-22785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893" indent="-227855"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588" indent="-227855"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297"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98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64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322"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379" rtl="0" eaLnBrk="1" latinLnBrk="0" hangingPunct="1">
        <a:defRPr sz="2800" kern="1200">
          <a:solidFill>
            <a:schemeClr val="tx1"/>
          </a:solidFill>
          <a:latin typeface="+mn-lt"/>
          <a:ea typeface="+mn-ea"/>
          <a:cs typeface="+mn-cs"/>
        </a:defRPr>
      </a:lvl1pPr>
      <a:lvl2pPr marL="455693" algn="l" defTabSz="911379" rtl="0" eaLnBrk="1" latinLnBrk="0" hangingPunct="1">
        <a:defRPr sz="2800" kern="1200">
          <a:solidFill>
            <a:schemeClr val="tx1"/>
          </a:solidFill>
          <a:latin typeface="+mn-lt"/>
          <a:ea typeface="+mn-ea"/>
          <a:cs typeface="+mn-cs"/>
        </a:defRPr>
      </a:lvl2pPr>
      <a:lvl3pPr marL="911379" algn="l" defTabSz="911379" rtl="0" eaLnBrk="1" latinLnBrk="0" hangingPunct="1">
        <a:defRPr sz="2800" kern="1200">
          <a:solidFill>
            <a:schemeClr val="tx1"/>
          </a:solidFill>
          <a:latin typeface="+mn-lt"/>
          <a:ea typeface="+mn-ea"/>
          <a:cs typeface="+mn-cs"/>
        </a:defRPr>
      </a:lvl3pPr>
      <a:lvl4pPr marL="1367071" algn="l" defTabSz="911379" rtl="0" eaLnBrk="1" latinLnBrk="0" hangingPunct="1">
        <a:defRPr sz="2800" kern="1200">
          <a:solidFill>
            <a:schemeClr val="tx1"/>
          </a:solidFill>
          <a:latin typeface="+mn-lt"/>
          <a:ea typeface="+mn-ea"/>
          <a:cs typeface="+mn-cs"/>
        </a:defRPr>
      </a:lvl4pPr>
      <a:lvl5pPr marL="1822735" algn="l" defTabSz="911379" rtl="0" eaLnBrk="1" latinLnBrk="0" hangingPunct="1">
        <a:defRPr sz="2800" kern="1200">
          <a:solidFill>
            <a:schemeClr val="tx1"/>
          </a:solidFill>
          <a:latin typeface="+mn-lt"/>
          <a:ea typeface="+mn-ea"/>
          <a:cs typeface="+mn-cs"/>
        </a:defRPr>
      </a:lvl5pPr>
      <a:lvl6pPr marL="2278442" algn="l" defTabSz="911379" rtl="0" eaLnBrk="1" latinLnBrk="0" hangingPunct="1">
        <a:defRPr sz="2800" kern="1200">
          <a:solidFill>
            <a:schemeClr val="tx1"/>
          </a:solidFill>
          <a:latin typeface="+mn-lt"/>
          <a:ea typeface="+mn-ea"/>
          <a:cs typeface="+mn-cs"/>
        </a:defRPr>
      </a:lvl6pPr>
      <a:lvl7pPr marL="2734143" algn="l" defTabSz="911379" rtl="0" eaLnBrk="1" latinLnBrk="0" hangingPunct="1">
        <a:defRPr sz="2800" kern="1200">
          <a:solidFill>
            <a:schemeClr val="tx1"/>
          </a:solidFill>
          <a:latin typeface="+mn-lt"/>
          <a:ea typeface="+mn-ea"/>
          <a:cs typeface="+mn-cs"/>
        </a:defRPr>
      </a:lvl7pPr>
      <a:lvl8pPr marL="3189816" algn="l" defTabSz="911379" rtl="0" eaLnBrk="1" latinLnBrk="0" hangingPunct="1">
        <a:defRPr sz="2800" kern="1200">
          <a:solidFill>
            <a:schemeClr val="tx1"/>
          </a:solidFill>
          <a:latin typeface="+mn-lt"/>
          <a:ea typeface="+mn-ea"/>
          <a:cs typeface="+mn-cs"/>
        </a:defRPr>
      </a:lvl8pPr>
      <a:lvl9pPr marL="3645480" algn="l" defTabSz="911379"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pic>
        <p:nvPicPr>
          <p:cNvPr id="240" name="Google Shape;240;p40"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241" name="Google Shape;241;p40"/>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242" name="Google Shape;242;p40"/>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31" tIns="49628" rIns="99231" bIns="49628"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243" name="Google Shape;243;p40"/>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244" name="Google Shape;244;p40"/>
          <p:cNvSpPr txBox="1"/>
          <p:nvPr/>
        </p:nvSpPr>
        <p:spPr>
          <a:xfrm>
            <a:off x="3048003" y="642939"/>
            <a:ext cx="4341284" cy="654050"/>
          </a:xfrm>
          <a:prstGeom prst="rect">
            <a:avLst/>
          </a:prstGeom>
          <a:noFill/>
          <a:ln>
            <a:noFill/>
          </a:ln>
        </p:spPr>
        <p:txBody>
          <a:bodyPr spcFirstLastPara="1" wrap="square" lIns="99231" tIns="49628" rIns="99231" bIns="49628"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245" name="Google Shape;245;p40"/>
          <p:cNvSpPr txBox="1"/>
          <p:nvPr/>
        </p:nvSpPr>
        <p:spPr>
          <a:xfrm>
            <a:off x="7148095" y="800104"/>
            <a:ext cx="4948767" cy="438150"/>
          </a:xfrm>
          <a:prstGeom prst="rect">
            <a:avLst/>
          </a:prstGeom>
          <a:noFill/>
          <a:ln>
            <a:noFill/>
          </a:ln>
        </p:spPr>
        <p:txBody>
          <a:bodyPr spcFirstLastPara="1" wrap="square" lIns="99231" tIns="49628" rIns="99231" bIns="49628"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246" name="Google Shape;246;p40"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2252394484"/>
      </p:ext>
    </p:extLst>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6"/>
            <a:ext cx="723900" cy="365125"/>
          </a:xfrm>
          <a:prstGeom prst="rect">
            <a:avLst/>
          </a:prstGeom>
        </p:spPr>
        <p:txBody>
          <a:bodyPr vert="horz" lIns="116857" tIns="58421" rIns="116857" bIns="5842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479">
              <a:defRPr/>
            </a:pPr>
            <a:fld id="{79C0BFF6-9B14-4446-AF07-628EFEB400B0}" type="slidenum">
              <a:rPr lang="th-TH" smtClean="0">
                <a:solidFill>
                  <a:prstClr val="black">
                    <a:tint val="75000"/>
                  </a:prstClr>
                </a:solidFill>
              </a:rPr>
              <a:pPr defTabSz="11684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32" tIns="63617" rIns="127232" bIns="63617" anchor="ctr"/>
          <a:lstStyle/>
          <a:p>
            <a:pPr algn="ctr" defTabSz="11684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6"/>
            <a:ext cx="4341284" cy="83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32" tIns="63617" rIns="127232" bIns="6361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4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4" y="800134"/>
            <a:ext cx="4948767" cy="559364"/>
          </a:xfrm>
          <a:prstGeom prst="rect">
            <a:avLst/>
          </a:prstGeom>
          <a:noFill/>
        </p:spPr>
        <p:txBody>
          <a:bodyPr lIns="127232" tIns="63617" rIns="127232" bIns="63617">
            <a:spAutoFit/>
          </a:bodyPr>
          <a:lstStyle/>
          <a:p>
            <a:pPr defTabSz="11684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32" tIns="63617" rIns="127232" bIns="63617" anchor="ctr"/>
          <a:lstStyle/>
          <a:p>
            <a:pPr algn="ctr" defTabSz="1168479">
              <a:defRPr/>
            </a:pPr>
            <a:endParaRPr lang="th-TH" sz="3600" dirty="0">
              <a:solidFill>
                <a:prstClr val="white"/>
              </a:solidFill>
            </a:endParaRPr>
          </a:p>
        </p:txBody>
      </p:sp>
      <p:sp>
        <p:nvSpPr>
          <p:cNvPr id="12" name="TextBox 11"/>
          <p:cNvSpPr txBox="1"/>
          <p:nvPr/>
        </p:nvSpPr>
        <p:spPr>
          <a:xfrm>
            <a:off x="9290161" y="301676"/>
            <a:ext cx="2220383" cy="518093"/>
          </a:xfrm>
          <a:prstGeom prst="rect">
            <a:avLst/>
          </a:prstGeom>
          <a:noFill/>
          <a:effectLst>
            <a:outerShdw blurRad="50800" dist="38100" dir="5400000" algn="t" rotWithShape="0">
              <a:prstClr val="black">
                <a:alpha val="40000"/>
              </a:prstClr>
            </a:outerShdw>
          </a:effectLst>
        </p:spPr>
        <p:txBody>
          <a:bodyPr lIns="116857" tIns="58421" rIns="116857" bIns="58421">
            <a:spAutoFit/>
          </a:bodyPr>
          <a:lstStyle/>
          <a:p>
            <a:pPr algn="r" defTabSz="11684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79395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250" algn="ctr" rtl="0" fontAlgn="base">
        <a:spcBef>
          <a:spcPct val="0"/>
        </a:spcBef>
        <a:spcAft>
          <a:spcPct val="0"/>
        </a:spcAft>
        <a:defRPr sz="5600">
          <a:solidFill>
            <a:schemeClr val="tx1"/>
          </a:solidFill>
          <a:latin typeface="Arial" pitchFamily="34" charset="0"/>
          <a:cs typeface="Cordia New" pitchFamily="34" charset="-34"/>
        </a:defRPr>
      </a:lvl6pPr>
      <a:lvl7pPr marL="1168479" algn="ctr" rtl="0" fontAlgn="base">
        <a:spcBef>
          <a:spcPct val="0"/>
        </a:spcBef>
        <a:spcAft>
          <a:spcPct val="0"/>
        </a:spcAft>
        <a:defRPr sz="5600">
          <a:solidFill>
            <a:schemeClr val="tx1"/>
          </a:solidFill>
          <a:latin typeface="Arial" pitchFamily="34" charset="0"/>
          <a:cs typeface="Cordia New" pitchFamily="34" charset="-34"/>
        </a:defRPr>
      </a:lvl7pPr>
      <a:lvl8pPr marL="1752686" algn="ctr" rtl="0" fontAlgn="base">
        <a:spcBef>
          <a:spcPct val="0"/>
        </a:spcBef>
        <a:spcAft>
          <a:spcPct val="0"/>
        </a:spcAft>
        <a:defRPr sz="5600">
          <a:solidFill>
            <a:schemeClr val="tx1"/>
          </a:solidFill>
          <a:latin typeface="Arial" pitchFamily="34" charset="0"/>
          <a:cs typeface="Cordia New" pitchFamily="34" charset="-34"/>
        </a:defRPr>
      </a:lvl8pPr>
      <a:lvl9pPr marL="233694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150" indent="-4381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366" indent="-3651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558" indent="-29213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816" indent="-2921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064" indent="-2921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300" indent="-292131" algn="l" defTabSz="11684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526" indent="-292131" algn="l" defTabSz="11684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1761" indent="-292131" algn="l" defTabSz="11684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5955" indent="-292131" algn="l" defTabSz="11684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479" rtl="0" eaLnBrk="1" latinLnBrk="0" hangingPunct="1">
        <a:defRPr sz="3600" kern="1200">
          <a:solidFill>
            <a:schemeClr val="tx1"/>
          </a:solidFill>
          <a:latin typeface="+mn-lt"/>
          <a:ea typeface="+mn-ea"/>
          <a:cs typeface="+mn-cs"/>
        </a:defRPr>
      </a:lvl1pPr>
      <a:lvl2pPr marL="584250" algn="l" defTabSz="1168479" rtl="0" eaLnBrk="1" latinLnBrk="0" hangingPunct="1">
        <a:defRPr sz="3600" kern="1200">
          <a:solidFill>
            <a:schemeClr val="tx1"/>
          </a:solidFill>
          <a:latin typeface="+mn-lt"/>
          <a:ea typeface="+mn-ea"/>
          <a:cs typeface="+mn-cs"/>
        </a:defRPr>
      </a:lvl2pPr>
      <a:lvl3pPr marL="1168479" algn="l" defTabSz="1168479" rtl="0" eaLnBrk="1" latinLnBrk="0" hangingPunct="1">
        <a:defRPr sz="3600" kern="1200">
          <a:solidFill>
            <a:schemeClr val="tx1"/>
          </a:solidFill>
          <a:latin typeface="+mn-lt"/>
          <a:ea typeface="+mn-ea"/>
          <a:cs typeface="+mn-cs"/>
        </a:defRPr>
      </a:lvl3pPr>
      <a:lvl4pPr marL="1752686" algn="l" defTabSz="1168479" rtl="0" eaLnBrk="1" latinLnBrk="0" hangingPunct="1">
        <a:defRPr sz="3600" kern="1200">
          <a:solidFill>
            <a:schemeClr val="tx1"/>
          </a:solidFill>
          <a:latin typeface="+mn-lt"/>
          <a:ea typeface="+mn-ea"/>
          <a:cs typeface="+mn-cs"/>
        </a:defRPr>
      </a:lvl4pPr>
      <a:lvl5pPr marL="2336940" algn="l" defTabSz="1168479" rtl="0" eaLnBrk="1" latinLnBrk="0" hangingPunct="1">
        <a:defRPr sz="3600" kern="1200">
          <a:solidFill>
            <a:schemeClr val="tx1"/>
          </a:solidFill>
          <a:latin typeface="+mn-lt"/>
          <a:ea typeface="+mn-ea"/>
          <a:cs typeface="+mn-cs"/>
        </a:defRPr>
      </a:lvl5pPr>
      <a:lvl6pPr marL="2921175" algn="l" defTabSz="1168479" rtl="0" eaLnBrk="1" latinLnBrk="0" hangingPunct="1">
        <a:defRPr sz="3600" kern="1200">
          <a:solidFill>
            <a:schemeClr val="tx1"/>
          </a:solidFill>
          <a:latin typeface="+mn-lt"/>
          <a:ea typeface="+mn-ea"/>
          <a:cs typeface="+mn-cs"/>
        </a:defRPr>
      </a:lvl6pPr>
      <a:lvl7pPr marL="3505366" algn="l" defTabSz="1168479" rtl="0" eaLnBrk="1" latinLnBrk="0" hangingPunct="1">
        <a:defRPr sz="3600" kern="1200">
          <a:solidFill>
            <a:schemeClr val="tx1"/>
          </a:solidFill>
          <a:latin typeface="+mn-lt"/>
          <a:ea typeface="+mn-ea"/>
          <a:cs typeface="+mn-cs"/>
        </a:defRPr>
      </a:lvl7pPr>
      <a:lvl8pPr marL="4089643" algn="l" defTabSz="1168479" rtl="0" eaLnBrk="1" latinLnBrk="0" hangingPunct="1">
        <a:defRPr sz="3600" kern="1200">
          <a:solidFill>
            <a:schemeClr val="tx1"/>
          </a:solidFill>
          <a:latin typeface="+mn-lt"/>
          <a:ea typeface="+mn-ea"/>
          <a:cs typeface="+mn-cs"/>
        </a:defRPr>
      </a:lvl8pPr>
      <a:lvl9pPr marL="4673875" algn="l" defTabSz="1168479"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2"/>
            <a:ext cx="723900" cy="365125"/>
          </a:xfrm>
          <a:prstGeom prst="rect">
            <a:avLst/>
          </a:prstGeom>
        </p:spPr>
        <p:txBody>
          <a:bodyPr vert="horz" lIns="116875" tIns="58430" rIns="116875" bIns="5843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665">
              <a:defRPr/>
            </a:pPr>
            <a:fld id="{79C0BFF6-9B14-4446-AF07-628EFEB400B0}" type="slidenum">
              <a:rPr lang="th-TH" smtClean="0">
                <a:solidFill>
                  <a:prstClr val="black">
                    <a:tint val="75000"/>
                  </a:prstClr>
                </a:solidFill>
              </a:rPr>
              <a:pPr defTabSz="116866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53" tIns="63627" rIns="127253" bIns="63627" anchor="ctr"/>
          <a:lstStyle/>
          <a:p>
            <a:pPr algn="ctr" defTabSz="116866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1"/>
            <a:ext cx="4341284" cy="83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53" tIns="63627" rIns="127253" bIns="6362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66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9" y="800131"/>
            <a:ext cx="4948767" cy="559384"/>
          </a:xfrm>
          <a:prstGeom prst="rect">
            <a:avLst/>
          </a:prstGeom>
          <a:noFill/>
        </p:spPr>
        <p:txBody>
          <a:bodyPr lIns="127253" tIns="63627" rIns="127253" bIns="63627">
            <a:spAutoFit/>
          </a:bodyPr>
          <a:lstStyle/>
          <a:p>
            <a:pPr defTabSz="116866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53" tIns="63627" rIns="127253" bIns="63627" anchor="ctr"/>
          <a:lstStyle/>
          <a:p>
            <a:pPr algn="ctr" defTabSz="1168665">
              <a:defRPr/>
            </a:pPr>
            <a:endParaRPr lang="th-TH" sz="3600" dirty="0">
              <a:solidFill>
                <a:prstClr val="white"/>
              </a:solidFill>
            </a:endParaRPr>
          </a:p>
        </p:txBody>
      </p:sp>
      <p:sp>
        <p:nvSpPr>
          <p:cNvPr id="12" name="TextBox 11"/>
          <p:cNvSpPr txBox="1"/>
          <p:nvPr/>
        </p:nvSpPr>
        <p:spPr>
          <a:xfrm>
            <a:off x="9290155" y="301671"/>
            <a:ext cx="2220383" cy="518111"/>
          </a:xfrm>
          <a:prstGeom prst="rect">
            <a:avLst/>
          </a:prstGeom>
          <a:noFill/>
          <a:effectLst>
            <a:outerShdw blurRad="50800" dist="38100" dir="5400000" algn="t" rotWithShape="0">
              <a:prstClr val="black">
                <a:alpha val="40000"/>
              </a:prstClr>
            </a:outerShdw>
          </a:effectLst>
        </p:spPr>
        <p:txBody>
          <a:bodyPr lIns="116875" tIns="58430" rIns="116875" bIns="58430">
            <a:spAutoFit/>
          </a:bodyPr>
          <a:lstStyle/>
          <a:p>
            <a:pPr algn="r" defTabSz="116866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008946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342" algn="ctr" rtl="0" fontAlgn="base">
        <a:spcBef>
          <a:spcPct val="0"/>
        </a:spcBef>
        <a:spcAft>
          <a:spcPct val="0"/>
        </a:spcAft>
        <a:defRPr sz="5600">
          <a:solidFill>
            <a:schemeClr val="tx1"/>
          </a:solidFill>
          <a:latin typeface="Arial" pitchFamily="34" charset="0"/>
          <a:cs typeface="Cordia New" pitchFamily="34" charset="-34"/>
        </a:defRPr>
      </a:lvl6pPr>
      <a:lvl7pPr marL="1168665" algn="ctr" rtl="0" fontAlgn="base">
        <a:spcBef>
          <a:spcPct val="0"/>
        </a:spcBef>
        <a:spcAft>
          <a:spcPct val="0"/>
        </a:spcAft>
        <a:defRPr sz="5600">
          <a:solidFill>
            <a:schemeClr val="tx1"/>
          </a:solidFill>
          <a:latin typeface="Arial" pitchFamily="34" charset="0"/>
          <a:cs typeface="Cordia New" pitchFamily="34" charset="-34"/>
        </a:defRPr>
      </a:lvl7pPr>
      <a:lvl8pPr marL="1752966" algn="ctr" rtl="0" fontAlgn="base">
        <a:spcBef>
          <a:spcPct val="0"/>
        </a:spcBef>
        <a:spcAft>
          <a:spcPct val="0"/>
        </a:spcAft>
        <a:defRPr sz="5600">
          <a:solidFill>
            <a:schemeClr val="tx1"/>
          </a:solidFill>
          <a:latin typeface="Arial" pitchFamily="34" charset="0"/>
          <a:cs typeface="Cordia New" pitchFamily="34" charset="-34"/>
        </a:defRPr>
      </a:lvl8pPr>
      <a:lvl9pPr marL="233731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22" indent="-43822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518" indent="-3652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794" indent="-29217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144" indent="-2921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485" indent="-2921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814" indent="-292177" algn="l" defTabSz="116866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133" indent="-292177" algn="l" defTabSz="116866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461" indent="-292177" algn="l" defTabSz="116866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750" indent="-292177" algn="l" defTabSz="116866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665" rtl="0" eaLnBrk="1" latinLnBrk="0" hangingPunct="1">
        <a:defRPr sz="3600" kern="1200">
          <a:solidFill>
            <a:schemeClr val="tx1"/>
          </a:solidFill>
          <a:latin typeface="+mn-lt"/>
          <a:ea typeface="+mn-ea"/>
          <a:cs typeface="+mn-cs"/>
        </a:defRPr>
      </a:lvl1pPr>
      <a:lvl2pPr marL="584342" algn="l" defTabSz="1168665" rtl="0" eaLnBrk="1" latinLnBrk="0" hangingPunct="1">
        <a:defRPr sz="3600" kern="1200">
          <a:solidFill>
            <a:schemeClr val="tx1"/>
          </a:solidFill>
          <a:latin typeface="+mn-lt"/>
          <a:ea typeface="+mn-ea"/>
          <a:cs typeface="+mn-cs"/>
        </a:defRPr>
      </a:lvl2pPr>
      <a:lvl3pPr marL="1168665" algn="l" defTabSz="1168665" rtl="0" eaLnBrk="1" latinLnBrk="0" hangingPunct="1">
        <a:defRPr sz="3600" kern="1200">
          <a:solidFill>
            <a:schemeClr val="tx1"/>
          </a:solidFill>
          <a:latin typeface="+mn-lt"/>
          <a:ea typeface="+mn-ea"/>
          <a:cs typeface="+mn-cs"/>
        </a:defRPr>
      </a:lvl3pPr>
      <a:lvl4pPr marL="1752966" algn="l" defTabSz="1168665" rtl="0" eaLnBrk="1" latinLnBrk="0" hangingPunct="1">
        <a:defRPr sz="3600" kern="1200">
          <a:solidFill>
            <a:schemeClr val="tx1"/>
          </a:solidFill>
          <a:latin typeface="+mn-lt"/>
          <a:ea typeface="+mn-ea"/>
          <a:cs typeface="+mn-cs"/>
        </a:defRPr>
      </a:lvl4pPr>
      <a:lvl5pPr marL="2337314" algn="l" defTabSz="1168665" rtl="0" eaLnBrk="1" latinLnBrk="0" hangingPunct="1">
        <a:defRPr sz="3600" kern="1200">
          <a:solidFill>
            <a:schemeClr val="tx1"/>
          </a:solidFill>
          <a:latin typeface="+mn-lt"/>
          <a:ea typeface="+mn-ea"/>
          <a:cs typeface="+mn-cs"/>
        </a:defRPr>
      </a:lvl5pPr>
      <a:lvl6pPr marL="2921642" algn="l" defTabSz="1168665" rtl="0" eaLnBrk="1" latinLnBrk="0" hangingPunct="1">
        <a:defRPr sz="3600" kern="1200">
          <a:solidFill>
            <a:schemeClr val="tx1"/>
          </a:solidFill>
          <a:latin typeface="+mn-lt"/>
          <a:ea typeface="+mn-ea"/>
          <a:cs typeface="+mn-cs"/>
        </a:defRPr>
      </a:lvl6pPr>
      <a:lvl7pPr marL="3505930" algn="l" defTabSz="1168665" rtl="0" eaLnBrk="1" latinLnBrk="0" hangingPunct="1">
        <a:defRPr sz="3600" kern="1200">
          <a:solidFill>
            <a:schemeClr val="tx1"/>
          </a:solidFill>
          <a:latin typeface="+mn-lt"/>
          <a:ea typeface="+mn-ea"/>
          <a:cs typeface="+mn-cs"/>
        </a:defRPr>
      </a:lvl7pPr>
      <a:lvl8pPr marL="4090298" algn="l" defTabSz="1168665" rtl="0" eaLnBrk="1" latinLnBrk="0" hangingPunct="1">
        <a:defRPr sz="3600" kern="1200">
          <a:solidFill>
            <a:schemeClr val="tx1"/>
          </a:solidFill>
          <a:latin typeface="+mn-lt"/>
          <a:ea typeface="+mn-ea"/>
          <a:cs typeface="+mn-cs"/>
        </a:defRPr>
      </a:lvl8pPr>
      <a:lvl9pPr marL="4674623" algn="l" defTabSz="1168665"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116898" tIns="58441" rIns="116898" bIns="5844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97">
              <a:defRPr/>
            </a:pPr>
            <a:fld id="{79C0BFF6-9B14-4446-AF07-628EFEB400B0}" type="slidenum">
              <a:rPr lang="th-TH" smtClean="0">
                <a:solidFill>
                  <a:prstClr val="black">
                    <a:tint val="75000"/>
                  </a:prstClr>
                </a:solidFill>
              </a:rPr>
              <a:pPr defTabSz="116889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7"/>
            <a:ext cx="4341284" cy="8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78" tIns="63640" rIns="127278" bIns="63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9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2" y="800131"/>
            <a:ext cx="4948767" cy="559410"/>
          </a:xfrm>
          <a:prstGeom prst="rect">
            <a:avLst/>
          </a:prstGeom>
          <a:noFill/>
        </p:spPr>
        <p:txBody>
          <a:bodyPr lIns="127278" tIns="63640" rIns="127278" bIns="63640">
            <a:spAutoFit/>
          </a:bodyPr>
          <a:lstStyle/>
          <a:p>
            <a:pPr defTabSz="116889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a:defRPr/>
            </a:pPr>
            <a:endParaRPr lang="th-TH" sz="3600" dirty="0">
              <a:solidFill>
                <a:prstClr val="white"/>
              </a:solidFill>
            </a:endParaRPr>
          </a:p>
        </p:txBody>
      </p:sp>
      <p:sp>
        <p:nvSpPr>
          <p:cNvPr id="12" name="TextBox 11"/>
          <p:cNvSpPr txBox="1"/>
          <p:nvPr/>
        </p:nvSpPr>
        <p:spPr>
          <a:xfrm>
            <a:off x="9290149" y="301665"/>
            <a:ext cx="2220383" cy="518133"/>
          </a:xfrm>
          <a:prstGeom prst="rect">
            <a:avLst/>
          </a:prstGeom>
          <a:noFill/>
          <a:effectLst>
            <a:outerShdw blurRad="50800" dist="38100" dir="5400000" algn="t" rotWithShape="0">
              <a:prstClr val="black">
                <a:alpha val="40000"/>
              </a:prstClr>
            </a:outerShdw>
          </a:effectLst>
        </p:spPr>
        <p:txBody>
          <a:bodyPr lIns="116898" tIns="58441" rIns="116898" bIns="58441">
            <a:spAutoFit/>
          </a:bodyPr>
          <a:lstStyle/>
          <a:p>
            <a:pPr algn="r" defTabSz="116889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159985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59" algn="ctr" rtl="0" fontAlgn="base">
        <a:spcBef>
          <a:spcPct val="0"/>
        </a:spcBef>
        <a:spcAft>
          <a:spcPct val="0"/>
        </a:spcAft>
        <a:defRPr sz="5600">
          <a:solidFill>
            <a:schemeClr val="tx1"/>
          </a:solidFill>
          <a:latin typeface="Arial" pitchFamily="34" charset="0"/>
          <a:cs typeface="Cordia New" pitchFamily="34" charset="-34"/>
        </a:defRPr>
      </a:lvl6pPr>
      <a:lvl7pPr marL="1168897" algn="ctr" rtl="0" fontAlgn="base">
        <a:spcBef>
          <a:spcPct val="0"/>
        </a:spcBef>
        <a:spcAft>
          <a:spcPct val="0"/>
        </a:spcAft>
        <a:defRPr sz="5600">
          <a:solidFill>
            <a:schemeClr val="tx1"/>
          </a:solidFill>
          <a:latin typeface="Arial" pitchFamily="34" charset="0"/>
          <a:cs typeface="Cordia New" pitchFamily="34" charset="-34"/>
        </a:defRPr>
      </a:lvl7pPr>
      <a:lvl8pPr marL="1753318" algn="ctr" rtl="0" fontAlgn="base">
        <a:spcBef>
          <a:spcPct val="0"/>
        </a:spcBef>
        <a:spcAft>
          <a:spcPct val="0"/>
        </a:spcAft>
        <a:defRPr sz="5600">
          <a:solidFill>
            <a:schemeClr val="tx1"/>
          </a:solidFill>
          <a:latin typeface="Arial" pitchFamily="34" charset="0"/>
          <a:cs typeface="Cordia New" pitchFamily="34" charset="-34"/>
        </a:defRPr>
      </a:lvl8pPr>
      <a:lvl9pPr marL="233778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12" indent="-4383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09" indent="-3653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086" indent="-29223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553"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010"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457"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892"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336"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744"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97" rtl="0" eaLnBrk="1" latinLnBrk="0" hangingPunct="1">
        <a:defRPr sz="3600" kern="1200">
          <a:solidFill>
            <a:schemeClr val="tx1"/>
          </a:solidFill>
          <a:latin typeface="+mn-lt"/>
          <a:ea typeface="+mn-ea"/>
          <a:cs typeface="+mn-cs"/>
        </a:defRPr>
      </a:lvl1pPr>
      <a:lvl2pPr marL="584459" algn="l" defTabSz="1168897" rtl="0" eaLnBrk="1" latinLnBrk="0" hangingPunct="1">
        <a:defRPr sz="3600" kern="1200">
          <a:solidFill>
            <a:schemeClr val="tx1"/>
          </a:solidFill>
          <a:latin typeface="+mn-lt"/>
          <a:ea typeface="+mn-ea"/>
          <a:cs typeface="+mn-cs"/>
        </a:defRPr>
      </a:lvl2pPr>
      <a:lvl3pPr marL="1168897" algn="l" defTabSz="1168897" rtl="0" eaLnBrk="1" latinLnBrk="0" hangingPunct="1">
        <a:defRPr sz="3600" kern="1200">
          <a:solidFill>
            <a:schemeClr val="tx1"/>
          </a:solidFill>
          <a:latin typeface="+mn-lt"/>
          <a:ea typeface="+mn-ea"/>
          <a:cs typeface="+mn-cs"/>
        </a:defRPr>
      </a:lvl3pPr>
      <a:lvl4pPr marL="1753318" algn="l" defTabSz="1168897" rtl="0" eaLnBrk="1" latinLnBrk="0" hangingPunct="1">
        <a:defRPr sz="3600" kern="1200">
          <a:solidFill>
            <a:schemeClr val="tx1"/>
          </a:solidFill>
          <a:latin typeface="+mn-lt"/>
          <a:ea typeface="+mn-ea"/>
          <a:cs typeface="+mn-cs"/>
        </a:defRPr>
      </a:lvl4pPr>
      <a:lvl5pPr marL="2337782" algn="l" defTabSz="1168897" rtl="0" eaLnBrk="1" latinLnBrk="0" hangingPunct="1">
        <a:defRPr sz="3600" kern="1200">
          <a:solidFill>
            <a:schemeClr val="tx1"/>
          </a:solidFill>
          <a:latin typeface="+mn-lt"/>
          <a:ea typeface="+mn-ea"/>
          <a:cs typeface="+mn-cs"/>
        </a:defRPr>
      </a:lvl5pPr>
      <a:lvl6pPr marL="2922225" algn="l" defTabSz="1168897" rtl="0" eaLnBrk="1" latinLnBrk="0" hangingPunct="1">
        <a:defRPr sz="3600" kern="1200">
          <a:solidFill>
            <a:schemeClr val="tx1"/>
          </a:solidFill>
          <a:latin typeface="+mn-lt"/>
          <a:ea typeface="+mn-ea"/>
          <a:cs typeface="+mn-cs"/>
        </a:defRPr>
      </a:lvl6pPr>
      <a:lvl7pPr marL="3506635" algn="l" defTabSz="1168897" rtl="0" eaLnBrk="1" latinLnBrk="0" hangingPunct="1">
        <a:defRPr sz="3600" kern="1200">
          <a:solidFill>
            <a:schemeClr val="tx1"/>
          </a:solidFill>
          <a:latin typeface="+mn-lt"/>
          <a:ea typeface="+mn-ea"/>
          <a:cs typeface="+mn-cs"/>
        </a:defRPr>
      </a:lvl7pPr>
      <a:lvl8pPr marL="4091116" algn="l" defTabSz="1168897" rtl="0" eaLnBrk="1" latinLnBrk="0" hangingPunct="1">
        <a:defRPr sz="3600" kern="1200">
          <a:solidFill>
            <a:schemeClr val="tx1"/>
          </a:solidFill>
          <a:latin typeface="+mn-lt"/>
          <a:ea typeface="+mn-ea"/>
          <a:cs typeface="+mn-cs"/>
        </a:defRPr>
      </a:lvl8pPr>
      <a:lvl9pPr marL="4675559" algn="l" defTabSz="1168897"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0"/>
            <a:ext cx="723900" cy="365125"/>
          </a:xfrm>
          <a:prstGeom prst="rect">
            <a:avLst/>
          </a:prstGeom>
        </p:spPr>
        <p:txBody>
          <a:bodyPr vert="horz" lIns="116921" tIns="58453" rIns="116921" bIns="584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29">
              <a:defRPr/>
            </a:pPr>
            <a:fld id="{79C0BFF6-9B14-4446-AF07-628EFEB400B0}" type="slidenum">
              <a:rPr lang="th-TH" smtClean="0">
                <a:solidFill>
                  <a:prstClr val="black">
                    <a:tint val="75000"/>
                  </a:prstClr>
                </a:solidFill>
              </a:rPr>
              <a:pPr defTabSz="116912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4" tIns="63653" rIns="127304" bIns="63653" anchor="ctr"/>
          <a:lstStyle/>
          <a:p>
            <a:pPr algn="ctr" defTabSz="116912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4" tIns="63653" rIns="127304" bIns="6365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2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5" y="800131"/>
            <a:ext cx="4948767" cy="559436"/>
          </a:xfrm>
          <a:prstGeom prst="rect">
            <a:avLst/>
          </a:prstGeom>
          <a:noFill/>
        </p:spPr>
        <p:txBody>
          <a:bodyPr lIns="127304" tIns="63653" rIns="127304" bIns="63653">
            <a:spAutoFit/>
          </a:bodyPr>
          <a:lstStyle/>
          <a:p>
            <a:pPr defTabSz="116912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4" tIns="63653" rIns="127304" bIns="63653" anchor="ctr"/>
          <a:lstStyle/>
          <a:p>
            <a:pPr algn="ctr" defTabSz="1169129">
              <a:defRPr/>
            </a:pPr>
            <a:endParaRPr lang="th-TH" sz="3600" dirty="0">
              <a:solidFill>
                <a:prstClr val="white"/>
              </a:solidFill>
            </a:endParaRPr>
          </a:p>
        </p:txBody>
      </p:sp>
      <p:sp>
        <p:nvSpPr>
          <p:cNvPr id="12" name="TextBox 11"/>
          <p:cNvSpPr txBox="1"/>
          <p:nvPr/>
        </p:nvSpPr>
        <p:spPr>
          <a:xfrm>
            <a:off x="9290142" y="301660"/>
            <a:ext cx="2220383" cy="518157"/>
          </a:xfrm>
          <a:prstGeom prst="rect">
            <a:avLst/>
          </a:prstGeom>
          <a:noFill/>
          <a:effectLst>
            <a:outerShdw blurRad="50800" dist="38100" dir="5400000" algn="t" rotWithShape="0">
              <a:prstClr val="black">
                <a:alpha val="40000"/>
              </a:prstClr>
            </a:outerShdw>
          </a:effectLst>
        </p:spPr>
        <p:txBody>
          <a:bodyPr lIns="116921" tIns="58453" rIns="116921" bIns="58453">
            <a:spAutoFit/>
          </a:bodyPr>
          <a:lstStyle/>
          <a:p>
            <a:pPr algn="r" defTabSz="116912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300931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74" algn="ctr" rtl="0" fontAlgn="base">
        <a:spcBef>
          <a:spcPct val="0"/>
        </a:spcBef>
        <a:spcAft>
          <a:spcPct val="0"/>
        </a:spcAft>
        <a:defRPr sz="5600">
          <a:solidFill>
            <a:schemeClr val="tx1"/>
          </a:solidFill>
          <a:latin typeface="Arial" pitchFamily="34" charset="0"/>
          <a:cs typeface="Cordia New" pitchFamily="34" charset="-34"/>
        </a:defRPr>
      </a:lvl6pPr>
      <a:lvl7pPr marL="1169129" algn="ctr" rtl="0" fontAlgn="base">
        <a:spcBef>
          <a:spcPct val="0"/>
        </a:spcBef>
        <a:spcAft>
          <a:spcPct val="0"/>
        </a:spcAft>
        <a:defRPr sz="5600">
          <a:solidFill>
            <a:schemeClr val="tx1"/>
          </a:solidFill>
          <a:latin typeface="Arial" pitchFamily="34" charset="0"/>
          <a:cs typeface="Cordia New" pitchFamily="34" charset="-34"/>
        </a:defRPr>
      </a:lvl7pPr>
      <a:lvl8pPr marL="1753671" algn="ctr" rtl="0" fontAlgn="base">
        <a:spcBef>
          <a:spcPct val="0"/>
        </a:spcBef>
        <a:spcAft>
          <a:spcPct val="0"/>
        </a:spcAft>
        <a:defRPr sz="5600">
          <a:solidFill>
            <a:schemeClr val="tx1"/>
          </a:solidFill>
          <a:latin typeface="Arial" pitchFamily="34" charset="0"/>
          <a:cs typeface="Cordia New" pitchFamily="34" charset="-34"/>
        </a:defRPr>
      </a:lvl8pPr>
      <a:lvl9pPr marL="233825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00" indent="-438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00" indent="-3653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381" indent="-2922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962" indent="-2922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536" indent="-2922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100"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651"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211"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737"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29" rtl="0" eaLnBrk="1" latinLnBrk="0" hangingPunct="1">
        <a:defRPr sz="3600" kern="1200">
          <a:solidFill>
            <a:schemeClr val="tx1"/>
          </a:solidFill>
          <a:latin typeface="+mn-lt"/>
          <a:ea typeface="+mn-ea"/>
          <a:cs typeface="+mn-cs"/>
        </a:defRPr>
      </a:lvl1pPr>
      <a:lvl2pPr marL="584574" algn="l" defTabSz="1169129" rtl="0" eaLnBrk="1" latinLnBrk="0" hangingPunct="1">
        <a:defRPr sz="3600" kern="1200">
          <a:solidFill>
            <a:schemeClr val="tx1"/>
          </a:solidFill>
          <a:latin typeface="+mn-lt"/>
          <a:ea typeface="+mn-ea"/>
          <a:cs typeface="+mn-cs"/>
        </a:defRPr>
      </a:lvl2pPr>
      <a:lvl3pPr marL="1169129" algn="l" defTabSz="1169129" rtl="0" eaLnBrk="1" latinLnBrk="0" hangingPunct="1">
        <a:defRPr sz="3600" kern="1200">
          <a:solidFill>
            <a:schemeClr val="tx1"/>
          </a:solidFill>
          <a:latin typeface="+mn-lt"/>
          <a:ea typeface="+mn-ea"/>
          <a:cs typeface="+mn-cs"/>
        </a:defRPr>
      </a:lvl3pPr>
      <a:lvl4pPr marL="1753671" algn="l" defTabSz="1169129" rtl="0" eaLnBrk="1" latinLnBrk="0" hangingPunct="1">
        <a:defRPr sz="3600" kern="1200">
          <a:solidFill>
            <a:schemeClr val="tx1"/>
          </a:solidFill>
          <a:latin typeface="+mn-lt"/>
          <a:ea typeface="+mn-ea"/>
          <a:cs typeface="+mn-cs"/>
        </a:defRPr>
      </a:lvl4pPr>
      <a:lvl5pPr marL="2338250" algn="l" defTabSz="1169129" rtl="0" eaLnBrk="1" latinLnBrk="0" hangingPunct="1">
        <a:defRPr sz="3600" kern="1200">
          <a:solidFill>
            <a:schemeClr val="tx1"/>
          </a:solidFill>
          <a:latin typeface="+mn-lt"/>
          <a:ea typeface="+mn-ea"/>
          <a:cs typeface="+mn-cs"/>
        </a:defRPr>
      </a:lvl5pPr>
      <a:lvl6pPr marL="2922809" algn="l" defTabSz="1169129" rtl="0" eaLnBrk="1" latinLnBrk="0" hangingPunct="1">
        <a:defRPr sz="3600" kern="1200">
          <a:solidFill>
            <a:schemeClr val="tx1"/>
          </a:solidFill>
          <a:latin typeface="+mn-lt"/>
          <a:ea typeface="+mn-ea"/>
          <a:cs typeface="+mn-cs"/>
        </a:defRPr>
      </a:lvl6pPr>
      <a:lvl7pPr marL="3507339" algn="l" defTabSz="1169129" rtl="0" eaLnBrk="1" latinLnBrk="0" hangingPunct="1">
        <a:defRPr sz="3600" kern="1200">
          <a:solidFill>
            <a:schemeClr val="tx1"/>
          </a:solidFill>
          <a:latin typeface="+mn-lt"/>
          <a:ea typeface="+mn-ea"/>
          <a:cs typeface="+mn-cs"/>
        </a:defRPr>
      </a:lvl7pPr>
      <a:lvl8pPr marL="4091934" algn="l" defTabSz="1169129" rtl="0" eaLnBrk="1" latinLnBrk="0" hangingPunct="1">
        <a:defRPr sz="3600" kern="1200">
          <a:solidFill>
            <a:schemeClr val="tx1"/>
          </a:solidFill>
          <a:latin typeface="+mn-lt"/>
          <a:ea typeface="+mn-ea"/>
          <a:cs typeface="+mn-cs"/>
        </a:defRPr>
      </a:lvl8pPr>
      <a:lvl9pPr marL="4676495" algn="l" defTabSz="116912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hyperlink" Target="http://www.aidsinfoonline.org/"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22.xml"/><Relationship Id="rId5" Type="http://schemas.openxmlformats.org/officeDocument/2006/relationships/slide" Target="slide19.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127.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127.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1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127.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127.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127.xml"/></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127.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12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idsdatahub.org/" TargetMode="External"/><Relationship Id="rId1" Type="http://schemas.openxmlformats.org/officeDocument/2006/relationships/slideLayout" Target="../slideLayouts/slideLayout127.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135.xml"/></Relationships>
</file>

<file path=ppt/slides/_rels/slide37.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2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27.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365626"/>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bodyPr>
          <a:lstStyle/>
          <a:p>
            <a:pPr eaLnBrk="1" hangingPunct="1"/>
            <a:r>
              <a:rPr lang="en-US" dirty="0">
                <a:cs typeface="Cordia New" pitchFamily="34" charset="-34"/>
              </a:rPr>
              <a:t>Malaysia</a:t>
            </a:r>
            <a:endParaRPr lang="th-TH" dirty="0"/>
          </a:p>
        </p:txBody>
      </p:sp>
      <p:sp>
        <p:nvSpPr>
          <p:cNvPr id="3" name="TextBox 2">
            <a:extLst>
              <a:ext uri="{FF2B5EF4-FFF2-40B4-BE49-F238E27FC236}">
                <a16:creationId xmlns:a16="http://schemas.microsoft.com/office/drawing/2014/main" id="{44E53438-6E10-499C-8FB4-AC260C6E5F94}"/>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 2023</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by survey site, 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5" name="TextBox 1"/>
          <p:cNvSpPr txBox="1"/>
          <p:nvPr/>
        </p:nvSpPr>
        <p:spPr>
          <a:xfrm>
            <a:off x="226474" y="6418264"/>
            <a:ext cx="11203563" cy="304800"/>
          </a:xfrm>
          <a:prstGeom prst="rect">
            <a:avLst/>
          </a:prstGeom>
        </p:spPr>
        <p:txBody>
          <a:bodyPr wrap="square" lIns="91132" tIns="45573" rIns="91132" bIns="45573"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a:t>
            </a:r>
            <a:r>
              <a:rPr lang="en-US" sz="900" dirty="0">
                <a:latin typeface="Arial" pitchFamily="34" charset="0"/>
                <a:cs typeface="Arial" pitchFamily="34" charset="0"/>
              </a:rPr>
              <a:t>Malaysia Integrated Biological and Behavioral Survey (IBBS) 2022 and Global AIDS Monitoring Reporting</a:t>
            </a:r>
          </a:p>
        </p:txBody>
      </p:sp>
      <p:graphicFrame>
        <p:nvGraphicFramePr>
          <p:cNvPr id="4" name="Chart 3">
            <a:extLst>
              <a:ext uri="{FF2B5EF4-FFF2-40B4-BE49-F238E27FC236}">
                <a16:creationId xmlns:a16="http://schemas.microsoft.com/office/drawing/2014/main" id="{C88CA305-59EB-24E5-ADF5-9BC38F2FFAA6}"/>
              </a:ext>
            </a:extLst>
          </p:cNvPr>
          <p:cNvGraphicFramePr>
            <a:graphicFrameLocks/>
          </p:cNvGraphicFramePr>
          <p:nvPr>
            <p:extLst>
              <p:ext uri="{D42A27DB-BD31-4B8C-83A1-F6EECF244321}">
                <p14:modId xmlns:p14="http://schemas.microsoft.com/office/powerpoint/2010/main" val="52952827"/>
              </p:ext>
            </p:extLst>
          </p:nvPr>
        </p:nvGraphicFramePr>
        <p:xfrm>
          <a:off x="614903" y="2063737"/>
          <a:ext cx="10426704" cy="41529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2A5FA5BD-7F6B-A4D4-D86D-A009E3F1A74D}"/>
              </a:ext>
            </a:extLst>
          </p:cNvPr>
          <p:cNvCxnSpPr/>
          <p:nvPr/>
        </p:nvCxnSpPr>
        <p:spPr>
          <a:xfrm>
            <a:off x="1447800" y="4191000"/>
            <a:ext cx="9326880" cy="0"/>
          </a:xfrm>
          <a:prstGeom prst="line">
            <a:avLst/>
          </a:prstGeom>
          <a:ln w="158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5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5A36-BB9C-0FA4-832F-1DC2ED6F2FBC}"/>
              </a:ext>
            </a:extLst>
          </p:cNvPr>
          <p:cNvSpPr>
            <a:spLocks noGrp="1"/>
          </p:cNvSpPr>
          <p:nvPr>
            <p:ph type="title"/>
          </p:nvPr>
        </p:nvSpPr>
        <p:spPr>
          <a:xfrm>
            <a:off x="228600" y="1517188"/>
            <a:ext cx="11203563" cy="504000"/>
          </a:xfrm>
        </p:spPr>
        <p:txBody>
          <a:bodyPr/>
          <a:lstStyle/>
          <a:p>
            <a:r>
              <a:rPr lang="en-US" dirty="0"/>
              <a:t>Distribution of reported HIV cases by mode of transmission, Malaysia 1986 - 2021</a:t>
            </a:r>
            <a:br>
              <a:rPr lang="en-US" dirty="0"/>
            </a:br>
            <a:endParaRPr lang="en-US" dirty="0"/>
          </a:p>
        </p:txBody>
      </p:sp>
      <p:sp>
        <p:nvSpPr>
          <p:cNvPr id="3" name="Slide Number Placeholder 2">
            <a:extLst>
              <a:ext uri="{FF2B5EF4-FFF2-40B4-BE49-F238E27FC236}">
                <a16:creationId xmlns:a16="http://schemas.microsoft.com/office/drawing/2014/main" id="{2CA63565-FFC0-0C9D-87DE-5C02C6743152}"/>
              </a:ext>
            </a:extLst>
          </p:cNvPr>
          <p:cNvSpPr>
            <a:spLocks noGrp="1"/>
          </p:cNvSpPr>
          <p:nvPr>
            <p:ph type="sldNum" sz="quarter" idx="10"/>
          </p:nvPr>
        </p:nvSpPr>
        <p:spPr/>
        <p:txBody>
          <a:bodyPr/>
          <a:lstStyle/>
          <a:p>
            <a:fld id="{8800C79D-0615-AF41-9AB4-7D5AEAE4FA5F}" type="slidenum">
              <a:rPr lang="th-TH" smtClean="0"/>
              <a:pPr/>
              <a:t>11</a:t>
            </a:fld>
            <a:endParaRPr lang="th-TH"/>
          </a:p>
        </p:txBody>
      </p:sp>
      <p:graphicFrame>
        <p:nvGraphicFramePr>
          <p:cNvPr id="4" name="Chart 3">
            <a:extLst>
              <a:ext uri="{FF2B5EF4-FFF2-40B4-BE49-F238E27FC236}">
                <a16:creationId xmlns:a16="http://schemas.microsoft.com/office/drawing/2014/main" id="{6508EA3A-7415-2EF2-ED61-3858966BD3A8}"/>
              </a:ext>
            </a:extLst>
          </p:cNvPr>
          <p:cNvGraphicFramePr>
            <a:graphicFrameLocks/>
          </p:cNvGraphicFramePr>
          <p:nvPr>
            <p:extLst>
              <p:ext uri="{D42A27DB-BD31-4B8C-83A1-F6EECF244321}">
                <p14:modId xmlns:p14="http://schemas.microsoft.com/office/powerpoint/2010/main" val="2501892212"/>
              </p:ext>
            </p:extLst>
          </p:nvPr>
        </p:nvGraphicFramePr>
        <p:xfrm>
          <a:off x="838200" y="2057399"/>
          <a:ext cx="10287000" cy="41910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5A6103-D385-0F94-9413-FA6EFFA0E7D0}"/>
              </a:ext>
            </a:extLst>
          </p:cNvPr>
          <p:cNvSpPr txBox="1"/>
          <p:nvPr/>
        </p:nvSpPr>
        <p:spPr>
          <a:xfrm>
            <a:off x="533400" y="6607748"/>
            <a:ext cx="5867400" cy="230832"/>
          </a:xfrm>
          <a:prstGeom prst="rect">
            <a:avLst/>
          </a:prstGeom>
          <a:noFill/>
        </p:spPr>
        <p:txBody>
          <a:bodyPr wrap="square" rtlCol="0">
            <a:spAutoFit/>
          </a:bodyPr>
          <a:lstStyle/>
          <a:p>
            <a:pPr defTabSz="914400"/>
            <a:r>
              <a:rPr lang="en-US" sz="900" dirty="0">
                <a:solidFill>
                  <a:prstClr val="black"/>
                </a:solidFill>
                <a:latin typeface="Arial" panose="020B0604020202020204" pitchFamily="34" charset="0"/>
                <a:cs typeface="Arial" panose="020B0604020202020204" pitchFamily="34" charset="0"/>
              </a:rPr>
              <a:t>Source: HIV/STI/Hepatitis C Sector, Division of Disease Control, Ministry of Health Malaysia, 2021</a:t>
            </a:r>
          </a:p>
        </p:txBody>
      </p:sp>
    </p:spTree>
    <p:extLst>
      <p:ext uri="{BB962C8B-B14F-4D97-AF65-F5344CB8AC3E}">
        <p14:creationId xmlns:p14="http://schemas.microsoft.com/office/powerpoint/2010/main" val="153769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6700" y="1556062"/>
            <a:ext cx="11658600" cy="504000"/>
          </a:xfrm>
        </p:spPr>
        <p:txBody>
          <a:bodyPr/>
          <a:lstStyle/>
          <a:p>
            <a:r>
              <a:rPr lang="en-US" dirty="0"/>
              <a:t>Proportion of key populations who reported condom use at last sex, 2012-2022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TextBox 1"/>
          <p:cNvSpPr txBox="1"/>
          <p:nvPr/>
        </p:nvSpPr>
        <p:spPr>
          <a:xfrm>
            <a:off x="152400" y="6354000"/>
            <a:ext cx="11277600" cy="504000"/>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latin typeface="Arial" pitchFamily="34" charset="0"/>
                <a:cs typeface="Arial" pitchFamily="34" charset="0"/>
              </a:rPr>
              <a:t>Source: Prepared by </a:t>
            </a:r>
            <a:r>
              <a:rPr lang="en-GB" sz="800" dirty="0">
                <a:latin typeface="Arial" pitchFamily="34" charset="0"/>
                <a:cs typeface="Arial" pitchFamily="34" charset="0"/>
                <a:hlinkClick r:id="rId3"/>
              </a:rPr>
              <a:t>www.aidsdatahub.org</a:t>
            </a:r>
            <a:r>
              <a:rPr lang="en-GB" sz="800" dirty="0">
                <a:latin typeface="Arial" pitchFamily="34" charset="0"/>
                <a:cs typeface="Arial" pitchFamily="34" charset="0"/>
              </a:rPr>
              <a:t>  based on 1. Ministry of Health, Malaysia. (2004). Behavioural Surveillance Survey of the Sex Worker Population; 2. Yap, I. (2009). The Integrated Bio-Behavioural Surveillance (IBBS) Survey 2009 Malaysia; 3. UNAIDS. (2010). Global Report: UNAIDS Report on the Global AIDS Epidemic; 4. Malaysian AIDS Council. (2009). Risk </a:t>
            </a:r>
            <a:r>
              <a:rPr lang="en-GB" sz="800" dirty="0" err="1">
                <a:latin typeface="Arial" pitchFamily="34" charset="0"/>
                <a:cs typeface="Arial" pitchFamily="34" charset="0"/>
              </a:rPr>
              <a:t>Behavior</a:t>
            </a:r>
            <a:r>
              <a:rPr lang="en-GB" sz="800" dirty="0">
                <a:latin typeface="Arial" pitchFamily="34" charset="0"/>
                <a:cs typeface="Arial" pitchFamily="34" charset="0"/>
              </a:rPr>
              <a:t> and HIV Prevalence among MSM: A Venue-Based Study in Kuala Lumpur, Malaysia; 5. </a:t>
            </a:r>
            <a:r>
              <a:rPr lang="en-US" sz="800" dirty="0"/>
              <a:t>UNAIDS. (2013). Global Report: UNAIDS Report on the Global AIDS Epidemic 2013; 6. Malaysia Ministry of Health. (2015). Global AIDS Response Progress Reporting 2015. (Country narrative report); and 7. </a:t>
            </a:r>
            <a:r>
              <a:rPr lang="en-US" sz="800" dirty="0">
                <a:hlinkClick r:id="rId4"/>
              </a:rPr>
              <a:t>www.aidsinfoonline.org</a:t>
            </a:r>
            <a:r>
              <a:rPr lang="en-US" sz="800" dirty="0"/>
              <a:t> </a:t>
            </a:r>
            <a:endParaRPr lang="en-GB" sz="800" dirty="0">
              <a:latin typeface="Arial" pitchFamily="34" charset="0"/>
              <a:cs typeface="Arial" pitchFamily="34" charset="0"/>
            </a:endParaRPr>
          </a:p>
          <a:p>
            <a:endParaRPr lang="en-GB" sz="800" dirty="0">
              <a:latin typeface="Arial" pitchFamily="34" charset="0"/>
              <a:cs typeface="Arial" pitchFamily="34" charset="0"/>
            </a:endParaRPr>
          </a:p>
        </p:txBody>
      </p:sp>
      <p:graphicFrame>
        <p:nvGraphicFramePr>
          <p:cNvPr id="2" name="Chart 1">
            <a:extLst>
              <a:ext uri="{FF2B5EF4-FFF2-40B4-BE49-F238E27FC236}">
                <a16:creationId xmlns:a16="http://schemas.microsoft.com/office/drawing/2014/main" id="{491D7B7A-F2D1-43D3-9F49-23CBB84DE312}"/>
              </a:ext>
            </a:extLst>
          </p:cNvPr>
          <p:cNvGraphicFramePr>
            <a:graphicFrameLocks/>
          </p:cNvGraphicFramePr>
          <p:nvPr>
            <p:extLst>
              <p:ext uri="{D42A27DB-BD31-4B8C-83A1-F6EECF244321}">
                <p14:modId xmlns:p14="http://schemas.microsoft.com/office/powerpoint/2010/main" val="399726888"/>
              </p:ext>
            </p:extLst>
          </p:nvPr>
        </p:nvGraphicFramePr>
        <p:xfrm>
          <a:off x="1524000" y="2399661"/>
          <a:ext cx="8839200" cy="36147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36623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5D4B-EFD1-7BD2-A3F8-13586BFE2C34}"/>
              </a:ext>
            </a:extLst>
          </p:cNvPr>
          <p:cNvSpPr>
            <a:spLocks noGrp="1"/>
          </p:cNvSpPr>
          <p:nvPr>
            <p:ph type="title"/>
          </p:nvPr>
        </p:nvSpPr>
        <p:spPr/>
        <p:txBody>
          <a:bodyPr/>
          <a:lstStyle/>
          <a:p>
            <a:r>
              <a:rPr lang="en-GB" dirty="0"/>
              <a:t>Proportion of female sex workers who reported condom use at last sex by age group, 2012-2022</a:t>
            </a:r>
            <a:endParaRPr lang="en-US" dirty="0"/>
          </a:p>
        </p:txBody>
      </p:sp>
      <p:sp>
        <p:nvSpPr>
          <p:cNvPr id="3" name="Slide Number Placeholder 2">
            <a:extLst>
              <a:ext uri="{FF2B5EF4-FFF2-40B4-BE49-F238E27FC236}">
                <a16:creationId xmlns:a16="http://schemas.microsoft.com/office/drawing/2014/main" id="{1D5CF4CC-0546-3845-8182-8F439C58349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0C79D-0615-AF41-9AB4-7D5AEAE4FA5F}" type="slidenum">
              <a:rPr kumimoji="0" lang="th-TH" sz="1200" b="0" i="0" u="none" strike="noStrike" kern="1200" cap="none" spc="0" normalizeH="0" baseline="0" noProof="0" smtClean="0">
                <a:ln>
                  <a:noFill/>
                </a:ln>
                <a:solidFill>
                  <a:srgbClr val="898989"/>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h-TH" sz="1200" b="0" i="0" u="none" strike="noStrike" kern="1200" cap="none" spc="0" normalizeH="0" baseline="0" noProof="0">
              <a:ln>
                <a:noFill/>
              </a:ln>
              <a:solidFill>
                <a:srgbClr val="898989"/>
              </a:solidFill>
              <a:effectLst/>
              <a:uLnTx/>
              <a:uFillTx/>
              <a:latin typeface="Arial"/>
              <a:ea typeface="+mn-ea"/>
              <a:cs typeface="Cordia New" panose="020B0304020202020204" pitchFamily="34" charset="-34"/>
            </a:endParaRPr>
          </a:p>
        </p:txBody>
      </p:sp>
      <p:sp>
        <p:nvSpPr>
          <p:cNvPr id="9" name="TextBox 1">
            <a:extLst>
              <a:ext uri="{FF2B5EF4-FFF2-40B4-BE49-F238E27FC236}">
                <a16:creationId xmlns:a16="http://schemas.microsoft.com/office/drawing/2014/main" id="{5BB33B8B-17F2-AF11-1E25-C4746D6DB98A}"/>
              </a:ext>
            </a:extLst>
          </p:cNvPr>
          <p:cNvSpPr txBox="1"/>
          <p:nvPr/>
        </p:nvSpPr>
        <p:spPr>
          <a:xfrm>
            <a:off x="0" y="6553199"/>
            <a:ext cx="11203562" cy="2809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Global AIDS Monitoring Reporting</a:t>
            </a:r>
            <a:endParaRPr kumimoji="0" lang="en-US" sz="800" b="1"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6" name="Group 5">
            <a:extLst>
              <a:ext uri="{FF2B5EF4-FFF2-40B4-BE49-F238E27FC236}">
                <a16:creationId xmlns:a16="http://schemas.microsoft.com/office/drawing/2014/main" id="{77ECB0D8-B770-391A-D99D-FB6598354CCF}"/>
              </a:ext>
            </a:extLst>
          </p:cNvPr>
          <p:cNvGrpSpPr/>
          <p:nvPr/>
        </p:nvGrpSpPr>
        <p:grpSpPr>
          <a:xfrm>
            <a:off x="2819400" y="2544620"/>
            <a:ext cx="6172200" cy="3475179"/>
            <a:chOff x="2819400" y="2544620"/>
            <a:chExt cx="6172200" cy="3475179"/>
          </a:xfrm>
        </p:grpSpPr>
        <p:graphicFrame>
          <p:nvGraphicFramePr>
            <p:cNvPr id="4" name="Chart 3">
              <a:extLst>
                <a:ext uri="{FF2B5EF4-FFF2-40B4-BE49-F238E27FC236}">
                  <a16:creationId xmlns:a16="http://schemas.microsoft.com/office/drawing/2014/main" id="{60D453A9-F9F2-49ED-9806-D8C8EE94AACE}"/>
                </a:ext>
              </a:extLst>
            </p:cNvPr>
            <p:cNvGraphicFramePr>
              <a:graphicFrameLocks/>
            </p:cNvGraphicFramePr>
            <p:nvPr>
              <p:extLst>
                <p:ext uri="{D42A27DB-BD31-4B8C-83A1-F6EECF244321}">
                  <p14:modId xmlns:p14="http://schemas.microsoft.com/office/powerpoint/2010/main" val="3460175734"/>
                </p:ext>
              </p:extLst>
            </p:nvPr>
          </p:nvGraphicFramePr>
          <p:xfrm>
            <a:off x="2819400" y="2544620"/>
            <a:ext cx="6172200" cy="34751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47B664CB-8EFC-38AE-44C3-CF8B9980AA3C}"/>
                </a:ext>
              </a:extLst>
            </p:cNvPr>
            <p:cNvCxnSpPr>
              <a:cxnSpLocks/>
            </p:cNvCxnSpPr>
            <p:nvPr/>
          </p:nvCxnSpPr>
          <p:spPr>
            <a:xfrm>
              <a:off x="3810000" y="2985248"/>
              <a:ext cx="4807826"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2810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E830-3FD7-F888-12D4-1F46CF5ACB52}"/>
              </a:ext>
            </a:extLst>
          </p:cNvPr>
          <p:cNvSpPr>
            <a:spLocks noGrp="1"/>
          </p:cNvSpPr>
          <p:nvPr>
            <p:ph type="title"/>
          </p:nvPr>
        </p:nvSpPr>
        <p:spPr/>
        <p:txBody>
          <a:bodyPr/>
          <a:lstStyle/>
          <a:p>
            <a:r>
              <a:rPr lang="en-US" dirty="0"/>
              <a:t>Proportion of men who have sex with men who reported condom use at last sex by age group, 2012-2022</a:t>
            </a:r>
          </a:p>
        </p:txBody>
      </p:sp>
      <p:sp>
        <p:nvSpPr>
          <p:cNvPr id="3" name="Slide Number Placeholder 2">
            <a:extLst>
              <a:ext uri="{FF2B5EF4-FFF2-40B4-BE49-F238E27FC236}">
                <a16:creationId xmlns:a16="http://schemas.microsoft.com/office/drawing/2014/main" id="{FF0C73BE-FF35-3B77-6E32-40FF3D96BA48}"/>
              </a:ext>
            </a:extLst>
          </p:cNvPr>
          <p:cNvSpPr>
            <a:spLocks noGrp="1"/>
          </p:cNvSpPr>
          <p:nvPr>
            <p:ph type="sldNum" sz="quarter" idx="10"/>
          </p:nvPr>
        </p:nvSpPr>
        <p:spPr/>
        <p:txBody>
          <a:bodyPr/>
          <a:lstStyle/>
          <a:p>
            <a:fld id="{8800C79D-0615-AF41-9AB4-7D5AEAE4FA5F}" type="slidenum">
              <a:rPr lang="th-TH" smtClean="0"/>
              <a:pPr/>
              <a:t>15</a:t>
            </a:fld>
            <a:endParaRPr lang="th-TH"/>
          </a:p>
        </p:txBody>
      </p:sp>
      <p:sp>
        <p:nvSpPr>
          <p:cNvPr id="5" name="TextBox 1">
            <a:extLst>
              <a:ext uri="{FF2B5EF4-FFF2-40B4-BE49-F238E27FC236}">
                <a16:creationId xmlns:a16="http://schemas.microsoft.com/office/drawing/2014/main" id="{05E4D927-0256-CA98-8857-D6B33AEE211B}"/>
              </a:ext>
            </a:extLst>
          </p:cNvPr>
          <p:cNvSpPr txBox="1"/>
          <p:nvPr/>
        </p:nvSpPr>
        <p:spPr>
          <a:xfrm>
            <a:off x="0" y="6553199"/>
            <a:ext cx="11203562" cy="2809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Global AIDS Monitoring Reporting</a:t>
            </a:r>
            <a:endParaRPr kumimoji="0" lang="en-US" sz="800" b="1"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7" name="Group 6">
            <a:extLst>
              <a:ext uri="{FF2B5EF4-FFF2-40B4-BE49-F238E27FC236}">
                <a16:creationId xmlns:a16="http://schemas.microsoft.com/office/drawing/2014/main" id="{DCCC794D-6284-174F-0AE2-85F7CE092EE2}"/>
              </a:ext>
            </a:extLst>
          </p:cNvPr>
          <p:cNvGrpSpPr/>
          <p:nvPr/>
        </p:nvGrpSpPr>
        <p:grpSpPr>
          <a:xfrm>
            <a:off x="1676400" y="2362918"/>
            <a:ext cx="8458200" cy="3809282"/>
            <a:chOff x="1676400" y="2362918"/>
            <a:chExt cx="8458200" cy="3809282"/>
          </a:xfrm>
        </p:grpSpPr>
        <p:graphicFrame>
          <p:nvGraphicFramePr>
            <p:cNvPr id="4" name="Chart 3">
              <a:extLst>
                <a:ext uri="{FF2B5EF4-FFF2-40B4-BE49-F238E27FC236}">
                  <a16:creationId xmlns:a16="http://schemas.microsoft.com/office/drawing/2014/main" id="{63616246-EBC6-4D07-AF8D-CC95A4BEA405}"/>
                </a:ext>
              </a:extLst>
            </p:cNvPr>
            <p:cNvGraphicFramePr>
              <a:graphicFrameLocks/>
            </p:cNvGraphicFramePr>
            <p:nvPr>
              <p:extLst>
                <p:ext uri="{D42A27DB-BD31-4B8C-83A1-F6EECF244321}">
                  <p14:modId xmlns:p14="http://schemas.microsoft.com/office/powerpoint/2010/main" val="2731949468"/>
                </p:ext>
              </p:extLst>
            </p:nvPr>
          </p:nvGraphicFramePr>
          <p:xfrm>
            <a:off x="1676400" y="2362918"/>
            <a:ext cx="8458200" cy="380928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CAA28991-1547-556D-95BD-15924EF24075}"/>
                </a:ext>
              </a:extLst>
            </p:cNvPr>
            <p:cNvCxnSpPr>
              <a:cxnSpLocks/>
            </p:cNvCxnSpPr>
            <p:nvPr/>
          </p:nvCxnSpPr>
          <p:spPr>
            <a:xfrm>
              <a:off x="2590800" y="2832848"/>
              <a:ext cx="7223760"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439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571612"/>
            <a:ext cx="11508323" cy="504000"/>
          </a:xfrm>
        </p:spPr>
        <p:txBody>
          <a:bodyPr/>
          <a:lstStyle/>
          <a:p>
            <a:r>
              <a:rPr lang="en-US" dirty="0"/>
              <a:t>Proportion of transgender people who reported condom use at last sex by age group, 2017 and 2022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TextBox 1">
            <a:extLst>
              <a:ext uri="{FF2B5EF4-FFF2-40B4-BE49-F238E27FC236}">
                <a16:creationId xmlns:a16="http://schemas.microsoft.com/office/drawing/2014/main" id="{D22DFB26-176B-956A-1373-CEA91AFA7FCE}"/>
              </a:ext>
            </a:extLst>
          </p:cNvPr>
          <p:cNvSpPr txBox="1"/>
          <p:nvPr/>
        </p:nvSpPr>
        <p:spPr>
          <a:xfrm>
            <a:off x="0" y="6553199"/>
            <a:ext cx="11203562" cy="2809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Global AIDS Monitoring Reporting</a:t>
            </a:r>
            <a:endParaRPr kumimoji="0" lang="en-US" sz="800" b="1"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7" name="Group 6">
            <a:extLst>
              <a:ext uri="{FF2B5EF4-FFF2-40B4-BE49-F238E27FC236}">
                <a16:creationId xmlns:a16="http://schemas.microsoft.com/office/drawing/2014/main" id="{D2CECEDE-932B-E01D-4FD0-B5054D5268BC}"/>
              </a:ext>
            </a:extLst>
          </p:cNvPr>
          <p:cNvGrpSpPr/>
          <p:nvPr/>
        </p:nvGrpSpPr>
        <p:grpSpPr>
          <a:xfrm>
            <a:off x="2819400" y="2839355"/>
            <a:ext cx="6019800" cy="3180445"/>
            <a:chOff x="2819400" y="2839355"/>
            <a:chExt cx="6019800" cy="3180445"/>
          </a:xfrm>
        </p:grpSpPr>
        <p:graphicFrame>
          <p:nvGraphicFramePr>
            <p:cNvPr id="4" name="Chart 3">
              <a:extLst>
                <a:ext uri="{FF2B5EF4-FFF2-40B4-BE49-F238E27FC236}">
                  <a16:creationId xmlns:a16="http://schemas.microsoft.com/office/drawing/2014/main" id="{47DC95A0-1C4D-4169-9B38-E579DDD283F5}"/>
                </a:ext>
              </a:extLst>
            </p:cNvPr>
            <p:cNvGraphicFramePr>
              <a:graphicFrameLocks/>
            </p:cNvGraphicFramePr>
            <p:nvPr>
              <p:extLst>
                <p:ext uri="{D42A27DB-BD31-4B8C-83A1-F6EECF244321}">
                  <p14:modId xmlns:p14="http://schemas.microsoft.com/office/powerpoint/2010/main" val="4197127928"/>
                </p:ext>
              </p:extLst>
            </p:nvPr>
          </p:nvGraphicFramePr>
          <p:xfrm>
            <a:off x="2819400" y="2839355"/>
            <a:ext cx="6019800" cy="318044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6B862408-594C-16BF-5A66-052DCFD765EA}"/>
                </a:ext>
              </a:extLst>
            </p:cNvPr>
            <p:cNvCxnSpPr>
              <a:cxnSpLocks/>
            </p:cNvCxnSpPr>
            <p:nvPr/>
          </p:nvCxnSpPr>
          <p:spPr>
            <a:xfrm>
              <a:off x="3733800" y="3242980"/>
              <a:ext cx="4807826"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6748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A5887-FF03-E2AA-B5F4-39BBC16A3ACC}"/>
              </a:ext>
            </a:extLst>
          </p:cNvPr>
          <p:cNvSpPr>
            <a:spLocks noGrp="1"/>
          </p:cNvSpPr>
          <p:nvPr>
            <p:ph type="title"/>
          </p:nvPr>
        </p:nvSpPr>
        <p:spPr/>
        <p:txBody>
          <a:bodyPr/>
          <a:lstStyle/>
          <a:p>
            <a:r>
              <a:rPr lang="en-US" dirty="0"/>
              <a:t>Proportion of people who inject drugs who reported condom use at last sex by age group, 2012 - 2022</a:t>
            </a:r>
          </a:p>
        </p:txBody>
      </p:sp>
      <p:sp>
        <p:nvSpPr>
          <p:cNvPr id="3" name="Slide Number Placeholder 2">
            <a:extLst>
              <a:ext uri="{FF2B5EF4-FFF2-40B4-BE49-F238E27FC236}">
                <a16:creationId xmlns:a16="http://schemas.microsoft.com/office/drawing/2014/main" id="{677C694D-374A-F6CE-D83C-D5C05766661B}"/>
              </a:ext>
            </a:extLst>
          </p:cNvPr>
          <p:cNvSpPr>
            <a:spLocks noGrp="1"/>
          </p:cNvSpPr>
          <p:nvPr>
            <p:ph type="sldNum" sz="quarter" idx="10"/>
          </p:nvPr>
        </p:nvSpPr>
        <p:spPr/>
        <p:txBody>
          <a:bodyPr/>
          <a:lstStyle/>
          <a:p>
            <a:fld id="{8800C79D-0615-AF41-9AB4-7D5AEAE4FA5F}" type="slidenum">
              <a:rPr lang="th-TH" smtClean="0"/>
              <a:pPr/>
              <a:t>17</a:t>
            </a:fld>
            <a:endParaRPr lang="th-TH"/>
          </a:p>
        </p:txBody>
      </p:sp>
      <p:sp>
        <p:nvSpPr>
          <p:cNvPr id="5" name="TextBox 1">
            <a:extLst>
              <a:ext uri="{FF2B5EF4-FFF2-40B4-BE49-F238E27FC236}">
                <a16:creationId xmlns:a16="http://schemas.microsoft.com/office/drawing/2014/main" id="{31368B73-7150-5B57-AC50-DBB80484C2CC}"/>
              </a:ext>
            </a:extLst>
          </p:cNvPr>
          <p:cNvSpPr txBox="1"/>
          <p:nvPr/>
        </p:nvSpPr>
        <p:spPr>
          <a:xfrm>
            <a:off x="0" y="6553199"/>
            <a:ext cx="11203562" cy="2809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Global AIDS Monitoring Reporting</a:t>
            </a:r>
            <a:endParaRPr kumimoji="0" lang="en-US" sz="800" b="1"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8" name="Group 7">
            <a:extLst>
              <a:ext uri="{FF2B5EF4-FFF2-40B4-BE49-F238E27FC236}">
                <a16:creationId xmlns:a16="http://schemas.microsoft.com/office/drawing/2014/main" id="{1F3D9D99-4B93-557C-1EEC-0B047434AD1D}"/>
              </a:ext>
            </a:extLst>
          </p:cNvPr>
          <p:cNvGrpSpPr/>
          <p:nvPr/>
        </p:nvGrpSpPr>
        <p:grpSpPr>
          <a:xfrm>
            <a:off x="1828800" y="2362918"/>
            <a:ext cx="8534400" cy="3733082"/>
            <a:chOff x="1828800" y="2362918"/>
            <a:chExt cx="8534400" cy="3733082"/>
          </a:xfrm>
        </p:grpSpPr>
        <p:graphicFrame>
          <p:nvGraphicFramePr>
            <p:cNvPr id="4" name="Chart 3">
              <a:extLst>
                <a:ext uri="{FF2B5EF4-FFF2-40B4-BE49-F238E27FC236}">
                  <a16:creationId xmlns:a16="http://schemas.microsoft.com/office/drawing/2014/main" id="{FAC73FB1-B574-4689-BAC1-B3505997CEEA}"/>
                </a:ext>
              </a:extLst>
            </p:cNvPr>
            <p:cNvGraphicFramePr>
              <a:graphicFrameLocks/>
            </p:cNvGraphicFramePr>
            <p:nvPr>
              <p:extLst>
                <p:ext uri="{D42A27DB-BD31-4B8C-83A1-F6EECF244321}">
                  <p14:modId xmlns:p14="http://schemas.microsoft.com/office/powerpoint/2010/main" val="3153282951"/>
                </p:ext>
              </p:extLst>
            </p:nvPr>
          </p:nvGraphicFramePr>
          <p:xfrm>
            <a:off x="1828800" y="2362918"/>
            <a:ext cx="8534400" cy="373308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6FEDDCA5-0FF1-9F4F-9F1A-3F48811244B6}"/>
                </a:ext>
              </a:extLst>
            </p:cNvPr>
            <p:cNvCxnSpPr>
              <a:cxnSpLocks/>
            </p:cNvCxnSpPr>
            <p:nvPr/>
          </p:nvCxnSpPr>
          <p:spPr>
            <a:xfrm>
              <a:off x="2895600" y="2832848"/>
              <a:ext cx="7132320"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762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571612"/>
            <a:ext cx="11736923" cy="504000"/>
          </a:xfrm>
        </p:spPr>
        <p:txBody>
          <a:bodyPr/>
          <a:lstStyle/>
          <a:p>
            <a:r>
              <a:rPr lang="en-US" dirty="0"/>
              <a:t>Proportion of people who inject drugs who reported using sterile injecting equipment, 2012 - 2022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5" name="TextBox 1"/>
          <p:cNvSpPr txBox="1"/>
          <p:nvPr/>
        </p:nvSpPr>
        <p:spPr>
          <a:xfrm>
            <a:off x="4672" y="6360031"/>
            <a:ext cx="10544175" cy="405479"/>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2"/>
              </a:rPr>
              <a:t>www.aidsdatahub.org</a:t>
            </a:r>
            <a:r>
              <a:rPr lang="en-GB" sz="900" dirty="0">
                <a:latin typeface="Arial" pitchFamily="34" charset="0"/>
                <a:cs typeface="Arial" pitchFamily="34" charset="0"/>
              </a:rPr>
              <a:t>  based on Integrated Bio-Behavioural Surveillance (IBBS) Surveys and Global AIDS Monitoring Reporting</a:t>
            </a:r>
          </a:p>
        </p:txBody>
      </p:sp>
      <p:graphicFrame>
        <p:nvGraphicFramePr>
          <p:cNvPr id="4" name="Chart 3">
            <a:extLst>
              <a:ext uri="{FF2B5EF4-FFF2-40B4-BE49-F238E27FC236}">
                <a16:creationId xmlns:a16="http://schemas.microsoft.com/office/drawing/2014/main" id="{5E108D85-533D-40AD-A7E2-183673C07379}"/>
              </a:ext>
            </a:extLst>
          </p:cNvPr>
          <p:cNvGraphicFramePr>
            <a:graphicFrameLocks noGrp="1"/>
          </p:cNvGraphicFramePr>
          <p:nvPr>
            <p:extLst>
              <p:ext uri="{D42A27DB-BD31-4B8C-83A1-F6EECF244321}">
                <p14:modId xmlns:p14="http://schemas.microsoft.com/office/powerpoint/2010/main" val="2124518203"/>
              </p:ext>
            </p:extLst>
          </p:nvPr>
        </p:nvGraphicFramePr>
        <p:xfrm>
          <a:off x="1524000" y="2438400"/>
          <a:ext cx="8943975" cy="3533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917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381000" y="3390900"/>
            <a:ext cx="94837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2B18B03E-95A6-4B56-B9D1-DEBF1F74A4F4}" type="slidenum">
              <a:rPr lang="th-TH">
                <a:solidFill>
                  <a:prstClr val="black">
                    <a:tint val="75000"/>
                  </a:prstClr>
                </a:solidFill>
              </a:rPr>
              <a:pPr>
                <a:defRPr/>
              </a:pPr>
              <a:t>2</a:t>
            </a:fld>
            <a:endParaRPr lang="th-TH" dirty="0">
              <a:solidFill>
                <a:prstClr val="black">
                  <a:tint val="75000"/>
                </a:prstClr>
              </a:solidFill>
            </a:endParaRPr>
          </a:p>
        </p:txBody>
      </p:sp>
      <p:sp>
        <p:nvSpPr>
          <p:cNvPr id="5" name="Subtitle 4"/>
          <p:cNvSpPr>
            <a:spLocks noGrp="1"/>
          </p:cNvSpPr>
          <p:nvPr>
            <p:ph type="subTitle" idx="1"/>
          </p:nvPr>
        </p:nvSpPr>
        <p:spPr>
          <a:xfrm>
            <a:off x="527049" y="2571754"/>
            <a:ext cx="8077200" cy="3448050"/>
          </a:xfrm>
        </p:spPr>
        <p:txBody>
          <a:bodyPr/>
          <a:lstStyle/>
          <a:p>
            <a:pPr>
              <a:defRPr/>
            </a:pPr>
            <a:r>
              <a:rPr lang="en-US" dirty="0">
                <a:hlinkClick r:id="rId2" action="ppaction://hlinksldjump"/>
              </a:rPr>
              <a:t>Basic socio-demographic indicators</a:t>
            </a:r>
            <a:endParaRPr lang="en-US" dirty="0"/>
          </a:p>
          <a:p>
            <a:pPr>
              <a:defRPr/>
            </a:pPr>
            <a:r>
              <a:rPr lang="en-US" dirty="0">
                <a:hlinkClick r:id="rId3" action="ppaction://hlinksldjump"/>
              </a:rPr>
              <a:t>HIV prevalence and epidemiological status</a:t>
            </a:r>
            <a:endParaRPr lang="en-US" dirty="0"/>
          </a:p>
          <a:p>
            <a:pPr>
              <a:defRPr/>
            </a:pPr>
            <a:r>
              <a:rPr lang="en-US" dirty="0">
                <a:hlinkClick r:id="rId4" action="ppaction://hlinksldjump"/>
              </a:rPr>
              <a:t>Risk behaviors</a:t>
            </a:r>
            <a:endParaRPr lang="en-US" dirty="0"/>
          </a:p>
          <a:p>
            <a:pPr>
              <a:defRPr/>
            </a:pPr>
            <a:r>
              <a:rPr lang="en-US" dirty="0">
                <a:hlinkClick r:id="rId5" action="ppaction://hlinksldjump"/>
              </a:rPr>
              <a:t>Vulnerability and HIV knowledge </a:t>
            </a:r>
            <a:endParaRPr lang="en-US" dirty="0"/>
          </a:p>
          <a:p>
            <a:pPr>
              <a:defRPr/>
            </a:pPr>
            <a:r>
              <a:rPr lang="en-US" dirty="0">
                <a:hlinkClick r:id="rId6" action="ppaction://hlinksldjump"/>
              </a:rPr>
              <a:t>HIV expenditure </a:t>
            </a:r>
            <a:endParaRPr lang="en-US" dirty="0"/>
          </a:p>
          <a:p>
            <a:pPr>
              <a:defRPr/>
            </a:pPr>
            <a:r>
              <a:rPr lang="en-US" dirty="0">
                <a:hlinkClick r:id="rId7" action="ppaction://hlinksldjump"/>
              </a:rPr>
              <a:t>National response </a:t>
            </a:r>
            <a:endParaRPr lang="en-US" dirty="0"/>
          </a:p>
          <a:p>
            <a:pPr marL="0" indent="0">
              <a:buNone/>
              <a:defRPr/>
            </a:pPr>
            <a:endParaRPr lang="th-TH" dirty="0"/>
          </a:p>
        </p:txBody>
      </p:sp>
      <p:sp>
        <p:nvSpPr>
          <p:cNvPr id="23556" name="Title 3"/>
          <p:cNvSpPr>
            <a:spLocks noGrp="1"/>
          </p:cNvSpPr>
          <p:nvPr>
            <p:ph type="title"/>
          </p:nvPr>
        </p:nvSpPr>
        <p:spPr bwMode="auto">
          <a:xfrm>
            <a:off x="228600" y="1641478"/>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noAutofit/>
          </a:bodyPr>
          <a:lstStyle/>
          <a:p>
            <a:pPr eaLnBrk="1" hangingPunct="1"/>
            <a:r>
              <a:rPr lang="en-US">
                <a:cs typeface="Cordia New" pitchFamily="34" charset="-34"/>
              </a:rPr>
              <a:t>CONTENT</a:t>
            </a:r>
            <a:endParaRPr lang="th-TH"/>
          </a:p>
        </p:txBody>
      </p:sp>
    </p:spTree>
    <p:extLst>
      <p:ext uri="{BB962C8B-B14F-4D97-AF65-F5344CB8AC3E}">
        <p14:creationId xmlns:p14="http://schemas.microsoft.com/office/powerpoint/2010/main" val="2707864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2"/>
          <p:cNvSpPr>
            <a:spLocks noGrp="1"/>
          </p:cNvSpPr>
          <p:nvPr>
            <p:ph type="title"/>
          </p:nvPr>
        </p:nvSpPr>
        <p:spPr bwMode="auto">
          <a:xfrm>
            <a:off x="226476" y="1571612"/>
            <a:ext cx="11813125"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noAutofit/>
          </a:bodyPr>
          <a:lstStyle/>
          <a:p>
            <a:pPr eaLnBrk="1" hangingPunct="1"/>
            <a:r>
              <a:rPr lang="en-US" dirty="0">
                <a:cs typeface="Cordia New" pitchFamily="34" charset="-34"/>
              </a:rPr>
              <a:t>Proportion of key populations with comprehensive HIV knowledge, 2012 - 2014</a:t>
            </a:r>
          </a:p>
        </p:txBody>
      </p:sp>
      <p:sp>
        <p:nvSpPr>
          <p:cNvPr id="2" name="Slide Number Placeholder 1"/>
          <p:cNvSpPr>
            <a:spLocks noGrp="1"/>
          </p:cNvSpPr>
          <p:nvPr>
            <p:ph type="sldNum" sz="quarter" idx="10"/>
          </p:nvPr>
        </p:nvSpPr>
        <p:spPr/>
        <p:txBody>
          <a:bodyPr/>
          <a:lstStyle/>
          <a:p>
            <a:pPr>
              <a:defRPr/>
            </a:pPr>
            <a:fld id="{9EE392EE-883A-4E00-B90D-9BF86459BA25}" type="slidenum">
              <a:rPr lang="th-TH">
                <a:solidFill>
                  <a:prstClr val="black">
                    <a:tint val="75000"/>
                  </a:prstClr>
                </a:solidFill>
              </a:rPr>
              <a:pPr>
                <a:defRPr/>
              </a:pPr>
              <a:t>20</a:t>
            </a:fld>
            <a:endParaRPr lang="th-TH" dirty="0">
              <a:solidFill>
                <a:prstClr val="black">
                  <a:tint val="75000"/>
                </a:prstClr>
              </a:solidFill>
            </a:endParaRPr>
          </a:p>
        </p:txBody>
      </p:sp>
      <p:sp>
        <p:nvSpPr>
          <p:cNvPr id="59397" name="Text Box 10"/>
          <p:cNvSpPr txBox="1">
            <a:spLocks noChangeArrowheads="1"/>
          </p:cNvSpPr>
          <p:nvPr/>
        </p:nvSpPr>
        <p:spPr bwMode="auto">
          <a:xfrm>
            <a:off x="226475" y="6488707"/>
            <a:ext cx="11051125" cy="36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2" tIns="45573" rIns="91132" bIns="45573">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r>
              <a:rPr lang="en-US" sz="900" dirty="0">
                <a:solidFill>
                  <a:srgbClr val="000000"/>
                </a:solidFill>
                <a:cs typeface="Arial" charset="0"/>
              </a:rPr>
              <a:t>Source: Prepared by </a:t>
            </a:r>
            <a:r>
              <a:rPr lang="en-US" sz="900" dirty="0">
                <a:solidFill>
                  <a:srgbClr val="000000"/>
                </a:solidFill>
                <a:cs typeface="Arial" charset="0"/>
                <a:hlinkClick r:id="rId3"/>
              </a:rPr>
              <a:t>www.aidsdatahub.org</a:t>
            </a:r>
            <a:r>
              <a:rPr lang="en-US" sz="900" dirty="0">
                <a:solidFill>
                  <a:srgbClr val="000000"/>
                </a:solidFill>
                <a:cs typeface="Arial" charset="0"/>
              </a:rPr>
              <a:t>  based on </a:t>
            </a:r>
            <a:r>
              <a:rPr lang="en-GB" sz="900" u="sng" dirty="0">
                <a:solidFill>
                  <a:prstClr val="black"/>
                </a:solidFill>
                <a:cs typeface="Arial" charset="0"/>
              </a:rPr>
              <a:t> </a:t>
            </a:r>
            <a:r>
              <a:rPr lang="en-GB" sz="900" dirty="0">
                <a:latin typeface="Arial" pitchFamily="34" charset="0"/>
                <a:cs typeface="Arial" pitchFamily="34" charset="0"/>
              </a:rPr>
              <a:t>IBBS reports cited in </a:t>
            </a:r>
            <a:r>
              <a:rPr lang="en-US" sz="900" dirty="0"/>
              <a:t>HIV/AIDS Reporting System  and  HIV/STI Section. Disease Control Division. Ministry of Health Malaysia. (2015). Global AIDS Response Progress Report 2015 (Country narrative report).</a:t>
            </a:r>
            <a:endParaRPr lang="en-GB" sz="900" dirty="0"/>
          </a:p>
        </p:txBody>
      </p:sp>
      <p:graphicFrame>
        <p:nvGraphicFramePr>
          <p:cNvPr id="7" name="Chart 6"/>
          <p:cNvGraphicFramePr>
            <a:graphicFrameLocks noGrp="1"/>
          </p:cNvGraphicFramePr>
          <p:nvPr>
            <p:extLst>
              <p:ext uri="{D42A27DB-BD31-4B8C-83A1-F6EECF244321}">
                <p14:modId xmlns:p14="http://schemas.microsoft.com/office/powerpoint/2010/main" val="549571879"/>
              </p:ext>
            </p:extLst>
          </p:nvPr>
        </p:nvGraphicFramePr>
        <p:xfrm>
          <a:off x="1905000" y="2346743"/>
          <a:ext cx="8077200" cy="39778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1152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bwMode="auto">
          <a:xfrm>
            <a:off x="302637"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noAutofit/>
          </a:bodyPr>
          <a:lstStyle/>
          <a:p>
            <a:pPr eaLnBrk="1" hangingPunct="1"/>
            <a:r>
              <a:rPr lang="en-US" dirty="0">
                <a:cs typeface="Cordia New" pitchFamily="34" charset="-34"/>
              </a:rPr>
              <a:t>Number and percentage of national service trainees (17-19 </a:t>
            </a:r>
            <a:r>
              <a:rPr lang="en-US" dirty="0" err="1">
                <a:cs typeface="Cordia New" pitchFamily="34" charset="-34"/>
              </a:rPr>
              <a:t>yr</a:t>
            </a:r>
            <a:r>
              <a:rPr lang="en-US" dirty="0">
                <a:cs typeface="Cordia New" pitchFamily="34" charset="-34"/>
              </a:rPr>
              <a:t>) with comprehensive HIV knowledge, 2008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A898F5AA-23D3-4357-9144-43453EDF0A3C}" type="slidenum">
              <a:rPr lang="th-TH">
                <a:solidFill>
                  <a:prstClr val="black">
                    <a:tint val="75000"/>
                  </a:prstClr>
                </a:solidFill>
              </a:rPr>
              <a:pPr>
                <a:defRPr/>
              </a:pPr>
              <a:t>21</a:t>
            </a:fld>
            <a:endParaRPr lang="th-TH" dirty="0">
              <a:solidFill>
                <a:prstClr val="black">
                  <a:tint val="75000"/>
                </a:prstClr>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2366572634"/>
              </p:ext>
            </p:extLst>
          </p:nvPr>
        </p:nvGraphicFramePr>
        <p:xfrm>
          <a:off x="2893864" y="2471737"/>
          <a:ext cx="6324600" cy="369242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49"/>
          <p:cNvSpPr txBox="1">
            <a:spLocks noChangeArrowheads="1"/>
          </p:cNvSpPr>
          <p:nvPr/>
        </p:nvSpPr>
        <p:spPr bwMode="auto">
          <a:xfrm>
            <a:off x="152400" y="6397663"/>
            <a:ext cx="10058400" cy="369035"/>
          </a:xfrm>
          <a:prstGeom prst="rect">
            <a:avLst/>
          </a:prstGeom>
          <a:noFill/>
          <a:ln w="9525">
            <a:noFill/>
            <a:miter lim="800000"/>
            <a:headEnd/>
            <a:tailEnd/>
          </a:ln>
        </p:spPr>
        <p:txBody>
          <a:bodyPr wrap="square" lIns="91132" tIns="45573" rIns="91132" bIns="45573">
            <a:spAutoFit/>
          </a:bodyPr>
          <a:lstStyle>
            <a:defPPr>
              <a:defRPr lang="en-US"/>
            </a:defPPr>
            <a:lvl1pPr algn="l" rtl="0" fontAlgn="base">
              <a:spcBef>
                <a:spcPct val="0"/>
              </a:spcBef>
              <a:spcAft>
                <a:spcPct val="0"/>
              </a:spcAft>
              <a:defRPr sz="1200" b="1" kern="1200">
                <a:solidFill>
                  <a:schemeClr val="tx1"/>
                </a:solidFill>
                <a:latin typeface="Arial" charset="0"/>
                <a:ea typeface="SimSun" pitchFamily="2" charset="-122"/>
                <a:cs typeface="+mn-cs"/>
              </a:defRPr>
            </a:lvl1pPr>
            <a:lvl2pPr marL="457200" algn="l" rtl="0" fontAlgn="base">
              <a:spcBef>
                <a:spcPct val="0"/>
              </a:spcBef>
              <a:spcAft>
                <a:spcPct val="0"/>
              </a:spcAft>
              <a:defRPr sz="1200" b="1" kern="1200">
                <a:solidFill>
                  <a:schemeClr val="tx1"/>
                </a:solidFill>
                <a:latin typeface="Arial" charset="0"/>
                <a:ea typeface="SimSun" pitchFamily="2" charset="-122"/>
                <a:cs typeface="+mn-cs"/>
              </a:defRPr>
            </a:lvl2pPr>
            <a:lvl3pPr marL="914400" algn="l" rtl="0" fontAlgn="base">
              <a:spcBef>
                <a:spcPct val="0"/>
              </a:spcBef>
              <a:spcAft>
                <a:spcPct val="0"/>
              </a:spcAft>
              <a:defRPr sz="1200" b="1" kern="1200">
                <a:solidFill>
                  <a:schemeClr val="tx1"/>
                </a:solidFill>
                <a:latin typeface="Arial" charset="0"/>
                <a:ea typeface="SimSun" pitchFamily="2" charset="-122"/>
                <a:cs typeface="+mn-cs"/>
              </a:defRPr>
            </a:lvl3pPr>
            <a:lvl4pPr marL="1371600" algn="l" rtl="0" fontAlgn="base">
              <a:spcBef>
                <a:spcPct val="0"/>
              </a:spcBef>
              <a:spcAft>
                <a:spcPct val="0"/>
              </a:spcAft>
              <a:defRPr sz="1200" b="1" kern="1200">
                <a:solidFill>
                  <a:schemeClr val="tx1"/>
                </a:solidFill>
                <a:latin typeface="Arial" charset="0"/>
                <a:ea typeface="SimSun" pitchFamily="2" charset="-122"/>
                <a:cs typeface="+mn-cs"/>
              </a:defRPr>
            </a:lvl4pPr>
            <a:lvl5pPr marL="1828800" algn="l" rtl="0" fontAlgn="base">
              <a:spcBef>
                <a:spcPct val="0"/>
              </a:spcBef>
              <a:spcAft>
                <a:spcPct val="0"/>
              </a:spcAft>
              <a:defRPr sz="1200" b="1" kern="1200">
                <a:solidFill>
                  <a:schemeClr val="tx1"/>
                </a:solidFill>
                <a:latin typeface="Arial" charset="0"/>
                <a:ea typeface="SimSun" pitchFamily="2" charset="-122"/>
                <a:cs typeface="+mn-cs"/>
              </a:defRPr>
            </a:lvl5pPr>
            <a:lvl6pPr marL="2286000" algn="l" defTabSz="914400" rtl="0" eaLnBrk="1" latinLnBrk="0" hangingPunct="1">
              <a:defRPr sz="1200" b="1" kern="1200">
                <a:solidFill>
                  <a:schemeClr val="tx1"/>
                </a:solidFill>
                <a:latin typeface="Arial" charset="0"/>
                <a:ea typeface="SimSun" pitchFamily="2" charset="-122"/>
                <a:cs typeface="+mn-cs"/>
              </a:defRPr>
            </a:lvl6pPr>
            <a:lvl7pPr marL="2743200" algn="l" defTabSz="914400" rtl="0" eaLnBrk="1" latinLnBrk="0" hangingPunct="1">
              <a:defRPr sz="1200" b="1" kern="1200">
                <a:solidFill>
                  <a:schemeClr val="tx1"/>
                </a:solidFill>
                <a:latin typeface="Arial" charset="0"/>
                <a:ea typeface="SimSun" pitchFamily="2" charset="-122"/>
                <a:cs typeface="+mn-cs"/>
              </a:defRPr>
            </a:lvl7pPr>
            <a:lvl8pPr marL="3200400" algn="l" defTabSz="914400" rtl="0" eaLnBrk="1" latinLnBrk="0" hangingPunct="1">
              <a:defRPr sz="1200" b="1" kern="1200">
                <a:solidFill>
                  <a:schemeClr val="tx1"/>
                </a:solidFill>
                <a:latin typeface="Arial" charset="0"/>
                <a:ea typeface="SimSun" pitchFamily="2" charset="-122"/>
                <a:cs typeface="+mn-cs"/>
              </a:defRPr>
            </a:lvl8pPr>
            <a:lvl9pPr marL="3657600" algn="l" defTabSz="914400" rtl="0" eaLnBrk="1" latinLnBrk="0" hangingPunct="1">
              <a:defRPr sz="1200" b="1" kern="1200">
                <a:solidFill>
                  <a:schemeClr val="tx1"/>
                </a:solidFill>
                <a:latin typeface="Arial" charset="0"/>
                <a:ea typeface="SimSun" pitchFamily="2" charset="-122"/>
                <a:cs typeface="+mn-cs"/>
              </a:defRPr>
            </a:lvl9pPr>
          </a:lstStyle>
          <a:p>
            <a:pPr>
              <a:spcBef>
                <a:spcPct val="50000"/>
              </a:spcBef>
              <a:defRPr/>
            </a:pPr>
            <a:r>
              <a:rPr lang="en-US" sz="900" b="0" dirty="0">
                <a:solidFill>
                  <a:srgbClr val="000000"/>
                </a:solidFill>
              </a:rPr>
              <a:t>Source: Prepared by </a:t>
            </a:r>
            <a:r>
              <a:rPr lang="en-US" sz="900" b="0" dirty="0">
                <a:solidFill>
                  <a:srgbClr val="000000"/>
                </a:solidFill>
                <a:hlinkClick r:id="rId3"/>
              </a:rPr>
              <a:t>www.aidsdatahub.org</a:t>
            </a:r>
            <a:r>
              <a:rPr lang="en-US" sz="900" b="0" dirty="0">
                <a:solidFill>
                  <a:srgbClr val="000000"/>
                </a:solidFill>
              </a:rPr>
              <a:t>  based on Malaysia National Service Survey, MOH, 2008 cited in </a:t>
            </a:r>
            <a:r>
              <a:rPr lang="en-US" sz="900" b="0" dirty="0">
                <a:solidFill>
                  <a:prstClr val="black"/>
                </a:solidFill>
              </a:rPr>
              <a:t>AIDS/STD Section Disease Control Division Malaysia. (2010 ). UNGASS Country Progress Report: Malaysia 2010.</a:t>
            </a:r>
            <a:endParaRPr lang="en-US" sz="900" b="0" dirty="0">
              <a:solidFill>
                <a:srgbClr val="000000"/>
              </a:solidFill>
            </a:endParaRPr>
          </a:p>
        </p:txBody>
      </p:sp>
      <p:sp>
        <p:nvSpPr>
          <p:cNvPr id="60422" name="TextBox 8"/>
          <p:cNvSpPr txBox="1">
            <a:spLocks noChangeArrowheads="1"/>
          </p:cNvSpPr>
          <p:nvPr/>
        </p:nvSpPr>
        <p:spPr bwMode="auto">
          <a:xfrm>
            <a:off x="7391458" y="2625658"/>
            <a:ext cx="1811092" cy="30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32" tIns="45573" rIns="91132" bIns="45573">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0"/>
              </a:spcBef>
              <a:spcAft>
                <a:spcPct val="0"/>
              </a:spcAft>
            </a:pPr>
            <a:r>
              <a:rPr lang="en-US" sz="1400" b="1" dirty="0">
                <a:solidFill>
                  <a:prstClr val="black"/>
                </a:solidFill>
                <a:cs typeface="Arial" charset="0"/>
              </a:rPr>
              <a:t>Sample size = 6000</a:t>
            </a:r>
          </a:p>
        </p:txBody>
      </p:sp>
    </p:spTree>
    <p:extLst>
      <p:ext uri="{BB962C8B-B14F-4D97-AF65-F5344CB8AC3E}">
        <p14:creationId xmlns:p14="http://schemas.microsoft.com/office/powerpoint/2010/main" val="1269220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4802" y="3480318"/>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financing, 2022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sp>
        <p:nvSpPr>
          <p:cNvPr id="6" name="Rectangle 5">
            <a:extLst>
              <a:ext uri="{FF2B5EF4-FFF2-40B4-BE49-F238E27FC236}">
                <a16:creationId xmlns:a16="http://schemas.microsoft.com/office/drawing/2014/main" id="{E4043D7D-4A60-4396-89B9-9AE5CD3BA94F}"/>
              </a:ext>
            </a:extLst>
          </p:cNvPr>
          <p:cNvSpPr/>
          <p:nvPr/>
        </p:nvSpPr>
        <p:spPr>
          <a:xfrm>
            <a:off x="226504" y="6555151"/>
            <a:ext cx="6422931" cy="230536"/>
          </a:xfrm>
          <a:prstGeom prst="rect">
            <a:avLst/>
          </a:prstGeom>
        </p:spPr>
        <p:txBody>
          <a:bodyPr wrap="none" lIns="91132" tIns="45573" rIns="91132" bIns="4557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latin typeface="Arial" pitchFamily="34" charset="0"/>
                <a:cs typeface="Arial" pitchFamily="34" charset="0"/>
              </a:rPr>
              <a:t>Source: </a:t>
            </a:r>
            <a:r>
              <a:rPr lang="en-US" sz="900" dirty="0">
                <a:solidFill>
                  <a:prstClr val="black"/>
                </a:solidFill>
                <a:latin typeface="Arial" pitchFamily="34" charset="0"/>
                <a:cs typeface="Arial" pitchFamily="34" charset="0"/>
              </a:rPr>
              <a:t>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Global AIDS Monitoring 2023 and UNAIDS HIV Financial Dashboard</a:t>
            </a:r>
            <a:endParaRPr lang="en-GB" sz="900" dirty="0">
              <a:latin typeface="Arial" pitchFamily="34" charset="0"/>
              <a:cs typeface="Arial" pitchFamily="34" charset="0"/>
            </a:endParaRPr>
          </a:p>
        </p:txBody>
      </p:sp>
      <p:cxnSp>
        <p:nvCxnSpPr>
          <p:cNvPr id="27" name="Straight Connector 26">
            <a:extLst>
              <a:ext uri="{FF2B5EF4-FFF2-40B4-BE49-F238E27FC236}">
                <a16:creationId xmlns:a16="http://schemas.microsoft.com/office/drawing/2014/main" id="{FCB932CB-4F44-42A2-911F-44DAF18E0796}"/>
              </a:ext>
            </a:extLst>
          </p:cNvPr>
          <p:cNvCxnSpPr/>
          <p:nvPr/>
        </p:nvCxnSpPr>
        <p:spPr>
          <a:xfrm>
            <a:off x="7479494" y="5584692"/>
            <a:ext cx="0" cy="91440"/>
          </a:xfrm>
          <a:prstGeom prst="line">
            <a:avLst/>
          </a:prstGeom>
          <a:noFill/>
          <a:ln w="12700" cap="flat" cmpd="sng" algn="ctr">
            <a:solidFill>
              <a:sysClr val="windowText" lastClr="000000"/>
            </a:solidFill>
            <a:prstDash val="solid"/>
          </a:ln>
          <a:effectLst/>
        </p:spPr>
      </p:cxnSp>
      <p:pic>
        <p:nvPicPr>
          <p:cNvPr id="5" name="Picture 4">
            <a:extLst>
              <a:ext uri="{FF2B5EF4-FFF2-40B4-BE49-F238E27FC236}">
                <a16:creationId xmlns:a16="http://schemas.microsoft.com/office/drawing/2014/main" id="{85D31C84-93B5-277D-A6E9-988FB162AD8D}"/>
              </a:ext>
            </a:extLst>
          </p:cNvPr>
          <p:cNvPicPr>
            <a:picLocks noChangeAspect="1"/>
          </p:cNvPicPr>
          <p:nvPr/>
        </p:nvPicPr>
        <p:blipFill>
          <a:blip r:embed="rId4"/>
          <a:stretch>
            <a:fillRect/>
          </a:stretch>
        </p:blipFill>
        <p:spPr>
          <a:xfrm>
            <a:off x="838200" y="2209800"/>
            <a:ext cx="10184073" cy="3886200"/>
          </a:xfrm>
          <a:prstGeom prst="rect">
            <a:avLst/>
          </a:prstGeom>
        </p:spPr>
      </p:pic>
    </p:spTree>
    <p:extLst>
      <p:ext uri="{BB962C8B-B14F-4D97-AF65-F5344CB8AC3E}">
        <p14:creationId xmlns:p14="http://schemas.microsoft.com/office/powerpoint/2010/main" val="132038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2008 - 2022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sp>
        <p:nvSpPr>
          <p:cNvPr id="6" name="Rectangle 5">
            <a:extLst>
              <a:ext uri="{FF2B5EF4-FFF2-40B4-BE49-F238E27FC236}">
                <a16:creationId xmlns:a16="http://schemas.microsoft.com/office/drawing/2014/main" id="{E4043D7D-4A60-4396-89B9-9AE5CD3BA94F}"/>
              </a:ext>
            </a:extLst>
          </p:cNvPr>
          <p:cNvSpPr/>
          <p:nvPr/>
        </p:nvSpPr>
        <p:spPr>
          <a:xfrm>
            <a:off x="226504" y="6555151"/>
            <a:ext cx="7198785" cy="230536"/>
          </a:xfrm>
          <a:prstGeom prst="rect">
            <a:avLst/>
          </a:prstGeom>
        </p:spPr>
        <p:txBody>
          <a:bodyPr wrap="none" lIns="91132" tIns="45573" rIns="91132" bIns="4557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latin typeface="Arial" pitchFamily="34" charset="0"/>
                <a:cs typeface="Arial" pitchFamily="34" charset="0"/>
              </a:rPr>
              <a:t>Source: </a:t>
            </a:r>
            <a:r>
              <a:rPr lang="en-US" sz="900" dirty="0">
                <a:solidFill>
                  <a:prstClr val="black"/>
                </a:solidFill>
                <a:latin typeface="Arial" pitchFamily="34" charset="0"/>
                <a:cs typeface="Arial" pitchFamily="34" charset="0"/>
              </a:rPr>
              <a:t>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Global AIDS Monitoring Reporting and UNAIDS HIV Financial Dashboard </a:t>
            </a:r>
            <a:endParaRPr lang="en-GB" sz="900" dirty="0">
              <a:latin typeface="Arial" pitchFamily="34" charset="0"/>
              <a:cs typeface="Arial" pitchFamily="34" charset="0"/>
            </a:endParaRPr>
          </a:p>
        </p:txBody>
      </p:sp>
      <p:graphicFrame>
        <p:nvGraphicFramePr>
          <p:cNvPr id="4" name="Chart 3">
            <a:extLst>
              <a:ext uri="{FF2B5EF4-FFF2-40B4-BE49-F238E27FC236}">
                <a16:creationId xmlns:a16="http://schemas.microsoft.com/office/drawing/2014/main" id="{861D87DA-BA0D-4BE5-86F5-7F8D758602D7}"/>
              </a:ext>
            </a:extLst>
          </p:cNvPr>
          <p:cNvGraphicFramePr>
            <a:graphicFrameLocks/>
          </p:cNvGraphicFramePr>
          <p:nvPr>
            <p:extLst>
              <p:ext uri="{D42A27DB-BD31-4B8C-83A1-F6EECF244321}">
                <p14:modId xmlns:p14="http://schemas.microsoft.com/office/powerpoint/2010/main" val="1521044636"/>
              </p:ext>
            </p:extLst>
          </p:nvPr>
        </p:nvGraphicFramePr>
        <p:xfrm>
          <a:off x="1828800" y="1997501"/>
          <a:ext cx="8382000" cy="4438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544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489649"/>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0D1D-3582-87B1-F40E-81F7318BB6EF}"/>
              </a:ext>
            </a:extLst>
          </p:cNvPr>
          <p:cNvSpPr>
            <a:spLocks noGrp="1"/>
          </p:cNvSpPr>
          <p:nvPr>
            <p:ph type="title"/>
          </p:nvPr>
        </p:nvSpPr>
        <p:spPr/>
        <p:txBody>
          <a:bodyPr/>
          <a:lstStyle/>
          <a:p>
            <a:r>
              <a:rPr lang="en-US" dirty="0"/>
              <a:t>Coverage of opioid agonist maintenance therapy, 2018 - 2022</a:t>
            </a:r>
          </a:p>
        </p:txBody>
      </p:sp>
      <p:sp>
        <p:nvSpPr>
          <p:cNvPr id="3" name="Slide Number Placeholder 2">
            <a:extLst>
              <a:ext uri="{FF2B5EF4-FFF2-40B4-BE49-F238E27FC236}">
                <a16:creationId xmlns:a16="http://schemas.microsoft.com/office/drawing/2014/main" id="{7EBB6EEC-8584-1213-FDCC-D33F31B31517}"/>
              </a:ext>
            </a:extLst>
          </p:cNvPr>
          <p:cNvSpPr>
            <a:spLocks noGrp="1"/>
          </p:cNvSpPr>
          <p:nvPr>
            <p:ph type="sldNum" sz="quarter" idx="10"/>
          </p:nvPr>
        </p:nvSpPr>
        <p:spPr/>
        <p:txBody>
          <a:bodyPr/>
          <a:lstStyle/>
          <a:p>
            <a:fld id="{8800C79D-0615-AF41-9AB4-7D5AEAE4FA5F}" type="slidenum">
              <a:rPr lang="th-TH" smtClean="0"/>
              <a:pPr/>
              <a:t>26</a:t>
            </a:fld>
            <a:endParaRPr lang="th-TH"/>
          </a:p>
        </p:txBody>
      </p:sp>
      <p:sp>
        <p:nvSpPr>
          <p:cNvPr id="5" name="TextBox 1">
            <a:extLst>
              <a:ext uri="{FF2B5EF4-FFF2-40B4-BE49-F238E27FC236}">
                <a16:creationId xmlns:a16="http://schemas.microsoft.com/office/drawing/2014/main" id="{E1098095-BADC-9E7D-0B39-74EA5255A05D}"/>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Reporting</a:t>
            </a:r>
          </a:p>
        </p:txBody>
      </p:sp>
      <p:grpSp>
        <p:nvGrpSpPr>
          <p:cNvPr id="7" name="Group 6">
            <a:extLst>
              <a:ext uri="{FF2B5EF4-FFF2-40B4-BE49-F238E27FC236}">
                <a16:creationId xmlns:a16="http://schemas.microsoft.com/office/drawing/2014/main" id="{8DC7F938-4D01-ED23-7AE0-F2B26F2C1F01}"/>
              </a:ext>
            </a:extLst>
          </p:cNvPr>
          <p:cNvGrpSpPr/>
          <p:nvPr/>
        </p:nvGrpSpPr>
        <p:grpSpPr>
          <a:xfrm>
            <a:off x="2971800" y="2895600"/>
            <a:ext cx="6096000" cy="2743200"/>
            <a:chOff x="2971800" y="2895600"/>
            <a:chExt cx="6096000" cy="2743200"/>
          </a:xfrm>
        </p:grpSpPr>
        <p:graphicFrame>
          <p:nvGraphicFramePr>
            <p:cNvPr id="4" name="Chart 3">
              <a:extLst>
                <a:ext uri="{FF2B5EF4-FFF2-40B4-BE49-F238E27FC236}">
                  <a16:creationId xmlns:a16="http://schemas.microsoft.com/office/drawing/2014/main" id="{2A1F0352-1EBF-3CED-D3C6-7F5EC29A54B2}"/>
                </a:ext>
              </a:extLst>
            </p:cNvPr>
            <p:cNvGraphicFramePr>
              <a:graphicFrameLocks/>
            </p:cNvGraphicFramePr>
            <p:nvPr>
              <p:extLst>
                <p:ext uri="{D42A27DB-BD31-4B8C-83A1-F6EECF244321}">
                  <p14:modId xmlns:p14="http://schemas.microsoft.com/office/powerpoint/2010/main" val="3973277893"/>
                </p:ext>
              </p:extLst>
            </p:nvPr>
          </p:nvGraphicFramePr>
          <p:xfrm>
            <a:off x="2971800" y="2895600"/>
            <a:ext cx="6096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1F11D5CC-A725-F3C0-1B5B-7019B52229B3}"/>
                </a:ext>
              </a:extLst>
            </p:cNvPr>
            <p:cNvCxnSpPr>
              <a:cxnSpLocks/>
            </p:cNvCxnSpPr>
            <p:nvPr/>
          </p:nvCxnSpPr>
          <p:spPr>
            <a:xfrm>
              <a:off x="3511924" y="4148420"/>
              <a:ext cx="5394960" cy="0"/>
            </a:xfrm>
            <a:prstGeom prst="line">
              <a:avLst/>
            </a:prstGeom>
            <a:ln w="127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591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27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GB" dirty="0"/>
              <a:t>Number of needles/syringes distributed per PWID per year, 2009 – 2022</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Reporting</a:t>
            </a: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8329935" y="2514600"/>
            <a:ext cx="3475705" cy="2823754"/>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ot"/>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ot"/>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ot"/>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2" name="Chart 1">
            <a:extLst>
              <a:ext uri="{FF2B5EF4-FFF2-40B4-BE49-F238E27FC236}">
                <a16:creationId xmlns:a16="http://schemas.microsoft.com/office/drawing/2014/main" id="{057137BC-A6E0-4B05-BE28-8FD0EE13B96F}"/>
              </a:ext>
            </a:extLst>
          </p:cNvPr>
          <p:cNvGraphicFramePr>
            <a:graphicFrameLocks noGrp="1"/>
          </p:cNvGraphicFramePr>
          <p:nvPr>
            <p:extLst>
              <p:ext uri="{D42A27DB-BD31-4B8C-83A1-F6EECF244321}">
                <p14:modId xmlns:p14="http://schemas.microsoft.com/office/powerpoint/2010/main" val="592643513"/>
              </p:ext>
            </p:extLst>
          </p:nvPr>
        </p:nvGraphicFramePr>
        <p:xfrm>
          <a:off x="365845" y="2198415"/>
          <a:ext cx="7964090" cy="4049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12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1524000"/>
            <a:ext cx="8821744" cy="504000"/>
          </a:xfrm>
        </p:spPr>
        <p:txBody>
          <a:bodyPr/>
          <a:lstStyle/>
          <a:p>
            <a:r>
              <a:rPr lang="en-US" dirty="0"/>
              <a:t>Number of ART sites and people on ART, 2000-2022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28</a:t>
            </a:fld>
            <a:endParaRPr lang="th-TH" dirty="0">
              <a:solidFill>
                <a:prstClr val="black">
                  <a:tint val="75000"/>
                </a:prstClr>
              </a:solidFill>
            </a:endParaRPr>
          </a:p>
        </p:txBody>
      </p:sp>
      <p:sp>
        <p:nvSpPr>
          <p:cNvPr id="5" name="Rectangle 4"/>
          <p:cNvSpPr/>
          <p:nvPr/>
        </p:nvSpPr>
        <p:spPr>
          <a:xfrm>
            <a:off x="152400" y="6350209"/>
            <a:ext cx="10972800" cy="369035"/>
          </a:xfrm>
          <a:prstGeom prst="rect">
            <a:avLst/>
          </a:prstGeom>
        </p:spPr>
        <p:txBody>
          <a:bodyPr wrap="square" lIns="91132" tIns="45573" rIns="91132" bIns="45573">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WHO, UNAIDS, &amp; UNICEF. (2010). Towards Universal Access: Scaling up Priority HIV/AIDS Interventions in the Health Sector - Progress  Report  2010;  2. Global AIDS Monitoring Reporting ; and 3. UNAIDS HIV Estimates 2023</a:t>
            </a:r>
            <a:endParaRPr lang="en-GB" sz="900" dirty="0">
              <a:latin typeface="Arial" pitchFamily="34" charset="0"/>
              <a:cs typeface="Arial" pitchFamily="34" charset="0"/>
            </a:endParaRPr>
          </a:p>
        </p:txBody>
      </p:sp>
      <p:graphicFrame>
        <p:nvGraphicFramePr>
          <p:cNvPr id="4" name="Chart 3">
            <a:extLst>
              <a:ext uri="{FF2B5EF4-FFF2-40B4-BE49-F238E27FC236}">
                <a16:creationId xmlns:a16="http://schemas.microsoft.com/office/drawing/2014/main" id="{6BC0A92A-E1C0-4AB4-A8E5-04B2E260F930}"/>
              </a:ext>
            </a:extLst>
          </p:cNvPr>
          <p:cNvGraphicFramePr>
            <a:graphicFrameLocks noGrp="1"/>
          </p:cNvGraphicFramePr>
          <p:nvPr>
            <p:extLst>
              <p:ext uri="{D42A27DB-BD31-4B8C-83A1-F6EECF244321}">
                <p14:modId xmlns:p14="http://schemas.microsoft.com/office/powerpoint/2010/main" val="1829371590"/>
              </p:ext>
            </p:extLst>
          </p:nvPr>
        </p:nvGraphicFramePr>
        <p:xfrm>
          <a:off x="609603" y="2362200"/>
          <a:ext cx="10972799" cy="35694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5243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29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2000 - 2022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AD5D56A8-7A81-4752-ADB8-01DCAA425C35}"/>
              </a:ext>
            </a:extLst>
          </p:cNvPr>
          <p:cNvGraphicFramePr>
            <a:graphicFrameLocks noGrp="1"/>
          </p:cNvGraphicFramePr>
          <p:nvPr>
            <p:extLst>
              <p:ext uri="{D42A27DB-BD31-4B8C-83A1-F6EECF244321}">
                <p14:modId xmlns:p14="http://schemas.microsoft.com/office/powerpoint/2010/main" val="451025897"/>
              </p:ext>
            </p:extLst>
          </p:nvPr>
        </p:nvGraphicFramePr>
        <p:xfrm>
          <a:off x="838201" y="2476027"/>
          <a:ext cx="10439400" cy="3771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723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3987831483"/>
              </p:ext>
            </p:extLst>
          </p:nvPr>
        </p:nvGraphicFramePr>
        <p:xfrm>
          <a:off x="1919536" y="2060849"/>
          <a:ext cx="8352928" cy="4071177"/>
        </p:xfrm>
        <a:graphic>
          <a:graphicData uri="http://schemas.openxmlformats.org/drawingml/2006/table">
            <a:tbl>
              <a:tblPr/>
              <a:tblGrid>
                <a:gridCol w="6488389">
                  <a:extLst>
                    <a:ext uri="{9D8B030D-6E8A-4147-A177-3AD203B41FA5}">
                      <a16:colId xmlns:a16="http://schemas.microsoft.com/office/drawing/2014/main" val="20000"/>
                    </a:ext>
                  </a:extLst>
                </a:gridCol>
                <a:gridCol w="1864539">
                  <a:extLst>
                    <a:ext uri="{9D8B030D-6E8A-4147-A177-3AD203B41FA5}">
                      <a16:colId xmlns:a16="http://schemas.microsoft.com/office/drawing/2014/main" val="20001"/>
                    </a:ext>
                  </a:extLst>
                </a:gridCol>
              </a:tblGrid>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30,331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17,209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07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75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07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US" sz="1400" b="1" i="0" u="none" strike="noStrike" dirty="0">
                          <a:solidFill>
                            <a:schemeClr val="tx1"/>
                          </a:solidFill>
                          <a:effectLst/>
                          <a:latin typeface="Arial" pitchFamily="34" charset="0"/>
                          <a:cs typeface="Arial" pitchFamily="34" charset="0"/>
                        </a:rPr>
                        <a:t>97.15</a:t>
                      </a:r>
                      <a:r>
                        <a:rPr lang="en-US" sz="1400" b="1" i="0" u="none" strike="noStrike" baseline="0" dirty="0">
                          <a:solidFill>
                            <a:schemeClr val="tx1"/>
                          </a:solidFill>
                          <a:effectLst/>
                          <a:latin typeface="Arial" pitchFamily="34" charset="0"/>
                          <a:cs typeface="Arial" pitchFamily="34" charset="0"/>
                        </a:rPr>
                        <a:t> </a:t>
                      </a:r>
                      <a:r>
                        <a:rPr lang="en-US" sz="1400" b="1" i="0" u="none" strike="noStrike" dirty="0">
                          <a:solidFill>
                            <a:schemeClr val="tx1"/>
                          </a:solidFill>
                          <a:effectLst/>
                          <a:latin typeface="Arial" pitchFamily="34" charset="0"/>
                          <a:cs typeface="Arial" pitchFamily="34" charset="0"/>
                        </a:rPr>
                        <a:t>(2014) </a:t>
                      </a:r>
                      <a:r>
                        <a:rPr lang="en-US" sz="1400" b="1" i="0" u="none" strike="noStrike" baseline="30000" dirty="0">
                          <a:solidFill>
                            <a:schemeClr val="tx1"/>
                          </a:solidFill>
                          <a:effectLst/>
                          <a:latin typeface="Arial" pitchFamily="34" charset="0"/>
                          <a:cs typeface="Arial" pitchFamily="34" charset="0"/>
                        </a:rPr>
                        <a:t>7 </a:t>
                      </a:r>
                      <a:endParaRPr lang="en-GB" sz="1400" b="1" i="0" u="none" strike="noStrike" baseline="30000"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07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16.8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62/0.779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07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73/77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sz="1400" b="1" i="0" u="none" strike="noStrike" dirty="0">
                          <a:solidFill>
                            <a:schemeClr val="tx1"/>
                          </a:solidFill>
                          <a:effectLst/>
                          <a:latin typeface="Arial" pitchFamily="34" charset="0"/>
                          <a:cs typeface="Arial" pitchFamily="34" charset="0"/>
                        </a:rPr>
                        <a:t>93 (2010)</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41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N/A</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26,891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1,040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150159"/>
            <a:ext cx="11963400" cy="707589"/>
          </a:xfrm>
          <a:prstGeom prst="rect">
            <a:avLst/>
          </a:prstGeom>
        </p:spPr>
        <p:txBody>
          <a:bodyPr wrap="square" lIns="91132" tIns="45573" rIns="91132" bIns="45573">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 Ministry of Health Malaysia. (2016). Health Indicators 2015: Indicators for Monitoring and Evaluation of Strategy Health for All.</a:t>
            </a:r>
          </a:p>
        </p:txBody>
      </p:sp>
    </p:spTree>
    <p:extLst>
      <p:ext uri="{BB962C8B-B14F-4D97-AF65-F5344CB8AC3E}">
        <p14:creationId xmlns:p14="http://schemas.microsoft.com/office/powerpoint/2010/main" val="1825558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2022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2" name="Chart 1">
            <a:extLst>
              <a:ext uri="{FF2B5EF4-FFF2-40B4-BE49-F238E27FC236}">
                <a16:creationId xmlns:a16="http://schemas.microsoft.com/office/drawing/2014/main" id="{65D25096-A287-4E62-96AE-B5FF6FD3DB73}"/>
              </a:ext>
            </a:extLst>
          </p:cNvPr>
          <p:cNvGraphicFramePr>
            <a:graphicFrameLocks/>
          </p:cNvGraphicFramePr>
          <p:nvPr>
            <p:extLst>
              <p:ext uri="{D42A27DB-BD31-4B8C-83A1-F6EECF244321}">
                <p14:modId xmlns:p14="http://schemas.microsoft.com/office/powerpoint/2010/main" val="3900768291"/>
              </p:ext>
            </p:extLst>
          </p:nvPr>
        </p:nvGraphicFramePr>
        <p:xfrm>
          <a:off x="2133600" y="2517936"/>
          <a:ext cx="7696200" cy="3590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606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62C88554-B1F8-4234-AAC6-39CC27328A72}"/>
              </a:ext>
            </a:extLst>
          </p:cNvPr>
          <p:cNvGraphicFramePr>
            <a:graphicFrameLocks noGrp="1"/>
          </p:cNvGraphicFramePr>
          <p:nvPr>
            <p:extLst>
              <p:ext uri="{D42A27DB-BD31-4B8C-83A1-F6EECF244321}">
                <p14:modId xmlns:p14="http://schemas.microsoft.com/office/powerpoint/2010/main" val="2952813529"/>
              </p:ext>
            </p:extLst>
          </p:nvPr>
        </p:nvGraphicFramePr>
        <p:xfrm>
          <a:off x="1447800" y="2590800"/>
          <a:ext cx="83820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0726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8B9D966E-B7E0-40C7-9AC6-6288FA1A4851}"/>
              </a:ext>
            </a:extLst>
          </p:cNvPr>
          <p:cNvGraphicFramePr>
            <a:graphicFrameLocks/>
          </p:cNvGraphicFramePr>
          <p:nvPr>
            <p:extLst>
              <p:ext uri="{D42A27DB-BD31-4B8C-83A1-F6EECF244321}">
                <p14:modId xmlns:p14="http://schemas.microsoft.com/office/powerpoint/2010/main" val="4072889746"/>
              </p:ext>
            </p:extLst>
          </p:nvPr>
        </p:nvGraphicFramePr>
        <p:xfrm>
          <a:off x="1676400" y="2642276"/>
          <a:ext cx="7620000" cy="270955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45ADE060-1964-D39B-8129-508BF3C8E3A4}"/>
              </a:ext>
            </a:extLst>
          </p:cNvPr>
          <p:cNvSpPr txBox="1"/>
          <p:nvPr/>
        </p:nvSpPr>
        <p:spPr>
          <a:xfrm>
            <a:off x="2209800" y="5795612"/>
            <a:ext cx="6858000" cy="355683"/>
          </a:xfrm>
          <a:prstGeom prst="rect">
            <a:avLst/>
          </a:prstGeom>
          <a:ln>
            <a:noFill/>
            <a:prstDash val="sysDash"/>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latin typeface="Arial" pitchFamily="34" charset="0"/>
                <a:cs typeface="Arial" pitchFamily="34" charset="0"/>
              </a:rPr>
              <a:t>*</a:t>
            </a:r>
            <a:r>
              <a:rPr lang="en-US" sz="1050" baseline="0" dirty="0">
                <a:latin typeface="Arial" pitchFamily="34" charset="0"/>
                <a:cs typeface="Arial" pitchFamily="34" charset="0"/>
              </a:rPr>
              <a:t> </a:t>
            </a:r>
            <a:r>
              <a:rPr lang="en-US" sz="1050" dirty="0">
                <a:latin typeface="Arial" pitchFamily="34" charset="0"/>
                <a:cs typeface="Arial" pitchFamily="34" charset="0"/>
              </a:rPr>
              <a:t>Number of people on ART who received a viral load test in the past year and have VL of &lt;1000copies/ml</a:t>
            </a:r>
            <a:endParaRPr lang="th-TH" sz="1050" dirty="0">
              <a:latin typeface="Arial" pitchFamily="34" charset="0"/>
            </a:endParaRPr>
          </a:p>
        </p:txBody>
      </p:sp>
    </p:spTree>
    <p:extLst>
      <p:ext uri="{BB962C8B-B14F-4D97-AF65-F5344CB8AC3E}">
        <p14:creationId xmlns:p14="http://schemas.microsoft.com/office/powerpoint/2010/main" val="1493491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D909371C-716B-4339-97C0-7E058B48C240}"/>
              </a:ext>
            </a:extLst>
          </p:cNvPr>
          <p:cNvGraphicFramePr>
            <a:graphicFrameLocks/>
          </p:cNvGraphicFramePr>
          <p:nvPr>
            <p:extLst>
              <p:ext uri="{D42A27DB-BD31-4B8C-83A1-F6EECF244321}">
                <p14:modId xmlns:p14="http://schemas.microsoft.com/office/powerpoint/2010/main" val="4167522930"/>
              </p:ext>
            </p:extLst>
          </p:nvPr>
        </p:nvGraphicFramePr>
        <p:xfrm>
          <a:off x="2362200" y="2150709"/>
          <a:ext cx="70866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4843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pregnant women living with HIV, pregnant women receiving ARVs, and PMTCT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425778"/>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a:p>
            <a:pPr marL="0" marR="0" lvl="0" indent="0" algn="l" defTabSz="116866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aphicFrame>
        <p:nvGraphicFramePr>
          <p:cNvPr id="2" name="Chart 1">
            <a:extLst>
              <a:ext uri="{FF2B5EF4-FFF2-40B4-BE49-F238E27FC236}">
                <a16:creationId xmlns:a16="http://schemas.microsoft.com/office/drawing/2014/main" id="{30D32EFB-BEA8-462D-8CED-28D715523486}"/>
              </a:ext>
            </a:extLst>
          </p:cNvPr>
          <p:cNvGraphicFramePr>
            <a:graphicFrameLocks noGrp="1"/>
          </p:cNvGraphicFramePr>
          <p:nvPr>
            <p:extLst>
              <p:ext uri="{D42A27DB-BD31-4B8C-83A1-F6EECF244321}">
                <p14:modId xmlns:p14="http://schemas.microsoft.com/office/powerpoint/2010/main" val="842307995"/>
              </p:ext>
            </p:extLst>
          </p:nvPr>
        </p:nvGraphicFramePr>
        <p:xfrm>
          <a:off x="1981200" y="2514600"/>
          <a:ext cx="76200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2669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pic>
        <p:nvPicPr>
          <p:cNvPr id="4" name="Picture 3">
            <a:extLst>
              <a:ext uri="{FF2B5EF4-FFF2-40B4-BE49-F238E27FC236}">
                <a16:creationId xmlns:a16="http://schemas.microsoft.com/office/drawing/2014/main" id="{A72518F8-B9D6-7E69-A1FD-8CE1E001722E}"/>
              </a:ext>
            </a:extLst>
          </p:cNvPr>
          <p:cNvPicPr>
            <a:picLocks noChangeAspect="1"/>
          </p:cNvPicPr>
          <p:nvPr/>
        </p:nvPicPr>
        <p:blipFill>
          <a:blip r:embed="rId3"/>
          <a:stretch>
            <a:fillRect/>
          </a:stretch>
        </p:blipFill>
        <p:spPr>
          <a:xfrm>
            <a:off x="1882102" y="2365893"/>
            <a:ext cx="8427795" cy="3810000"/>
          </a:xfrm>
          <a:prstGeom prst="rect">
            <a:avLst/>
          </a:prstGeom>
        </p:spPr>
      </p:pic>
      <p:sp>
        <p:nvSpPr>
          <p:cNvPr id="6" name="TextBox 21">
            <a:extLst>
              <a:ext uri="{FF2B5EF4-FFF2-40B4-BE49-F238E27FC236}">
                <a16:creationId xmlns:a16="http://schemas.microsoft.com/office/drawing/2014/main" id="{719ED429-17C8-451B-B353-D0F98C5047C7}"/>
              </a:ext>
            </a:extLst>
          </p:cNvPr>
          <p:cNvSpPr txBox="1"/>
          <p:nvPr/>
        </p:nvSpPr>
        <p:spPr>
          <a:xfrm>
            <a:off x="2514600" y="6296111"/>
            <a:ext cx="4254904" cy="21566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 Estimated number of women living with HIV who delivered within the past 12 months </a:t>
            </a:r>
            <a:endParaRPr kumimoji="0" lang="en-GB" sz="8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831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00808"/>
            <a:ext cx="11116793" cy="504000"/>
          </a:xfrm>
        </p:spPr>
        <p:txBody>
          <a:bodyPr/>
          <a:lstStyle/>
          <a:p>
            <a:r>
              <a:rPr lang="en-US" dirty="0"/>
              <a:t>Punitive and discriminatory laws, 2022</a:t>
            </a:r>
          </a:p>
        </p:txBody>
      </p:sp>
      <p:sp>
        <p:nvSpPr>
          <p:cNvPr id="6" name="Rectangle 5">
            <a:extLst>
              <a:ext uri="{FF2B5EF4-FFF2-40B4-BE49-F238E27FC236}">
                <a16:creationId xmlns:a16="http://schemas.microsoft.com/office/drawing/2014/main" id="{46A95937-E6C2-4F8E-B022-853BF29EF79F}"/>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50280"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07720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9912424" y="4356430"/>
            <a:ext cx="9726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19" name="TextBox 152">
            <a:extLst>
              <a:ext uri="{FF2B5EF4-FFF2-40B4-BE49-F238E27FC236}">
                <a16:creationId xmlns:a16="http://schemas.microsoft.com/office/drawing/2014/main" id="{FD47DDD5-E36A-4324-B55E-34802AFAC673}"/>
              </a:ext>
            </a:extLst>
          </p:cNvPr>
          <p:cNvSpPr txBox="1"/>
          <p:nvPr/>
        </p:nvSpPr>
        <p:spPr>
          <a:xfrm>
            <a:off x="7797386" y="5271141"/>
            <a:ext cx="1371708" cy="336061"/>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adolescents &lt;18 yr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24775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DDAB9B-95B2-4867-8079-5B6500D411C9}" type="slidenum">
              <a:rPr lang="th-TH"/>
              <a:pPr>
                <a:defRPr/>
              </a:pPr>
              <a:t>37</a:t>
            </a:fld>
            <a:endParaRPr lang="th-TH" dirty="0"/>
          </a:p>
        </p:txBody>
      </p:sp>
      <p:sp>
        <p:nvSpPr>
          <p:cNvPr id="88067" name="Rectangle 2"/>
          <p:cNvSpPr txBox="1">
            <a:spLocks noChangeArrowheads="1"/>
          </p:cNvSpPr>
          <p:nvPr/>
        </p:nvSpPr>
        <p:spPr bwMode="auto">
          <a:xfrm>
            <a:off x="1919288"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2" tIns="45573" rIns="91132" bIns="45573"/>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cs typeface="Arial" charset="0"/>
              </a:rPr>
              <a:t>THANK YOU</a:t>
            </a:r>
          </a:p>
          <a:p>
            <a:pPr algn="ctr" eaLnBrk="1" hangingPunct="1">
              <a:spcBef>
                <a:spcPct val="20000"/>
              </a:spcBef>
            </a:pPr>
            <a:endParaRPr lang="en-US" sz="4000">
              <a:solidFill>
                <a:srgbClr val="C00000"/>
              </a:solidFill>
              <a:cs typeface="Arial" charset="0"/>
            </a:endParaRPr>
          </a:p>
          <a:p>
            <a:pPr algn="ctr" eaLnBrk="1" hangingPunct="1">
              <a:spcBef>
                <a:spcPct val="20000"/>
              </a:spcBef>
            </a:pPr>
            <a:r>
              <a:rPr lang="en-US">
                <a:solidFill>
                  <a:srgbClr val="C00000"/>
                </a:solidFill>
                <a:cs typeface="Arial" charset="0"/>
              </a:rPr>
              <a:t>slides compiled by </a:t>
            </a:r>
            <a:r>
              <a:rPr lang="en-US" u="sng">
                <a:solidFill>
                  <a:srgbClr val="C00000"/>
                </a:solidFill>
                <a:cs typeface="Arial" charset="0"/>
                <a:hlinkClick r:id="rId2"/>
              </a:rPr>
              <a:t>www.aidsdatahub.org</a:t>
            </a:r>
            <a:endParaRPr lang="en-US" u="sng">
              <a:solidFill>
                <a:srgbClr val="C00000"/>
              </a:solidFill>
              <a:cs typeface="Arial" charset="0"/>
            </a:endParaRPr>
          </a:p>
          <a:p>
            <a:pPr algn="ctr" eaLnBrk="1" hangingPunct="1">
              <a:spcBef>
                <a:spcPct val="20000"/>
              </a:spcBef>
            </a:pPr>
            <a:endParaRPr lang="en-US" sz="1400" u="sng">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r>
              <a:rPr lang="en-US" sz="1400" i="1">
                <a:solidFill>
                  <a:srgbClr val="C00000"/>
                </a:solidFill>
                <a:cs typeface="Arial" charset="0"/>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cs typeface="Arial" charset="0"/>
              </a:rPr>
              <a:t>Please acknowledge </a:t>
            </a:r>
            <a:r>
              <a:rPr lang="en-US" sz="1400" i="1">
                <a:solidFill>
                  <a:srgbClr val="C00000"/>
                </a:solidFill>
                <a:cs typeface="Arial" charset="0"/>
                <a:hlinkClick r:id="rId2"/>
              </a:rPr>
              <a:t>www.aidsdatahub.org</a:t>
            </a:r>
            <a:r>
              <a:rPr lang="en-US" sz="1400" i="1">
                <a:solidFill>
                  <a:srgbClr val="C00000"/>
                </a:solidFill>
                <a:cs typeface="Arial" charset="0"/>
              </a:rPr>
              <a:t> if slides are lifted directly from this site</a:t>
            </a:r>
          </a:p>
          <a:p>
            <a:pPr algn="ctr" eaLnBrk="1" hangingPunct="1">
              <a:spcBef>
                <a:spcPct val="20000"/>
              </a:spcBef>
            </a:pPr>
            <a:endParaRPr lang="en-US" sz="3200">
              <a:solidFill>
                <a:srgbClr val="C00000"/>
              </a:solidFill>
              <a:cs typeface="Arial" charset="0"/>
            </a:endParaRPr>
          </a:p>
        </p:txBody>
      </p:sp>
    </p:spTree>
    <p:extLst>
      <p:ext uri="{BB962C8B-B14F-4D97-AF65-F5344CB8AC3E}">
        <p14:creationId xmlns:p14="http://schemas.microsoft.com/office/powerpoint/2010/main" val="320909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4802"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9FCB2B9-105B-4CE5-B787-6848791CF6F6}"/>
              </a:ext>
            </a:extLst>
          </p:cNvPr>
          <p:cNvGraphicFramePr>
            <a:graphicFrameLocks/>
          </p:cNvGraphicFramePr>
          <p:nvPr>
            <p:extLst>
              <p:ext uri="{D42A27DB-BD31-4B8C-83A1-F6EECF244321}">
                <p14:modId xmlns:p14="http://schemas.microsoft.com/office/powerpoint/2010/main" val="4091390225"/>
              </p:ext>
            </p:extLst>
          </p:nvPr>
        </p:nvGraphicFramePr>
        <p:xfrm>
          <a:off x="571499" y="2324100"/>
          <a:ext cx="10972800"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779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6400C5B-BE35-421B-8A00-279E3E366F24}"/>
              </a:ext>
            </a:extLst>
          </p:cNvPr>
          <p:cNvGraphicFramePr>
            <a:graphicFrameLocks/>
          </p:cNvGraphicFramePr>
          <p:nvPr>
            <p:extLst>
              <p:ext uri="{D42A27DB-BD31-4B8C-83A1-F6EECF244321}">
                <p14:modId xmlns:p14="http://schemas.microsoft.com/office/powerpoint/2010/main" val="3697608301"/>
              </p:ext>
            </p:extLst>
          </p:nvPr>
        </p:nvGraphicFramePr>
        <p:xfrm>
          <a:off x="990600" y="2324099"/>
          <a:ext cx="10287000" cy="4399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673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5"/>
          <p:cNvSpPr txBox="1">
            <a:spLocks noGrp="1"/>
          </p:cNvSpPr>
          <p:nvPr>
            <p:ph type="title"/>
          </p:nvPr>
        </p:nvSpPr>
        <p:spPr>
          <a:xfrm>
            <a:off x="228600" y="1580419"/>
            <a:ext cx="8402672" cy="504000"/>
          </a:xfrm>
          <a:prstGeom prst="rect">
            <a:avLst/>
          </a:prstGeom>
          <a:noFill/>
          <a:ln>
            <a:noFill/>
          </a:ln>
        </p:spPr>
        <p:txBody>
          <a:bodyPr spcFirstLastPara="1" wrap="square" lIns="91118" tIns="45551" rIns="91118" bIns="45551" anchor="t" anchorCtr="0">
            <a:noAutofit/>
          </a:bodyPr>
          <a:lstStyle/>
          <a:p>
            <a:r>
              <a:rPr lang="en-US" dirty="0"/>
              <a:t>Key population size estimates, 2018 and 2022</a:t>
            </a:r>
            <a:endParaRPr dirty="0"/>
          </a:p>
        </p:txBody>
      </p:sp>
      <p:sp>
        <p:nvSpPr>
          <p:cNvPr id="520" name="Google Shape;520;p85"/>
          <p:cNvSpPr txBox="1">
            <a:spLocks noGrp="1"/>
          </p:cNvSpPr>
          <p:nvPr>
            <p:ph type="sldNum" idx="12"/>
          </p:nvPr>
        </p:nvSpPr>
        <p:spPr>
          <a:xfrm>
            <a:off x="9667876" y="6358039"/>
            <a:ext cx="542925" cy="365125"/>
          </a:xfrm>
          <a:prstGeom prst="rect">
            <a:avLst/>
          </a:prstGeom>
          <a:noFill/>
          <a:ln>
            <a:noFill/>
          </a:ln>
        </p:spPr>
        <p:txBody>
          <a:bodyPr spcFirstLastPara="1" wrap="square" lIns="91118" tIns="45551" rIns="91118" bIns="45551" anchor="b" anchorCtr="0">
            <a:noAutofit/>
          </a:bodyPr>
          <a:lstStyle/>
          <a:p>
            <a:pPr>
              <a:buClr>
                <a:srgbClr val="000000"/>
              </a:buClr>
              <a:defRPr/>
            </a:pPr>
            <a:fld id="{00000000-1234-1234-1234-123412341234}" type="slidenum">
              <a:rPr lang="en-US" kern="0">
                <a:solidFill>
                  <a:srgbClr val="888888"/>
                </a:solidFill>
              </a:rPr>
              <a:pPr>
                <a:buClr>
                  <a:srgbClr val="000000"/>
                </a:buClr>
                <a:defRPr/>
              </a:pPr>
              <a:t>7</a:t>
            </a:fld>
            <a:endParaRPr kern="0">
              <a:solidFill>
                <a:srgbClr val="888888"/>
              </a:solidFill>
            </a:endParaRPr>
          </a:p>
        </p:txBody>
      </p:sp>
      <p:graphicFrame>
        <p:nvGraphicFramePr>
          <p:cNvPr id="522" name="Google Shape;522;p85"/>
          <p:cNvGraphicFramePr/>
          <p:nvPr>
            <p:extLst>
              <p:ext uri="{D42A27DB-BD31-4B8C-83A1-F6EECF244321}">
                <p14:modId xmlns:p14="http://schemas.microsoft.com/office/powerpoint/2010/main" val="611438053"/>
              </p:ext>
            </p:extLst>
          </p:nvPr>
        </p:nvGraphicFramePr>
        <p:xfrm>
          <a:off x="2486112" y="2584175"/>
          <a:ext cx="7434469" cy="3168052"/>
        </p:xfrm>
        <a:graphic>
          <a:graphicData uri="http://schemas.openxmlformats.org/drawingml/2006/table">
            <a:tbl>
              <a:tblPr>
                <a:noFill/>
              </a:tblPr>
              <a:tblGrid>
                <a:gridCol w="3999505">
                  <a:extLst>
                    <a:ext uri="{9D8B030D-6E8A-4147-A177-3AD203B41FA5}">
                      <a16:colId xmlns:a16="http://schemas.microsoft.com/office/drawing/2014/main" val="20000"/>
                    </a:ext>
                  </a:extLst>
                </a:gridCol>
                <a:gridCol w="1392175">
                  <a:extLst>
                    <a:ext uri="{9D8B030D-6E8A-4147-A177-3AD203B41FA5}">
                      <a16:colId xmlns:a16="http://schemas.microsoft.com/office/drawing/2014/main" val="20001"/>
                    </a:ext>
                  </a:extLst>
                </a:gridCol>
                <a:gridCol w="2042789">
                  <a:extLst>
                    <a:ext uri="{9D8B030D-6E8A-4147-A177-3AD203B41FA5}">
                      <a16:colId xmlns:a16="http://schemas.microsoft.com/office/drawing/2014/main" val="20002"/>
                    </a:ext>
                  </a:extLst>
                </a:gridCol>
              </a:tblGrid>
              <a:tr h="41346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3524">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60 000</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solidFill>
                            <a:srgbClr val="000000"/>
                          </a:solidFill>
                          <a:latin typeface="+mn-lt"/>
                          <a:ea typeface="Arial"/>
                          <a:cs typeface="Arial"/>
                          <a:sym typeface="Arial"/>
                        </a:rPr>
                        <a:t>22 000</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latin typeface="+mn-lt"/>
                          <a:ea typeface="Arial"/>
                          <a:cs typeface="Arial"/>
                          <a:sym typeface="Arial"/>
                        </a:rPr>
                        <a:t>220 000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15 000</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Google Shape;580;p98">
            <a:extLst>
              <a:ext uri="{FF2B5EF4-FFF2-40B4-BE49-F238E27FC236}">
                <a16:creationId xmlns:a16="http://schemas.microsoft.com/office/drawing/2014/main" id="{13F30176-801B-45F2-B749-7E1239400684}"/>
              </a:ext>
            </a:extLst>
          </p:cNvPr>
          <p:cNvSpPr/>
          <p:nvPr/>
        </p:nvSpPr>
        <p:spPr>
          <a:xfrm>
            <a:off x="250368" y="6500140"/>
            <a:ext cx="9670213" cy="233810"/>
          </a:xfrm>
          <a:prstGeom prst="rect">
            <a:avLst/>
          </a:prstGeom>
          <a:noFill/>
          <a:ln>
            <a:noFill/>
          </a:ln>
        </p:spPr>
        <p:txBody>
          <a:bodyPr spcFirstLastPara="1" wrap="square" lIns="91118" tIns="45551" rIns="91118" bIns="45551"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and Ministry of Health, Malaysia (2018). Size estimation of key populations in Malaysia – 2018 estimates</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149567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E41B64-20E9-E6C6-5C4D-27E630E87C81}"/>
              </a:ext>
            </a:extLst>
          </p:cNvPr>
          <p:cNvGrpSpPr/>
          <p:nvPr/>
        </p:nvGrpSpPr>
        <p:grpSpPr>
          <a:xfrm>
            <a:off x="3200400" y="2299113"/>
            <a:ext cx="4953000" cy="3849023"/>
            <a:chOff x="-387134" y="-3175"/>
            <a:chExt cx="4920240" cy="3812176"/>
          </a:xfrm>
        </p:grpSpPr>
        <p:grpSp>
          <p:nvGrpSpPr>
            <p:cNvPr id="7" name="Group 6">
              <a:extLst>
                <a:ext uri="{FF2B5EF4-FFF2-40B4-BE49-F238E27FC236}">
                  <a16:creationId xmlns:a16="http://schemas.microsoft.com/office/drawing/2014/main" id="{55D3CF72-ABC3-4302-ADD6-5B339E47DC4E}"/>
                </a:ext>
              </a:extLst>
            </p:cNvPr>
            <p:cNvGrpSpPr/>
            <p:nvPr/>
          </p:nvGrpSpPr>
          <p:grpSpPr>
            <a:xfrm>
              <a:off x="-387134" y="-3175"/>
              <a:ext cx="4920240" cy="3812176"/>
              <a:chOff x="-382767" y="-3175"/>
              <a:chExt cx="4864265" cy="3937147"/>
            </a:xfrm>
          </p:grpSpPr>
          <p:graphicFrame>
            <p:nvGraphicFramePr>
              <p:cNvPr id="19" name="Chart 18">
                <a:extLst>
                  <a:ext uri="{FF2B5EF4-FFF2-40B4-BE49-F238E27FC236}">
                    <a16:creationId xmlns:a16="http://schemas.microsoft.com/office/drawing/2014/main" id="{B2BF4435-930A-45A9-83CB-74073842E204}"/>
                  </a:ext>
                </a:extLst>
              </p:cNvPr>
              <p:cNvGraphicFramePr/>
              <p:nvPr>
                <p:extLst>
                  <p:ext uri="{D42A27DB-BD31-4B8C-83A1-F6EECF244321}">
                    <p14:modId xmlns:p14="http://schemas.microsoft.com/office/powerpoint/2010/main" val="3181946219"/>
                  </p:ext>
                </p:extLst>
              </p:nvPr>
            </p:nvGraphicFramePr>
            <p:xfrm>
              <a:off x="1413101" y="-3175"/>
              <a:ext cx="3068397"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2EB6B217-6EE9-4F18-B8DE-540FF5FACA93}"/>
                  </a:ext>
                </a:extLst>
              </p:cNvPr>
              <p:cNvGraphicFramePr>
                <a:graphicFrameLocks/>
              </p:cNvGraphicFramePr>
              <p:nvPr>
                <p:extLst>
                  <p:ext uri="{D42A27DB-BD31-4B8C-83A1-F6EECF244321}">
                    <p14:modId xmlns:p14="http://schemas.microsoft.com/office/powerpoint/2010/main" val="3402862537"/>
                  </p:ext>
                </p:extLst>
              </p:nvPr>
            </p:nvGraphicFramePr>
            <p:xfrm>
              <a:off x="1394050" y="990820"/>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E2464B03-D169-45E9-873D-9F7DF2869743}"/>
                  </a:ext>
                </a:extLst>
              </p:cNvPr>
              <p:cNvGraphicFramePr>
                <a:graphicFrameLocks/>
              </p:cNvGraphicFramePr>
              <p:nvPr>
                <p:extLst>
                  <p:ext uri="{D42A27DB-BD31-4B8C-83A1-F6EECF244321}">
                    <p14:modId xmlns:p14="http://schemas.microsoft.com/office/powerpoint/2010/main" val="1186196335"/>
                  </p:ext>
                </p:extLst>
              </p:nvPr>
            </p:nvGraphicFramePr>
            <p:xfrm>
              <a:off x="1394053" y="2013623"/>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76CC79BA-BB7B-4992-9759-6BB9B52A173E}"/>
                  </a:ext>
                </a:extLst>
              </p:cNvPr>
              <p:cNvGraphicFramePr>
                <a:graphicFrameLocks/>
              </p:cNvGraphicFramePr>
              <p:nvPr>
                <p:extLst>
                  <p:ext uri="{D42A27DB-BD31-4B8C-83A1-F6EECF244321}">
                    <p14:modId xmlns:p14="http://schemas.microsoft.com/office/powerpoint/2010/main" val="2890279751"/>
                  </p:ext>
                </p:extLst>
              </p:nvPr>
            </p:nvGraphicFramePr>
            <p:xfrm>
              <a:off x="1394053" y="3026830"/>
              <a:ext cx="3068398" cy="907142"/>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18">
                <a:extLst>
                  <a:ext uri="{FF2B5EF4-FFF2-40B4-BE49-F238E27FC236}">
                    <a16:creationId xmlns:a16="http://schemas.microsoft.com/office/drawing/2014/main" id="{479F38DB-9859-4625-877C-3F36B57033DD}"/>
                  </a:ext>
                </a:extLst>
              </p:cNvPr>
              <p:cNvSpPr txBox="1"/>
              <p:nvPr/>
            </p:nvSpPr>
            <p:spPr>
              <a:xfrm>
                <a:off x="-382765" y="2163533"/>
                <a:ext cx="1783961" cy="698487"/>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(2022)</a:t>
                </a:r>
              </a:p>
            </p:txBody>
          </p:sp>
          <p:sp>
            <p:nvSpPr>
              <p:cNvPr id="24" name="TextBox 19">
                <a:extLst>
                  <a:ext uri="{FF2B5EF4-FFF2-40B4-BE49-F238E27FC236}">
                    <a16:creationId xmlns:a16="http://schemas.microsoft.com/office/drawing/2014/main" id="{5D502A91-4208-462D-8FDA-1BA9265AFCCA}"/>
                  </a:ext>
                </a:extLst>
              </p:cNvPr>
              <p:cNvSpPr txBox="1"/>
              <p:nvPr/>
            </p:nvSpPr>
            <p:spPr>
              <a:xfrm>
                <a:off x="-382766" y="1156322"/>
                <a:ext cx="1346496" cy="711181"/>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(2022)</a:t>
                </a:r>
              </a:p>
            </p:txBody>
          </p:sp>
          <p:sp>
            <p:nvSpPr>
              <p:cNvPr id="25" name="TextBox 20">
                <a:extLst>
                  <a:ext uri="{FF2B5EF4-FFF2-40B4-BE49-F238E27FC236}">
                    <a16:creationId xmlns:a16="http://schemas.microsoft.com/office/drawing/2014/main" id="{11A8029F-52AE-4BBE-9016-ACE559A1279F}"/>
                  </a:ext>
                </a:extLst>
              </p:cNvPr>
              <p:cNvSpPr txBox="1"/>
              <p:nvPr/>
            </p:nvSpPr>
            <p:spPr>
              <a:xfrm>
                <a:off x="-382765" y="150155"/>
                <a:ext cx="1540484" cy="68420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(2022)</a:t>
                </a:r>
              </a:p>
            </p:txBody>
          </p:sp>
          <p:sp>
            <p:nvSpPr>
              <p:cNvPr id="26" name="TextBox 21">
                <a:extLst>
                  <a:ext uri="{FF2B5EF4-FFF2-40B4-BE49-F238E27FC236}">
                    <a16:creationId xmlns:a16="http://schemas.microsoft.com/office/drawing/2014/main" id="{62CB7449-91E7-4F98-8CCA-07D94AE330B3}"/>
                  </a:ext>
                </a:extLst>
              </p:cNvPr>
              <p:cNvSpPr txBox="1"/>
              <p:nvPr/>
            </p:nvSpPr>
            <p:spPr>
              <a:xfrm>
                <a:off x="-382767" y="3188035"/>
                <a:ext cx="1783961" cy="728581"/>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SEX WORKERS (2022)</a:t>
                </a:r>
              </a:p>
            </p:txBody>
          </p:sp>
        </p:grpSp>
        <p:cxnSp>
          <p:nvCxnSpPr>
            <p:cNvPr id="16" name="Straight Connector 15">
              <a:extLst>
                <a:ext uri="{FF2B5EF4-FFF2-40B4-BE49-F238E27FC236}">
                  <a16:creationId xmlns:a16="http://schemas.microsoft.com/office/drawing/2014/main" id="{0732F445-CC75-419C-80C5-255603474227}"/>
                </a:ext>
              </a:extLst>
            </p:cNvPr>
            <p:cNvCxnSpPr/>
            <p:nvPr/>
          </p:nvCxnSpPr>
          <p:spPr>
            <a:xfrm>
              <a:off x="89963" y="902448"/>
              <a:ext cx="4385566" cy="0"/>
            </a:xfrm>
            <a:prstGeom prst="line">
              <a:avLst/>
            </a:prstGeom>
            <a:noFill/>
            <a:ln w="15875" cap="flat" cmpd="sng" algn="ctr">
              <a:solidFill>
                <a:sysClr val="window" lastClr="FFFFFF">
                  <a:lumMod val="75000"/>
                </a:sysClr>
              </a:solidFill>
              <a:prstDash val="sysDot"/>
              <a:miter lim="800000"/>
            </a:ln>
            <a:effectLst/>
          </p:spPr>
        </p:cxnSp>
        <p:cxnSp>
          <p:nvCxnSpPr>
            <p:cNvPr id="17" name="Straight Connector 16">
              <a:extLst>
                <a:ext uri="{FF2B5EF4-FFF2-40B4-BE49-F238E27FC236}">
                  <a16:creationId xmlns:a16="http://schemas.microsoft.com/office/drawing/2014/main" id="{1D38E516-6F2D-4695-BB45-D30B7AB427C6}"/>
                </a:ext>
              </a:extLst>
            </p:cNvPr>
            <p:cNvCxnSpPr/>
            <p:nvPr/>
          </p:nvCxnSpPr>
          <p:spPr>
            <a:xfrm>
              <a:off x="89963" y="1897132"/>
              <a:ext cx="4385566" cy="0"/>
            </a:xfrm>
            <a:prstGeom prst="line">
              <a:avLst/>
            </a:prstGeom>
            <a:noFill/>
            <a:ln w="15875" cap="flat" cmpd="sng" algn="ctr">
              <a:solidFill>
                <a:sysClr val="window" lastClr="FFFFFF">
                  <a:lumMod val="75000"/>
                </a:sysClr>
              </a:solidFill>
              <a:prstDash val="sysDot"/>
              <a:miter lim="800000"/>
            </a:ln>
            <a:effectLst/>
          </p:spPr>
        </p:cxnSp>
        <p:cxnSp>
          <p:nvCxnSpPr>
            <p:cNvPr id="18" name="Straight Connector 17">
              <a:extLst>
                <a:ext uri="{FF2B5EF4-FFF2-40B4-BE49-F238E27FC236}">
                  <a16:creationId xmlns:a16="http://schemas.microsoft.com/office/drawing/2014/main" id="{2206DE05-2F88-4C74-ADDD-D055BB44A62D}"/>
                </a:ext>
              </a:extLst>
            </p:cNvPr>
            <p:cNvCxnSpPr/>
            <p:nvPr/>
          </p:nvCxnSpPr>
          <p:spPr>
            <a:xfrm>
              <a:off x="89963" y="2891810"/>
              <a:ext cx="4385566" cy="0"/>
            </a:xfrm>
            <a:prstGeom prst="line">
              <a:avLst/>
            </a:prstGeom>
            <a:noFill/>
            <a:ln w="15875" cap="flat" cmpd="sng" algn="ctr">
              <a:solidFill>
                <a:sysClr val="window" lastClr="FFFFFF">
                  <a:lumMod val="75000"/>
                </a:sysClr>
              </a:solidFill>
              <a:prstDash val="sysDot"/>
              <a:miter lim="800000"/>
            </a:ln>
            <a:effectLst/>
          </p:spPr>
        </p:cxnSp>
      </p:grpSp>
      <p:sp>
        <p:nvSpPr>
          <p:cNvPr id="2" name="Title 1"/>
          <p:cNvSpPr>
            <a:spLocks noGrp="1"/>
          </p:cNvSpPr>
          <p:nvPr>
            <p:ph type="title"/>
          </p:nvPr>
        </p:nvSpPr>
        <p:spPr/>
        <p:txBody>
          <a:bodyPr/>
          <a:lstStyle/>
          <a:p>
            <a:r>
              <a:rPr lang="en-US" dirty="0"/>
              <a:t>HIV prevalence among key populations, 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8</a:t>
            </a:fld>
            <a:endParaRPr lang="th-TH" dirty="0">
              <a:solidFill>
                <a:prstClr val="black">
                  <a:tint val="75000"/>
                </a:prstClr>
              </a:solidFill>
            </a:endParaRPr>
          </a:p>
        </p:txBody>
      </p:sp>
      <p:sp>
        <p:nvSpPr>
          <p:cNvPr id="5" name="TextBox 1"/>
          <p:cNvSpPr txBox="1"/>
          <p:nvPr/>
        </p:nvSpPr>
        <p:spPr>
          <a:xfrm>
            <a:off x="95824" y="6530918"/>
            <a:ext cx="8839200" cy="304800"/>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7"/>
              </a:rPr>
              <a:t>www.aidsdatahub.org</a:t>
            </a:r>
            <a:r>
              <a:rPr lang="en-GB" sz="900" dirty="0">
                <a:latin typeface="Arial" pitchFamily="34" charset="0"/>
                <a:cs typeface="Arial" pitchFamily="34" charset="0"/>
              </a:rPr>
              <a:t>  based on Integrated Bio-behavioural </a:t>
            </a:r>
            <a:r>
              <a:rPr lang="en-US" sz="900" dirty="0">
                <a:latin typeface="Arial" pitchFamily="34" charset="0"/>
                <a:cs typeface="Arial" pitchFamily="34" charset="0"/>
              </a:rPr>
              <a:t>Survey 2022 and Global AIDS Monitoring 2023</a:t>
            </a:r>
          </a:p>
        </p:txBody>
      </p:sp>
    </p:spTree>
    <p:extLst>
      <p:ext uri="{BB962C8B-B14F-4D97-AF65-F5344CB8AC3E}">
        <p14:creationId xmlns:p14="http://schemas.microsoft.com/office/powerpoint/2010/main" val="212961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by age group, 2012-2022</a:t>
            </a:r>
            <a:br>
              <a:rPr lang="en-US" dirty="0"/>
            </a:br>
            <a:endParaRPr lang="en-US" dirty="0"/>
          </a:p>
        </p:txBody>
      </p:sp>
      <p:sp>
        <p:nvSpPr>
          <p:cNvPr id="3" name="Slide Number Placeholder 2"/>
          <p:cNvSpPr>
            <a:spLocks noGrp="1"/>
          </p:cNvSpPr>
          <p:nvPr>
            <p:ph type="sldNum" sz="quarter" idx="10"/>
          </p:nvPr>
        </p:nvSpPr>
        <p:spPr/>
        <p:txBody>
          <a:bodyPr/>
          <a:lstStyle/>
          <a:p>
            <a:pPr marL="0" marR="0" lvl="0" indent="0" algn="r" defTabSz="911379"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379" rtl="0" eaLnBrk="1" fontAlgn="auto" latinLnBrk="0" hangingPunct="1">
                <a:lnSpc>
                  <a:spcPct val="100000"/>
                </a:lnSpc>
                <a:spcBef>
                  <a:spcPts val="0"/>
                </a:spcBef>
                <a:spcAft>
                  <a:spcPts val="0"/>
                </a:spcAft>
                <a:buClrTx/>
                <a:buSzTx/>
                <a:buFontTx/>
                <a:buNone/>
                <a:tabLst/>
                <a:defRPr/>
              </a:pPr>
              <a:t>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TextBox 1"/>
          <p:cNvSpPr txBox="1"/>
          <p:nvPr/>
        </p:nvSpPr>
        <p:spPr>
          <a:xfrm>
            <a:off x="29547" y="6534281"/>
            <a:ext cx="8170980" cy="304800"/>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1379"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a:t>
            </a:r>
            <a:r>
              <a:rPr lang="en-US" sz="900" dirty="0">
                <a:latin typeface="Arial" pitchFamily="34" charset="0"/>
                <a:cs typeface="Arial" pitchFamily="34" charset="0"/>
              </a:rPr>
              <a:t>Global AIDS Monitoring Reporting</a:t>
            </a:r>
            <a:endPar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8" name="Chart 7">
            <a:extLst>
              <a:ext uri="{FF2B5EF4-FFF2-40B4-BE49-F238E27FC236}">
                <a16:creationId xmlns:a16="http://schemas.microsoft.com/office/drawing/2014/main" id="{86375E02-158F-43F2-9E5D-D9EA811579F3}"/>
              </a:ext>
            </a:extLst>
          </p:cNvPr>
          <p:cNvGraphicFramePr>
            <a:graphicFrameLocks/>
          </p:cNvGraphicFramePr>
          <p:nvPr>
            <p:extLst>
              <p:ext uri="{D42A27DB-BD31-4B8C-83A1-F6EECF244321}">
                <p14:modId xmlns:p14="http://schemas.microsoft.com/office/powerpoint/2010/main" val="2365392554"/>
              </p:ext>
            </p:extLst>
          </p:nvPr>
        </p:nvGraphicFramePr>
        <p:xfrm>
          <a:off x="1219200" y="2280074"/>
          <a:ext cx="9296400" cy="412072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E3B903AA-7D10-03CC-461B-1BB9B1BA1ADB}"/>
              </a:ext>
            </a:extLst>
          </p:cNvPr>
          <p:cNvSpPr txBox="1"/>
          <p:nvPr/>
        </p:nvSpPr>
        <p:spPr>
          <a:xfrm>
            <a:off x="1169616" y="6042167"/>
            <a:ext cx="1362874"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 Sample size ~ 50</a:t>
            </a:r>
          </a:p>
        </p:txBody>
      </p:sp>
      <p:cxnSp>
        <p:nvCxnSpPr>
          <p:cNvPr id="10" name="Straight Connector 9">
            <a:extLst>
              <a:ext uri="{FF2B5EF4-FFF2-40B4-BE49-F238E27FC236}">
                <a16:creationId xmlns:a16="http://schemas.microsoft.com/office/drawing/2014/main" id="{D082C782-5E9E-DCBB-1D63-E8AFC04FC369}"/>
              </a:ext>
            </a:extLst>
          </p:cNvPr>
          <p:cNvCxnSpPr/>
          <p:nvPr/>
        </p:nvCxnSpPr>
        <p:spPr>
          <a:xfrm>
            <a:off x="1981199" y="4621824"/>
            <a:ext cx="8412480" cy="0"/>
          </a:xfrm>
          <a:prstGeom prst="line">
            <a:avLst/>
          </a:prstGeom>
          <a:ln w="158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093407"/>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0987653AF7AE409A419B493A50935E" ma:contentTypeVersion="8" ma:contentTypeDescription="Create a new document." ma:contentTypeScope="" ma:versionID="e34f243435d338f33d9868b74b9a7d58">
  <xsd:schema xmlns:xsd="http://www.w3.org/2001/XMLSchema" xmlns:xs="http://www.w3.org/2001/XMLSchema" xmlns:p="http://schemas.microsoft.com/office/2006/metadata/properties" xmlns:ns3="fea37293-84c2-41ce-81b4-656d98784ac3" targetNamespace="http://schemas.microsoft.com/office/2006/metadata/properties" ma:root="true" ma:fieldsID="5c05c991147ac72f12a760fdd7dd017f" ns3:_="">
    <xsd:import namespace="fea37293-84c2-41ce-81b4-656d98784ac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a37293-84c2-41ce-81b4-656d98784a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15BA6C-293E-4130-BC4B-4FD59C45F9D2}">
  <ds:schemaRefs>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purl.org/dc/elements/1.1/"/>
    <ds:schemaRef ds:uri="http://www.w3.org/XML/1998/namespace"/>
    <ds:schemaRef ds:uri="http://purl.org/dc/dcmitype/"/>
    <ds:schemaRef ds:uri="http://schemas.microsoft.com/office/2006/documentManagement/types"/>
    <ds:schemaRef ds:uri="fea37293-84c2-41ce-81b4-656d98784ac3"/>
  </ds:schemaRefs>
</ds:datastoreItem>
</file>

<file path=customXml/itemProps2.xml><?xml version="1.0" encoding="utf-8"?>
<ds:datastoreItem xmlns:ds="http://schemas.openxmlformats.org/officeDocument/2006/customXml" ds:itemID="{388679EF-79D6-48DC-B8D7-F0A991F5FFC8}">
  <ds:schemaRefs>
    <ds:schemaRef ds:uri="http://schemas.microsoft.com/sharepoint/v3/contenttype/forms"/>
  </ds:schemaRefs>
</ds:datastoreItem>
</file>

<file path=customXml/itemProps3.xml><?xml version="1.0" encoding="utf-8"?>
<ds:datastoreItem xmlns:ds="http://schemas.openxmlformats.org/officeDocument/2006/customXml" ds:itemID="{7503261C-4BCA-48BB-873C-9AF6F6B93E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a37293-84c2-41ce-81b4-656d98784a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8460</TotalTime>
  <Words>1914</Words>
  <Application>Microsoft Office PowerPoint</Application>
  <PresentationFormat>Widescreen</PresentationFormat>
  <Paragraphs>224</Paragraphs>
  <Slides>37</Slides>
  <Notes>11</Notes>
  <HiddenSlides>0</HiddenSlides>
  <MMClips>0</MMClips>
  <ScaleCrop>false</ScaleCrop>
  <HeadingPairs>
    <vt:vector size="6" baseType="variant">
      <vt:variant>
        <vt:lpstr>Fonts Used</vt:lpstr>
      </vt:variant>
      <vt:variant>
        <vt:i4>5</vt:i4>
      </vt:variant>
      <vt:variant>
        <vt:lpstr>Theme</vt:lpstr>
      </vt:variant>
      <vt:variant>
        <vt:i4>19</vt:i4>
      </vt:variant>
      <vt:variant>
        <vt:lpstr>Slide Titles</vt:lpstr>
      </vt:variant>
      <vt:variant>
        <vt:i4>37</vt:i4>
      </vt:variant>
    </vt:vector>
  </HeadingPairs>
  <TitlesOfParts>
    <vt:vector size="61" baseType="lpstr">
      <vt:lpstr>Arial</vt:lpstr>
      <vt:lpstr>Arial Narrow</vt:lpstr>
      <vt:lpstr>Arial Nova</vt:lpstr>
      <vt:lpstr>Calibri</vt:lpstr>
      <vt:lpstr>Times New Roman</vt:lpstr>
      <vt:lpstr>1_Cover Design</vt:lpstr>
      <vt:lpstr>Layout</vt:lpstr>
      <vt:lpstr>1_Layout</vt:lpstr>
      <vt:lpstr>3_Layout</vt:lpstr>
      <vt:lpstr>8_Layout</vt:lpstr>
      <vt:lpstr>1_Layout with Latest!</vt:lpstr>
      <vt:lpstr>3_Layout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12_Layout with Latest!</vt:lpstr>
      <vt:lpstr>2_Layout</vt:lpstr>
      <vt:lpstr>4_Layout</vt:lpstr>
      <vt:lpstr>5_Layout</vt:lpstr>
      <vt:lpstr>Malaysia</vt:lpstr>
      <vt:lpstr>CONTENT</vt:lpstr>
      <vt:lpstr>BASIC SOCIO-DEMOGRAPHIC INDICATORS</vt:lpstr>
      <vt:lpstr>HIV prevalence and  epidemiology </vt:lpstr>
      <vt:lpstr>Estimated people living with HIV, new HIV infections and AIDS-related deaths, 1990-2022</vt:lpstr>
      <vt:lpstr>Estimated number of adults (15+) living with HIV and women (15+) living with HIV, 1990-2022</vt:lpstr>
      <vt:lpstr>Key population size estimates, 2018 and 2022</vt:lpstr>
      <vt:lpstr>HIV prevalence among key populations, 2022 </vt:lpstr>
      <vt:lpstr>HIV prevalence among key populations by age group, 2012-2022 </vt:lpstr>
      <vt:lpstr>HIV prevalence among key populations by survey site, 2022 </vt:lpstr>
      <vt:lpstr>Distribution of reported HIV cases by mode of transmission, Malaysia 1986 - 2021 </vt:lpstr>
      <vt:lpstr>Risk behaviours </vt:lpstr>
      <vt:lpstr>Proportion of key populations who reported condom use at last sex, 2012-2022 </vt:lpstr>
      <vt:lpstr>Proportion of female sex workers who reported condom use at last sex by age group, 2012-2022</vt:lpstr>
      <vt:lpstr>Proportion of men who have sex with men who reported condom use at last sex by age group, 2012-2022</vt:lpstr>
      <vt:lpstr>Proportion of transgender people who reported condom use at last sex by age group, 2017 and 2022</vt:lpstr>
      <vt:lpstr>Proportion of people who inject drugs who reported condom use at last sex by age group, 2012 - 2022</vt:lpstr>
      <vt:lpstr>Proportion of people who inject drugs who reported using sterile injecting equipment, 2012 - 2022 </vt:lpstr>
      <vt:lpstr>Vulnerability and  HIV knowledge</vt:lpstr>
      <vt:lpstr>Proportion of key populations with comprehensive HIV knowledge, 2012 - 2014</vt:lpstr>
      <vt:lpstr>Number and percentage of national service trainees (17-19 yr) with comprehensive HIV knowledge, 2008 </vt:lpstr>
      <vt:lpstr>HIV Expenditure </vt:lpstr>
      <vt:lpstr>AIDS financing, 2022</vt:lpstr>
      <vt:lpstr>AIDS spending by financing source, 2008 - 2022 </vt:lpstr>
      <vt:lpstr>National response </vt:lpstr>
      <vt:lpstr>Coverage of opioid agonist maintenance therapy, 2018 - 2022</vt:lpstr>
      <vt:lpstr>Number of needles/syringes distributed per PWID per year, 2009 – 2022</vt:lpstr>
      <vt:lpstr>Number of ART sites and people on ART, 2000-2022</vt:lpstr>
      <vt:lpstr>ART scale-up, 2000 - 2022</vt:lpstr>
      <vt:lpstr>HIV testing and treatment cascade, women (aged 15+ years) compared to men (aged 15+ years), 2022  </vt:lpstr>
      <vt:lpstr>Estimated adults living with HIV, adults receiving ARVs, and adult ART coverage, 2022</vt:lpstr>
      <vt:lpstr>Treatment cascade, 2022</vt:lpstr>
      <vt:lpstr>HIV testing and treatment cascade, 2022</vt:lpstr>
      <vt:lpstr>Estimated number of pregnant women living with HIV, pregnant women receiving ARVs, and PMTCT coverage, 2022</vt:lpstr>
      <vt:lpstr>PMTCT cascade, 2022</vt:lpstr>
      <vt:lpstr>Punitive and discriminatory laws, 2022</vt:lpstr>
      <vt:lpstr>PowerPoint Presentation</vt:lpstr>
    </vt:vector>
  </TitlesOfParts>
  <Manager/>
  <Company>HIV/AIDS Data Hub for the Asia-Pacific</Company>
  <LinksUpToDate>false</LinksUpToDate>
  <SharedDoc>false</SharedDoc>
  <HyperlinkBase>https://www.aidsdatahub.org/resource/malaysia-country-slides-2019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Malaysia Country Slides 2019</dc:title>
  <dc:subject/>
  <dc:creator>HIV/AIDS Data Hub for the Asia-Pacific</dc:creator>
  <cp:keywords>hiv, aids, socio-demographic indicators, prevalence, epidemiology, risk behaviors, vulnerability, hiv knowledge, national response</cp:keywords>
  <dc:description/>
  <cp:lastModifiedBy>SHWE, Ye Yu</cp:lastModifiedBy>
  <cp:revision>627</cp:revision>
  <dcterms:created xsi:type="dcterms:W3CDTF">2013-01-31T02:09:13Z</dcterms:created>
  <dcterms:modified xsi:type="dcterms:W3CDTF">2023-12-14T10:44:15Z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0x010100FA0987653AF7AE409A419B493A50935E</vt:lpwstr>
  </property>
</Properties>
</file>