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3.xml" ContentType="application/vnd.openxmlformats-officedocument.theme+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4.xml" ContentType="application/vnd.openxmlformats-officedocument.theme+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5.xml" ContentType="application/vnd.openxmlformats-officedocument.theme+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6.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theme/theme7.xml" ContentType="application/vnd.openxmlformats-officedocument.theme+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theme/theme8.xml" ContentType="application/vnd.openxmlformats-officedocument.theme+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theme/theme9.xml" ContentType="application/vnd.openxmlformats-officedocument.theme+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theme/theme10.xml" ContentType="application/vnd.openxmlformats-officedocument.theme+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theme/theme11.xml" ContentType="application/vnd.openxmlformats-officedocument.theme+xml"/>
  <Override PartName="/ppt/theme/theme12.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theme/themeOverride1.xml" ContentType="application/vnd.openxmlformats-officedocument.themeOverride+xml"/>
  <Override PartName="/ppt/charts/chart4.xml" ContentType="application/vnd.openxmlformats-officedocument.drawingml.chart+xml"/>
  <Override PartName="/ppt/theme/themeOverride2.xml" ContentType="application/vnd.openxmlformats-officedocument.themeOverride+xml"/>
  <Override PartName="/ppt/charts/chart5.xml" ContentType="application/vnd.openxmlformats-officedocument.drawingml.chart+xml"/>
  <Override PartName="/ppt/theme/themeOverride3.xml" ContentType="application/vnd.openxmlformats-officedocument.themeOverride+xml"/>
  <Override PartName="/ppt/theme/themeOverride4.xml" ContentType="application/vnd.openxmlformats-officedocument.themeOverride+xml"/>
  <Override PartName="/ppt/notesSlides/notesSlide2.xml" ContentType="application/vnd.openxmlformats-officedocument.presentationml.notesSlide+xml"/>
  <Override PartName="/ppt/charts/chart6.xml" ContentType="application/vnd.openxmlformats-officedocument.drawingml.chart+xml"/>
  <Override PartName="/ppt/theme/themeOverride5.xml" ContentType="application/vnd.openxmlformats-officedocument.themeOverride+xml"/>
  <Override PartName="/ppt/drawings/drawing1.xml" ContentType="application/vnd.openxmlformats-officedocument.drawingml.chartshapes+xml"/>
  <Override PartName="/ppt/charts/chart7.xml" ContentType="application/vnd.openxmlformats-officedocument.drawingml.chart+xml"/>
  <Override PartName="/ppt/theme/themeOverride6.xml" ContentType="application/vnd.openxmlformats-officedocument.themeOverride+xml"/>
  <Override PartName="/ppt/charts/chart8.xml" ContentType="application/vnd.openxmlformats-officedocument.drawingml.chart+xml"/>
  <Override PartName="/ppt/theme/themeOverride7.xml" ContentType="application/vnd.openxmlformats-officedocument.themeOverride+xml"/>
  <Override PartName="/ppt/charts/chart9.xml" ContentType="application/vnd.openxmlformats-officedocument.drawingml.chart+xml"/>
  <Override PartName="/ppt/theme/themeOverride8.xml" ContentType="application/vnd.openxmlformats-officedocument.themeOverride+xml"/>
  <Override PartName="/ppt/charts/chart10.xml" ContentType="application/vnd.openxmlformats-officedocument.drawingml.chart+xml"/>
  <Override PartName="/ppt/theme/themeOverride9.xml" ContentType="application/vnd.openxmlformats-officedocument.themeOverride+xml"/>
  <Override PartName="/ppt/charts/chart11.xml" ContentType="application/vnd.openxmlformats-officedocument.drawingml.chart+xml"/>
  <Override PartName="/ppt/theme/themeOverride10.xml" ContentType="application/vnd.openxmlformats-officedocument.themeOverride+xml"/>
  <Override PartName="/ppt/notesSlides/notesSlide3.xml" ContentType="application/vnd.openxmlformats-officedocument.presentationml.notesSlide+xml"/>
  <Override PartName="/ppt/charts/chart12.xml" ContentType="application/vnd.openxmlformats-officedocument.drawingml.chart+xml"/>
  <Override PartName="/ppt/theme/themeOverride11.xml" ContentType="application/vnd.openxmlformats-officedocument.themeOverride+xml"/>
  <Override PartName="/ppt/notesSlides/notesSlide4.xml" ContentType="application/vnd.openxmlformats-officedocument.presentationml.notesSlide+xml"/>
  <Override PartName="/ppt/charts/chart13.xml" ContentType="application/vnd.openxmlformats-officedocument.drawingml.chart+xml"/>
  <Override PartName="/ppt/theme/themeOverride12.xml" ContentType="application/vnd.openxmlformats-officedocument.themeOverride+xml"/>
  <Override PartName="/ppt/notesSlides/notesSlide5.xml" ContentType="application/vnd.openxmlformats-officedocument.presentationml.notesSlide+xml"/>
  <Override PartName="/ppt/charts/chart14.xml" ContentType="application/vnd.openxmlformats-officedocument.drawingml.chart+xml"/>
  <Override PartName="/ppt/theme/themeOverride13.xml" ContentType="application/vnd.openxmlformats-officedocument.themeOverride+xml"/>
  <Override PartName="/ppt/notesSlides/notesSlide6.xml" ContentType="application/vnd.openxmlformats-officedocument.presentationml.notesSlide+xml"/>
  <Override PartName="/ppt/charts/chart15.xml" ContentType="application/vnd.openxmlformats-officedocument.drawingml.chart+xml"/>
  <Override PartName="/ppt/theme/themeOverride14.xml" ContentType="application/vnd.openxmlformats-officedocument.themeOverride+xml"/>
  <Override PartName="/ppt/charts/chart16.xml" ContentType="application/vnd.openxmlformats-officedocument.drawingml.chart+xml"/>
  <Override PartName="/ppt/theme/themeOverride15.xml" ContentType="application/vnd.openxmlformats-officedocument.themeOverride+xml"/>
  <Override PartName="/ppt/notesSlides/notesSlide7.xml" ContentType="application/vnd.openxmlformats-officedocument.presentationml.notesSlide+xml"/>
  <Override PartName="/ppt/charts/chart17.xml" ContentType="application/vnd.openxmlformats-officedocument.drawingml.chart+xml"/>
  <Override PartName="/ppt/theme/themeOverride16.xml" ContentType="application/vnd.openxmlformats-officedocument.themeOverride+xml"/>
  <Override PartName="/ppt/notesSlides/notesSlide8.xml" ContentType="application/vnd.openxmlformats-officedocument.presentationml.notesSlide+xml"/>
  <Override PartName="/ppt/charts/chart18.xml" ContentType="application/vnd.openxmlformats-officedocument.drawingml.chart+xml"/>
  <Override PartName="/ppt/theme/themeOverride17.xml" ContentType="application/vnd.openxmlformats-officedocument.themeOverride+xml"/>
  <Override PartName="/ppt/notesSlides/notesSlide9.xml" ContentType="application/vnd.openxmlformats-officedocument.presentationml.notesSlide+xml"/>
  <Override PartName="/ppt/charts/chart19.xml" ContentType="application/vnd.openxmlformats-officedocument.drawingml.chart+xml"/>
  <Override PartName="/ppt/theme/themeOverride18.xml" ContentType="application/vnd.openxmlformats-officedocument.themeOverride+xml"/>
  <Override PartName="/ppt/notesSlides/notesSlide10.xml" ContentType="application/vnd.openxmlformats-officedocument.presentationml.notesSlide+xml"/>
  <Override PartName="/ppt/charts/chart20.xml" ContentType="application/vnd.openxmlformats-officedocument.drawingml.chart+xml"/>
  <Override PartName="/ppt/theme/themeOverride19.xml" ContentType="application/vnd.openxmlformats-officedocument.themeOverride+xml"/>
  <Override PartName="/ppt/charts/chart21.xml" ContentType="application/vnd.openxmlformats-officedocument.drawingml.chart+xml"/>
  <Override PartName="/ppt/theme/themeOverride20.xml" ContentType="application/vnd.openxmlformats-officedocument.themeOverride+xml"/>
  <Override PartName="/ppt/notesSlides/notesSlide11.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63" r:id="rId2"/>
    <p:sldMasterId id="2147483672" r:id="rId3"/>
    <p:sldMasterId id="2147483682" r:id="rId4"/>
    <p:sldMasterId id="2147483704" r:id="rId5"/>
    <p:sldMasterId id="2147483713" r:id="rId6"/>
    <p:sldMasterId id="2147483731" r:id="rId7"/>
    <p:sldMasterId id="2147483740" r:id="rId8"/>
    <p:sldMasterId id="2147483760" r:id="rId9"/>
    <p:sldMasterId id="2147483770" r:id="rId10"/>
    <p:sldMasterId id="2147483780" r:id="rId11"/>
  </p:sldMasterIdLst>
  <p:notesMasterIdLst>
    <p:notesMasterId r:id="rId33"/>
  </p:notesMasterIdLst>
  <p:sldIdLst>
    <p:sldId id="257" r:id="rId12"/>
    <p:sldId id="291" r:id="rId13"/>
    <p:sldId id="277" r:id="rId14"/>
    <p:sldId id="304" r:id="rId15"/>
    <p:sldId id="4981" r:id="rId16"/>
    <p:sldId id="305" r:id="rId17"/>
    <p:sldId id="301" r:id="rId18"/>
    <p:sldId id="306" r:id="rId19"/>
    <p:sldId id="275" r:id="rId20"/>
    <p:sldId id="281" r:id="rId21"/>
    <p:sldId id="259" r:id="rId22"/>
    <p:sldId id="276" r:id="rId23"/>
    <p:sldId id="292" r:id="rId24"/>
    <p:sldId id="267" r:id="rId25"/>
    <p:sldId id="284" r:id="rId26"/>
    <p:sldId id="278" r:id="rId27"/>
    <p:sldId id="260" r:id="rId28"/>
    <p:sldId id="4982" r:id="rId29"/>
    <p:sldId id="4983" r:id="rId30"/>
    <p:sldId id="598" r:id="rId31"/>
    <p:sldId id="283" r:id="rId3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Desire" initials="D" lastIdx="2"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3CDF8"/>
    <a:srgbClr val="F26B73"/>
    <a:srgbClr val="F15B40"/>
    <a:srgbClr val="00AEEF"/>
    <a:srgbClr val="E31837"/>
    <a:srgbClr val="00A99A"/>
    <a:srgbClr val="5058EE"/>
    <a:srgbClr val="63CDF6"/>
    <a:srgbClr val="33CCCC"/>
    <a:srgbClr val="CDC88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4AEE8FB-CD8B-4FD5-B532-C247CACF999F}" v="203" dt="2022-03-24T10:15:16.766"/>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809" autoAdjust="0"/>
    <p:restoredTop sz="84383" autoAdjust="0"/>
  </p:normalViewPr>
  <p:slideViewPr>
    <p:cSldViewPr>
      <p:cViewPr varScale="1">
        <p:scale>
          <a:sx n="56" d="100"/>
          <a:sy n="56" d="100"/>
        </p:scale>
        <p:origin x="1036" y="52"/>
      </p:cViewPr>
      <p:guideLst>
        <p:guide orient="horz" pos="2160"/>
        <p:guide pos="3840"/>
      </p:guideLst>
    </p:cSldViewPr>
  </p:slideViewPr>
  <p:notesTextViewPr>
    <p:cViewPr>
      <p:scale>
        <a:sx n="1" d="1"/>
        <a:sy n="1" d="1"/>
      </p:scale>
      <p:origin x="0" y="0"/>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2.xml"/><Relationship Id="rId18" Type="http://schemas.openxmlformats.org/officeDocument/2006/relationships/slide" Target="slides/slide7.xml"/><Relationship Id="rId26" Type="http://schemas.openxmlformats.org/officeDocument/2006/relationships/slide" Target="slides/slide15.xml"/><Relationship Id="rId39" Type="http://schemas.microsoft.com/office/2015/10/relationships/revisionInfo" Target="revisionInfo.xml"/><Relationship Id="rId21" Type="http://schemas.openxmlformats.org/officeDocument/2006/relationships/slide" Target="slides/slide10.xml"/><Relationship Id="rId34" Type="http://schemas.openxmlformats.org/officeDocument/2006/relationships/commentAuthors" Target="commentAuthors.xml"/><Relationship Id="rId7" Type="http://schemas.openxmlformats.org/officeDocument/2006/relationships/slideMaster" Target="slideMasters/slideMaster7.xml"/><Relationship Id="rId12" Type="http://schemas.openxmlformats.org/officeDocument/2006/relationships/slide" Target="slides/slide1.xml"/><Relationship Id="rId17" Type="http://schemas.openxmlformats.org/officeDocument/2006/relationships/slide" Target="slides/slide6.xml"/><Relationship Id="rId25" Type="http://schemas.openxmlformats.org/officeDocument/2006/relationships/slide" Target="slides/slide14.xml"/><Relationship Id="rId33" Type="http://schemas.openxmlformats.org/officeDocument/2006/relationships/notesMaster" Target="notesMasters/notesMaster1.xml"/><Relationship Id="rId38"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5.xml"/><Relationship Id="rId20" Type="http://schemas.openxmlformats.org/officeDocument/2006/relationships/slide" Target="slides/slide9.xml"/><Relationship Id="rId29"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Master" Target="slideMasters/slideMaster11.xml"/><Relationship Id="rId24" Type="http://schemas.openxmlformats.org/officeDocument/2006/relationships/slide" Target="slides/slide13.xml"/><Relationship Id="rId32" Type="http://schemas.openxmlformats.org/officeDocument/2006/relationships/slide" Target="slides/slide21.xml"/><Relationship Id="rId37" Type="http://schemas.openxmlformats.org/officeDocument/2006/relationships/theme" Target="theme/theme1.xml"/><Relationship Id="rId5" Type="http://schemas.openxmlformats.org/officeDocument/2006/relationships/slideMaster" Target="slideMasters/slideMaster5.xml"/><Relationship Id="rId15" Type="http://schemas.openxmlformats.org/officeDocument/2006/relationships/slide" Target="slides/slide4.xml"/><Relationship Id="rId23" Type="http://schemas.openxmlformats.org/officeDocument/2006/relationships/slide" Target="slides/slide12.xml"/><Relationship Id="rId28" Type="http://schemas.openxmlformats.org/officeDocument/2006/relationships/slide" Target="slides/slide17.xml"/><Relationship Id="rId36" Type="http://schemas.openxmlformats.org/officeDocument/2006/relationships/viewProps" Target="viewProps.xml"/><Relationship Id="rId10" Type="http://schemas.openxmlformats.org/officeDocument/2006/relationships/slideMaster" Target="slideMasters/slideMaster10.xml"/><Relationship Id="rId19" Type="http://schemas.openxmlformats.org/officeDocument/2006/relationships/slide" Target="slides/slide8.xml"/><Relationship Id="rId31" Type="http://schemas.openxmlformats.org/officeDocument/2006/relationships/slide" Target="slides/slide20.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 Target="slides/slide3.xml"/><Relationship Id="rId22" Type="http://schemas.openxmlformats.org/officeDocument/2006/relationships/slide" Target="slides/slide11.xml"/><Relationship Id="rId27" Type="http://schemas.openxmlformats.org/officeDocument/2006/relationships/slide" Target="slides/slide16.xml"/><Relationship Id="rId30" Type="http://schemas.openxmlformats.org/officeDocument/2006/relationships/slide" Target="slides/slide19.xml"/><Relationship Id="rId35" Type="http://schemas.openxmlformats.org/officeDocument/2006/relationships/presProps" Target="presProps.xml"/><Relationship Id="rId8" Type="http://schemas.openxmlformats.org/officeDocument/2006/relationships/slideMaster" Target="slideMasters/slideMaster8.xml"/><Relationship Id="rId3" Type="http://schemas.openxmlformats.org/officeDocument/2006/relationships/slideMaster" Target="slideMasters/slideMaster3.xml"/></Relationships>
</file>

<file path=ppt/charts/_rels/chart1.xml.rels><?xml version="1.0" encoding="UTF-8" standalone="yes"?>
<Relationships xmlns="http://schemas.openxmlformats.org/package/2006/relationships"><Relationship Id="rId1" Type="http://schemas.openxmlformats.org/officeDocument/2006/relationships/oleObject" Target="https://unaids-my.sharepoint.com/personal/rwodzid_unaids_org/Documents/4.%20Presentations/!Population%20slides/Young%20people%2015-24/Young%20people_slide%20master.xlsx" TargetMode="External"/></Relationships>
</file>

<file path=ppt/charts/_rels/chart10.xml.rels><?xml version="1.0" encoding="UTF-8" standalone="yes"?>
<Relationships xmlns="http://schemas.openxmlformats.org/package/2006/relationships"><Relationship Id="rId2" Type="http://schemas.openxmlformats.org/officeDocument/2006/relationships/package" Target="../embeddings/Microsoft_Excel_Worksheet6.xlsx"/><Relationship Id="rId1" Type="http://schemas.openxmlformats.org/officeDocument/2006/relationships/themeOverride" Target="../theme/themeOverride9.xml"/></Relationships>
</file>

<file path=ppt/charts/_rels/chart11.xml.rels><?xml version="1.0" encoding="UTF-8" standalone="yes"?>
<Relationships xmlns="http://schemas.openxmlformats.org/package/2006/relationships"><Relationship Id="rId2" Type="http://schemas.openxmlformats.org/officeDocument/2006/relationships/package" Target="../embeddings/Microsoft_Excel_Worksheet7.xlsx"/><Relationship Id="rId1" Type="http://schemas.openxmlformats.org/officeDocument/2006/relationships/themeOverride" Target="../theme/themeOverride10.xml"/></Relationships>
</file>

<file path=ppt/charts/_rels/chart12.xml.rels><?xml version="1.0" encoding="UTF-8" standalone="yes"?>
<Relationships xmlns="http://schemas.openxmlformats.org/package/2006/relationships"><Relationship Id="rId2" Type="http://schemas.openxmlformats.org/officeDocument/2006/relationships/package" Target="../embeddings/Microsoft_Excel_Worksheet8.xlsx"/><Relationship Id="rId1" Type="http://schemas.openxmlformats.org/officeDocument/2006/relationships/themeOverride" Target="../theme/themeOverride11.xml"/></Relationships>
</file>

<file path=ppt/charts/_rels/chart13.xml.rels><?xml version="1.0" encoding="UTF-8" standalone="yes"?>
<Relationships xmlns="http://schemas.openxmlformats.org/package/2006/relationships"><Relationship Id="rId2" Type="http://schemas.openxmlformats.org/officeDocument/2006/relationships/package" Target="../embeddings/Microsoft_Excel_Worksheet9.xlsx"/><Relationship Id="rId1" Type="http://schemas.openxmlformats.org/officeDocument/2006/relationships/themeOverride" Target="../theme/themeOverride12.xml"/></Relationships>
</file>

<file path=ppt/charts/_rels/chart14.xml.rels><?xml version="1.0" encoding="UTF-8" standalone="yes"?>
<Relationships xmlns="http://schemas.openxmlformats.org/package/2006/relationships"><Relationship Id="rId2" Type="http://schemas.openxmlformats.org/officeDocument/2006/relationships/package" Target="../embeddings/Microsoft_Excel_Worksheet10.xlsx"/><Relationship Id="rId1" Type="http://schemas.openxmlformats.org/officeDocument/2006/relationships/themeOverride" Target="../theme/themeOverride13.xml"/></Relationships>
</file>

<file path=ppt/charts/_rels/chart15.xml.rels><?xml version="1.0" encoding="UTF-8" standalone="yes"?>
<Relationships xmlns="http://schemas.openxmlformats.org/package/2006/relationships"><Relationship Id="rId2" Type="http://schemas.openxmlformats.org/officeDocument/2006/relationships/package" Target="../embeddings/Microsoft_Excel_Worksheet11.xlsx"/><Relationship Id="rId1" Type="http://schemas.openxmlformats.org/officeDocument/2006/relationships/themeOverride" Target="../theme/themeOverride14.xml"/></Relationships>
</file>

<file path=ppt/charts/_rels/chart16.xml.rels><?xml version="1.0" encoding="UTF-8" standalone="yes"?>
<Relationships xmlns="http://schemas.openxmlformats.org/package/2006/relationships"><Relationship Id="rId2" Type="http://schemas.openxmlformats.org/officeDocument/2006/relationships/package" Target="../embeddings/Microsoft_Excel_Worksheet12.xlsx"/><Relationship Id="rId1" Type="http://schemas.openxmlformats.org/officeDocument/2006/relationships/themeOverride" Target="../theme/themeOverride15.xml"/></Relationships>
</file>

<file path=ppt/charts/_rels/chart17.xml.rels><?xml version="1.0" encoding="UTF-8" standalone="yes"?>
<Relationships xmlns="http://schemas.openxmlformats.org/package/2006/relationships"><Relationship Id="rId2" Type="http://schemas.openxmlformats.org/officeDocument/2006/relationships/package" Target="../embeddings/Microsoft_Excel_Worksheet13.xlsx"/><Relationship Id="rId1" Type="http://schemas.openxmlformats.org/officeDocument/2006/relationships/themeOverride" Target="../theme/themeOverride16.xml"/></Relationships>
</file>

<file path=ppt/charts/_rels/chart18.xml.rels><?xml version="1.0" encoding="UTF-8" standalone="yes"?>
<Relationships xmlns="http://schemas.openxmlformats.org/package/2006/relationships"><Relationship Id="rId2" Type="http://schemas.openxmlformats.org/officeDocument/2006/relationships/package" Target="../embeddings/Microsoft_Excel_Worksheet14.xlsx"/><Relationship Id="rId1" Type="http://schemas.openxmlformats.org/officeDocument/2006/relationships/themeOverride" Target="../theme/themeOverride17.xml"/></Relationships>
</file>

<file path=ppt/charts/_rels/chart19.xml.rels><?xml version="1.0" encoding="UTF-8" standalone="yes"?>
<Relationships xmlns="http://schemas.openxmlformats.org/package/2006/relationships"><Relationship Id="rId2" Type="http://schemas.openxmlformats.org/officeDocument/2006/relationships/package" Target="../embeddings/Microsoft_Excel_Worksheet15.xlsx"/><Relationship Id="rId1" Type="http://schemas.openxmlformats.org/officeDocument/2006/relationships/themeOverride" Target="../theme/themeOverride18.xml"/></Relationships>
</file>

<file path=ppt/charts/_rels/chart2.xml.rels><?xml version="1.0" encoding="UTF-8" standalone="yes"?>
<Relationships xmlns="http://schemas.openxmlformats.org/package/2006/relationships"><Relationship Id="rId1" Type="http://schemas.openxmlformats.org/officeDocument/2006/relationships/oleObject" Target="https://unaids-my.sharepoint.com/personal/rwodzid_unaids_org/Documents/4.%20Presentations/!Population%20slides/Young%20people%2015-24/Young%20people_slide%20master.xlsx" TargetMode="External"/></Relationships>
</file>

<file path=ppt/charts/_rels/chart20.xml.rels><?xml version="1.0" encoding="UTF-8" standalone="yes"?>
<Relationships xmlns="http://schemas.openxmlformats.org/package/2006/relationships"><Relationship Id="rId2" Type="http://schemas.openxmlformats.org/officeDocument/2006/relationships/package" Target="../embeddings/Microsoft_Excel_Worksheet16.xlsx"/><Relationship Id="rId1" Type="http://schemas.openxmlformats.org/officeDocument/2006/relationships/themeOverride" Target="../theme/themeOverride19.xml"/></Relationships>
</file>

<file path=ppt/charts/_rels/chart21.xml.rels><?xml version="1.0" encoding="UTF-8" standalone="yes"?>
<Relationships xmlns="http://schemas.openxmlformats.org/package/2006/relationships"><Relationship Id="rId2" Type="http://schemas.openxmlformats.org/officeDocument/2006/relationships/package" Target="../embeddings/Microsoft_Excel_Worksheet17.xlsx"/><Relationship Id="rId1" Type="http://schemas.openxmlformats.org/officeDocument/2006/relationships/themeOverride" Target="../theme/themeOverride20.xml"/></Relationships>
</file>

<file path=ppt/charts/_rels/chart3.xml.rels><?xml version="1.0" encoding="UTF-8" standalone="yes"?>
<Relationships xmlns="http://schemas.openxmlformats.org/package/2006/relationships"><Relationship Id="rId2" Type="http://schemas.openxmlformats.org/officeDocument/2006/relationships/oleObject" Target="https://unaids-my.sharepoint.com/personal/rwodzid_unaids_org/Documents/4.%20Presentations/!Population%20slides/Young%20people%2015-24/Young%20people_slide%20master.xlsx" TargetMode="External"/><Relationship Id="rId1" Type="http://schemas.openxmlformats.org/officeDocument/2006/relationships/themeOverride" Target="../theme/themeOverride1.xml"/></Relationships>
</file>

<file path=ppt/charts/_rels/chart4.xml.rels><?xml version="1.0" encoding="UTF-8" standalone="yes"?>
<Relationships xmlns="http://schemas.openxmlformats.org/package/2006/relationships"><Relationship Id="rId2" Type="http://schemas.openxmlformats.org/officeDocument/2006/relationships/package" Target="../embeddings/Microsoft_Excel_Worksheet.xlsx"/><Relationship Id="rId1" Type="http://schemas.openxmlformats.org/officeDocument/2006/relationships/themeOverride" Target="../theme/themeOverride2.xml"/></Relationships>
</file>

<file path=ppt/charts/_rels/chart5.xml.rels><?xml version="1.0" encoding="UTF-8" standalone="yes"?>
<Relationships xmlns="http://schemas.openxmlformats.org/package/2006/relationships"><Relationship Id="rId2" Type="http://schemas.openxmlformats.org/officeDocument/2006/relationships/package" Target="../embeddings/Microsoft_Excel_Worksheet1.xlsx"/><Relationship Id="rId1" Type="http://schemas.openxmlformats.org/officeDocument/2006/relationships/themeOverride" Target="../theme/themeOverride3.xml"/></Relationships>
</file>

<file path=ppt/charts/_rels/chart6.xml.rels><?xml version="1.0" encoding="UTF-8" standalone="yes"?>
<Relationships xmlns="http://schemas.openxmlformats.org/package/2006/relationships"><Relationship Id="rId3" Type="http://schemas.openxmlformats.org/officeDocument/2006/relationships/chartUserShapes" Target="../drawings/drawing1.xml"/><Relationship Id="rId2" Type="http://schemas.openxmlformats.org/officeDocument/2006/relationships/package" Target="../embeddings/Microsoft_Excel_Worksheet2.xlsx"/><Relationship Id="rId1" Type="http://schemas.openxmlformats.org/officeDocument/2006/relationships/themeOverride" Target="../theme/themeOverride5.xml"/></Relationships>
</file>

<file path=ppt/charts/_rels/chart7.xml.rels><?xml version="1.0" encoding="UTF-8" standalone="yes"?>
<Relationships xmlns="http://schemas.openxmlformats.org/package/2006/relationships"><Relationship Id="rId2" Type="http://schemas.openxmlformats.org/officeDocument/2006/relationships/package" Target="../embeddings/Microsoft_Excel_Worksheet3.xlsx"/><Relationship Id="rId1" Type="http://schemas.openxmlformats.org/officeDocument/2006/relationships/themeOverride" Target="../theme/themeOverride6.xml"/></Relationships>
</file>

<file path=ppt/charts/_rels/chart8.xml.rels><?xml version="1.0" encoding="UTF-8" standalone="yes"?>
<Relationships xmlns="http://schemas.openxmlformats.org/package/2006/relationships"><Relationship Id="rId2" Type="http://schemas.openxmlformats.org/officeDocument/2006/relationships/package" Target="../embeddings/Microsoft_Excel_Worksheet4.xlsx"/><Relationship Id="rId1" Type="http://schemas.openxmlformats.org/officeDocument/2006/relationships/themeOverride" Target="../theme/themeOverride7.xml"/></Relationships>
</file>

<file path=ppt/charts/_rels/chart9.xml.rels><?xml version="1.0" encoding="UTF-8" standalone="yes"?>
<Relationships xmlns="http://schemas.openxmlformats.org/package/2006/relationships"><Relationship Id="rId2" Type="http://schemas.openxmlformats.org/officeDocument/2006/relationships/package" Target="../embeddings/Microsoft_Excel_Worksheet5.xlsx"/><Relationship Id="rId1" Type="http://schemas.openxmlformats.org/officeDocument/2006/relationships/themeOverride" Target="../theme/themeOverride8.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pieChart>
        <c:varyColors val="1"/>
        <c:ser>
          <c:idx val="0"/>
          <c:order val="0"/>
          <c:dPt>
            <c:idx val="0"/>
            <c:bubble3D val="0"/>
            <c:spPr>
              <a:pattFill prst="dkUpDiag">
                <a:fgClr>
                  <a:srgbClr val="33CCCC"/>
                </a:fgClr>
                <a:bgClr>
                  <a:schemeClr val="bg1"/>
                </a:bgClr>
              </a:pattFill>
              <a:ln w="19050">
                <a:solidFill>
                  <a:schemeClr val="bg1"/>
                </a:solidFill>
              </a:ln>
            </c:spPr>
            <c:extLst>
              <c:ext xmlns:c16="http://schemas.microsoft.com/office/drawing/2014/chart" uri="{C3380CC4-5D6E-409C-BE32-E72D297353CC}">
                <c16:uniqueId val="{00000001-D1AC-4234-9E33-CBA4FA904839}"/>
              </c:ext>
            </c:extLst>
          </c:dPt>
          <c:dPt>
            <c:idx val="1"/>
            <c:bubble3D val="0"/>
            <c:spPr>
              <a:solidFill>
                <a:srgbClr val="33CCCC"/>
              </a:solidFill>
              <a:ln w="19050">
                <a:solidFill>
                  <a:schemeClr val="bg1"/>
                </a:solidFill>
              </a:ln>
            </c:spPr>
            <c:extLst>
              <c:ext xmlns:c16="http://schemas.microsoft.com/office/drawing/2014/chart" uri="{C3380CC4-5D6E-409C-BE32-E72D297353CC}">
                <c16:uniqueId val="{00000003-D1AC-4234-9E33-CBA4FA904839}"/>
              </c:ext>
            </c:extLst>
          </c:dPt>
          <c:val>
            <c:numRef>
              <c:f>'YP HIV trend'!$D$27:$E$27</c:f>
              <c:numCache>
                <c:formatCode>#,##0</c:formatCode>
                <c:ptCount val="2"/>
                <c:pt idx="0">
                  <c:v>153105</c:v>
                </c:pt>
                <c:pt idx="1">
                  <c:v>221190</c:v>
                </c:pt>
              </c:numCache>
            </c:numRef>
          </c:val>
          <c:extLst>
            <c:ext xmlns:c16="http://schemas.microsoft.com/office/drawing/2014/chart" uri="{C3380CC4-5D6E-409C-BE32-E72D297353CC}">
              <c16:uniqueId val="{00000004-D1AC-4234-9E33-CBA4FA904839}"/>
            </c:ext>
          </c:extLst>
        </c:ser>
        <c:dLbls>
          <c:showLegendKey val="0"/>
          <c:showVal val="0"/>
          <c:showCatName val="0"/>
          <c:showSerName val="0"/>
          <c:showPercent val="0"/>
          <c:showBubbleSize val="0"/>
          <c:showLeaderLines val="1"/>
        </c:dLbls>
        <c:firstSliceAng val="0"/>
      </c:pieChart>
    </c:plotArea>
    <c:plotVisOnly val="1"/>
    <c:dispBlanksAs val="gap"/>
    <c:showDLblsOverMax val="0"/>
  </c:chart>
  <c:externalData r:id="rId1">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6.0969060128429654E-2"/>
          <c:y val="0.24895667649571532"/>
          <c:w val="0.85685931115002922"/>
          <c:h val="0.71679333594781991"/>
        </c:manualLayout>
      </c:layout>
      <c:barChart>
        <c:barDir val="bar"/>
        <c:grouping val="stacked"/>
        <c:varyColors val="0"/>
        <c:ser>
          <c:idx val="0"/>
          <c:order val="0"/>
          <c:tx>
            <c:strRef>
              <c:f>'YP donouts'!$C$31</c:f>
              <c:strCache>
                <c:ptCount val="1"/>
                <c:pt idx="0">
                  <c:v>Female</c:v>
                </c:pt>
              </c:strCache>
            </c:strRef>
          </c:tx>
          <c:spPr>
            <a:solidFill>
              <a:srgbClr val="FF7DFF"/>
            </a:solidFill>
            <a:ln w="19050">
              <a:solidFill>
                <a:schemeClr val="bg1"/>
              </a:solidFill>
            </a:ln>
          </c:spPr>
          <c:invertIfNegative val="0"/>
          <c:dLbls>
            <c:dLbl>
              <c:idx val="0"/>
              <c:tx>
                <c:rich>
                  <a:bodyPr/>
                  <a:lstStyle/>
                  <a:p>
                    <a:r>
                      <a:rPr lang="en-US"/>
                      <a:t> 34% </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0-B620-4DE2-8C2E-360B1D23D80B}"/>
                </c:ext>
              </c:extLst>
            </c:dLbl>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'YP donouts'!$E$30</c:f>
              <c:strCache>
                <c:ptCount val="1"/>
                <c:pt idx="0">
                  <c:v>NI</c:v>
                </c:pt>
              </c:strCache>
            </c:strRef>
          </c:cat>
          <c:val>
            <c:numRef>
              <c:f>'YP donouts'!$E$31</c:f>
              <c:numCache>
                <c:formatCode>_(* #,##0_);_(* \(#,##0\);_(* "-"??_);_(@_)</c:formatCode>
                <c:ptCount val="1"/>
                <c:pt idx="0">
                  <c:v>21329</c:v>
                </c:pt>
              </c:numCache>
            </c:numRef>
          </c:val>
          <c:extLst>
            <c:ext xmlns:c16="http://schemas.microsoft.com/office/drawing/2014/chart" uri="{C3380CC4-5D6E-409C-BE32-E72D297353CC}">
              <c16:uniqueId val="{00000001-B620-4DE2-8C2E-360B1D23D80B}"/>
            </c:ext>
          </c:extLst>
        </c:ser>
        <c:ser>
          <c:idx val="1"/>
          <c:order val="1"/>
          <c:tx>
            <c:strRef>
              <c:f>'YP donouts'!$C$32</c:f>
              <c:strCache>
                <c:ptCount val="1"/>
                <c:pt idx="0">
                  <c:v>Male</c:v>
                </c:pt>
              </c:strCache>
            </c:strRef>
          </c:tx>
          <c:spPr>
            <a:solidFill>
              <a:srgbClr val="00AEEF"/>
            </a:solidFill>
            <a:ln w="19050">
              <a:solidFill>
                <a:schemeClr val="bg1"/>
              </a:solidFill>
            </a:ln>
          </c:spPr>
          <c:invertIfNegative val="0"/>
          <c:dLbls>
            <c:dLbl>
              <c:idx val="0"/>
              <c:tx>
                <c:rich>
                  <a:bodyPr/>
                  <a:lstStyle/>
                  <a:p>
                    <a:r>
                      <a:rPr lang="en-US"/>
                      <a:t> 66%</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2-B620-4DE2-8C2E-360B1D23D80B}"/>
                </c:ext>
              </c:extLst>
            </c:dLbl>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'YP donouts'!$E$30</c:f>
              <c:strCache>
                <c:ptCount val="1"/>
                <c:pt idx="0">
                  <c:v>NI</c:v>
                </c:pt>
              </c:strCache>
            </c:strRef>
          </c:cat>
          <c:val>
            <c:numRef>
              <c:f>'YP donouts'!$E$32</c:f>
              <c:numCache>
                <c:formatCode>_(* #,##0_);_(* \(#,##0\);_(* "-"??_);_(@_)</c:formatCode>
                <c:ptCount val="1"/>
                <c:pt idx="0">
                  <c:v>41935</c:v>
                </c:pt>
              </c:numCache>
            </c:numRef>
          </c:val>
          <c:extLst>
            <c:ext xmlns:c16="http://schemas.microsoft.com/office/drawing/2014/chart" uri="{C3380CC4-5D6E-409C-BE32-E72D297353CC}">
              <c16:uniqueId val="{00000003-B620-4DE2-8C2E-360B1D23D80B}"/>
            </c:ext>
          </c:extLst>
        </c:ser>
        <c:dLbls>
          <c:showLegendKey val="0"/>
          <c:showVal val="0"/>
          <c:showCatName val="0"/>
          <c:showSerName val="0"/>
          <c:showPercent val="0"/>
          <c:showBubbleSize val="0"/>
        </c:dLbls>
        <c:gapWidth val="150"/>
        <c:overlap val="100"/>
        <c:axId val="105698432"/>
        <c:axId val="105699968"/>
      </c:barChart>
      <c:catAx>
        <c:axId val="105698432"/>
        <c:scaling>
          <c:orientation val="maxMin"/>
        </c:scaling>
        <c:delete val="1"/>
        <c:axPos val="l"/>
        <c:numFmt formatCode="General" sourceLinked="0"/>
        <c:majorTickMark val="out"/>
        <c:minorTickMark val="none"/>
        <c:tickLblPos val="none"/>
        <c:crossAx val="105699968"/>
        <c:crosses val="autoZero"/>
        <c:auto val="1"/>
        <c:lblAlgn val="ctr"/>
        <c:lblOffset val="100"/>
        <c:noMultiLvlLbl val="0"/>
      </c:catAx>
      <c:valAx>
        <c:axId val="105699968"/>
        <c:scaling>
          <c:orientation val="minMax"/>
          <c:max val="63000"/>
          <c:min val="0"/>
        </c:scaling>
        <c:delete val="0"/>
        <c:axPos val="t"/>
        <c:title>
          <c:tx>
            <c:rich>
              <a:bodyPr/>
              <a:lstStyle/>
              <a:p>
                <a:pPr>
                  <a:defRPr sz="1200"/>
                </a:pPr>
                <a:r>
                  <a:rPr lang="en-GB" sz="1200"/>
                  <a:t>Number of new HIV infections among young</a:t>
                </a:r>
                <a:r>
                  <a:rPr lang="en-GB" sz="1200" baseline="0"/>
                  <a:t> people</a:t>
                </a:r>
                <a:endParaRPr lang="en-GB" sz="1200"/>
              </a:p>
            </c:rich>
          </c:tx>
          <c:layout>
            <c:manualLayout>
              <c:xMode val="edge"/>
              <c:yMode val="edge"/>
              <c:x val="9.5309831091335326E-2"/>
              <c:y val="6.0515643155660777E-2"/>
            </c:manualLayout>
          </c:layout>
          <c:overlay val="0"/>
        </c:title>
        <c:numFmt formatCode="_(* #,##0_);_(* \(#,##0\);_(* &quot;-&quot;??_);_(@_)" sourceLinked="1"/>
        <c:majorTickMark val="out"/>
        <c:minorTickMark val="none"/>
        <c:tickLblPos val="nextTo"/>
        <c:spPr>
          <a:ln w="41275">
            <a:solidFill>
              <a:srgbClr val="E31837"/>
            </a:solidFill>
          </a:ln>
        </c:spPr>
        <c:txPr>
          <a:bodyPr/>
          <a:lstStyle/>
          <a:p>
            <a:pPr>
              <a:defRPr>
                <a:solidFill>
                  <a:srgbClr val="C00000"/>
                </a:solidFill>
              </a:defRPr>
            </a:pPr>
            <a:endParaRPr lang="en-US"/>
          </a:p>
        </c:txPr>
        <c:crossAx val="105698432"/>
        <c:crosses val="autoZero"/>
        <c:crossBetween val="between"/>
        <c:majorUnit val="63000"/>
      </c:valAx>
    </c:plotArea>
    <c:plotVisOnly val="1"/>
    <c:dispBlanksAs val="gap"/>
    <c:showDLblsOverMax val="0"/>
  </c:chart>
  <c:txPr>
    <a:bodyPr/>
    <a:lstStyle/>
    <a:p>
      <a:pPr>
        <a:defRPr sz="1400" b="1">
          <a:latin typeface="Arial" pitchFamily="34" charset="0"/>
          <a:cs typeface="Arial" pitchFamily="34" charset="0"/>
        </a:defRPr>
      </a:pPr>
      <a:endParaRPr lang="en-US"/>
    </a:p>
  </c:txPr>
  <c:externalData r:id="rId2">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0.15866112274686203"/>
          <c:y val="5.935185185185185E-2"/>
          <c:w val="0.78362714369441688"/>
          <c:h val="0.76098696998745075"/>
        </c:manualLayout>
      </c:layout>
      <c:barChart>
        <c:barDir val="col"/>
        <c:grouping val="stacked"/>
        <c:varyColors val="0"/>
        <c:ser>
          <c:idx val="0"/>
          <c:order val="0"/>
          <c:tx>
            <c:strRef>
              <c:f>'YP living with HIV'!$B$2</c:f>
              <c:strCache>
                <c:ptCount val="1"/>
                <c:pt idx="0">
                  <c:v>Young women (15-24 yr)</c:v>
                </c:pt>
              </c:strCache>
            </c:strRef>
          </c:tx>
          <c:spPr>
            <a:solidFill>
              <a:srgbClr val="F26B73"/>
            </a:solidFill>
          </c:spPr>
          <c:invertIfNegative val="0"/>
          <c:dLbls>
            <c:dLbl>
              <c:idx val="20"/>
              <c:layout>
                <c:manualLayout>
                  <c:x val="3.0576663353973958E-2"/>
                  <c:y val="0"/>
                </c:manualLayout>
              </c:layout>
              <c:tx>
                <c:rich>
                  <a:bodyPr/>
                  <a:lstStyle/>
                  <a:p>
                    <a:r>
                      <a:rPr lang="en-US" dirty="0"/>
                      <a:t>150 000</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4-F200-42EA-94E7-467E33C45AA7}"/>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1"/>
              </c:ext>
            </c:extLst>
          </c:dLbls>
          <c:cat>
            <c:strRef>
              <c:f>'YP living with HIV'!$A$3:$A$23</c:f>
              <c:strCache>
                <c:ptCount val="21"/>
                <c:pt idx="0">
                  <c:v>2000</c:v>
                </c:pt>
                <c:pt idx="2">
                  <c:v>2002</c:v>
                </c:pt>
                <c:pt idx="4">
                  <c:v>2004</c:v>
                </c:pt>
                <c:pt idx="6">
                  <c:v>2006</c:v>
                </c:pt>
                <c:pt idx="8">
                  <c:v>2008</c:v>
                </c:pt>
                <c:pt idx="10">
                  <c:v>2010</c:v>
                </c:pt>
                <c:pt idx="12">
                  <c:v>2012</c:v>
                </c:pt>
                <c:pt idx="14">
                  <c:v>2014</c:v>
                </c:pt>
                <c:pt idx="16">
                  <c:v>2016</c:v>
                </c:pt>
                <c:pt idx="18">
                  <c:v>2018</c:v>
                </c:pt>
                <c:pt idx="20">
                  <c:v>2020</c:v>
                </c:pt>
              </c:strCache>
            </c:strRef>
          </c:cat>
          <c:val>
            <c:numRef>
              <c:f>'YP living with HIV'!$B$3:$B$23</c:f>
              <c:numCache>
                <c:formatCode>#,##0</c:formatCode>
                <c:ptCount val="21"/>
                <c:pt idx="0">
                  <c:v>337919</c:v>
                </c:pt>
                <c:pt idx="1">
                  <c:v>323020</c:v>
                </c:pt>
                <c:pt idx="2">
                  <c:v>304311</c:v>
                </c:pt>
                <c:pt idx="3">
                  <c:v>283819</c:v>
                </c:pt>
                <c:pt idx="4">
                  <c:v>264039</c:v>
                </c:pt>
                <c:pt idx="5">
                  <c:v>246198</c:v>
                </c:pt>
                <c:pt idx="6">
                  <c:v>230238</c:v>
                </c:pt>
                <c:pt idx="7">
                  <c:v>217018</c:v>
                </c:pt>
                <c:pt idx="8">
                  <c:v>205971</c:v>
                </c:pt>
                <c:pt idx="9">
                  <c:v>197832</c:v>
                </c:pt>
                <c:pt idx="10">
                  <c:v>192359</c:v>
                </c:pt>
                <c:pt idx="11">
                  <c:v>188550</c:v>
                </c:pt>
                <c:pt idx="12">
                  <c:v>185694</c:v>
                </c:pt>
                <c:pt idx="13">
                  <c:v>183111</c:v>
                </c:pt>
                <c:pt idx="14">
                  <c:v>180297</c:v>
                </c:pt>
                <c:pt idx="15">
                  <c:v>177036</c:v>
                </c:pt>
                <c:pt idx="16">
                  <c:v>173335</c:v>
                </c:pt>
                <c:pt idx="17">
                  <c:v>169145</c:v>
                </c:pt>
                <c:pt idx="18">
                  <c:v>164486</c:v>
                </c:pt>
                <c:pt idx="19">
                  <c:v>158947</c:v>
                </c:pt>
                <c:pt idx="20">
                  <c:v>153105</c:v>
                </c:pt>
              </c:numCache>
            </c:numRef>
          </c:val>
          <c:extLst>
            <c:ext xmlns:c16="http://schemas.microsoft.com/office/drawing/2014/chart" uri="{C3380CC4-5D6E-409C-BE32-E72D297353CC}">
              <c16:uniqueId val="{00000000-F200-42EA-94E7-467E33C45AA7}"/>
            </c:ext>
          </c:extLst>
        </c:ser>
        <c:ser>
          <c:idx val="1"/>
          <c:order val="1"/>
          <c:tx>
            <c:strRef>
              <c:f>'YP living with HIV'!$C$2</c:f>
              <c:strCache>
                <c:ptCount val="1"/>
                <c:pt idx="0">
                  <c:v>Young men (15-24 yr)</c:v>
                </c:pt>
              </c:strCache>
            </c:strRef>
          </c:tx>
          <c:spPr>
            <a:solidFill>
              <a:srgbClr val="63CDF6"/>
            </a:solidFill>
          </c:spPr>
          <c:invertIfNegative val="0"/>
          <c:dLbls>
            <c:dLbl>
              <c:idx val="20"/>
              <c:layout>
                <c:manualLayout>
                  <c:x val="2.4271844660194292E-2"/>
                  <c:y val="-8.5287865573788098E-3"/>
                </c:manualLayout>
              </c:layout>
              <c:tx>
                <c:rich>
                  <a:bodyPr/>
                  <a:lstStyle/>
                  <a:p>
                    <a:r>
                      <a:rPr lang="en-US" dirty="0"/>
                      <a:t>220 000</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3-F200-42EA-94E7-467E33C45AA7}"/>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1"/>
              </c:ext>
            </c:extLst>
          </c:dLbls>
          <c:cat>
            <c:strRef>
              <c:f>'YP living with HIV'!$A$3:$A$23</c:f>
              <c:strCache>
                <c:ptCount val="21"/>
                <c:pt idx="0">
                  <c:v>2000</c:v>
                </c:pt>
                <c:pt idx="2">
                  <c:v>2002</c:v>
                </c:pt>
                <c:pt idx="4">
                  <c:v>2004</c:v>
                </c:pt>
                <c:pt idx="6">
                  <c:v>2006</c:v>
                </c:pt>
                <c:pt idx="8">
                  <c:v>2008</c:v>
                </c:pt>
                <c:pt idx="10">
                  <c:v>2010</c:v>
                </c:pt>
                <c:pt idx="12">
                  <c:v>2012</c:v>
                </c:pt>
                <c:pt idx="14">
                  <c:v>2014</c:v>
                </c:pt>
                <c:pt idx="16">
                  <c:v>2016</c:v>
                </c:pt>
                <c:pt idx="18">
                  <c:v>2018</c:v>
                </c:pt>
                <c:pt idx="20">
                  <c:v>2020</c:v>
                </c:pt>
              </c:strCache>
            </c:strRef>
          </c:cat>
          <c:val>
            <c:numRef>
              <c:f>'YP living with HIV'!$C$3:$C$23</c:f>
              <c:numCache>
                <c:formatCode>#,##0</c:formatCode>
                <c:ptCount val="21"/>
                <c:pt idx="0">
                  <c:v>379525</c:v>
                </c:pt>
                <c:pt idx="1">
                  <c:v>356914</c:v>
                </c:pt>
                <c:pt idx="2">
                  <c:v>338185</c:v>
                </c:pt>
                <c:pt idx="3">
                  <c:v>319427</c:v>
                </c:pt>
                <c:pt idx="4">
                  <c:v>301294</c:v>
                </c:pt>
                <c:pt idx="5">
                  <c:v>287250</c:v>
                </c:pt>
                <c:pt idx="6">
                  <c:v>274908</c:v>
                </c:pt>
                <c:pt idx="7">
                  <c:v>264567</c:v>
                </c:pt>
                <c:pt idx="8">
                  <c:v>255086</c:v>
                </c:pt>
                <c:pt idx="9">
                  <c:v>248989</c:v>
                </c:pt>
                <c:pt idx="10">
                  <c:v>245850</c:v>
                </c:pt>
                <c:pt idx="11">
                  <c:v>244134</c:v>
                </c:pt>
                <c:pt idx="12">
                  <c:v>243752</c:v>
                </c:pt>
                <c:pt idx="13">
                  <c:v>243149</c:v>
                </c:pt>
                <c:pt idx="14">
                  <c:v>241751</c:v>
                </c:pt>
                <c:pt idx="15">
                  <c:v>239421</c:v>
                </c:pt>
                <c:pt idx="16">
                  <c:v>236102</c:v>
                </c:pt>
                <c:pt idx="17">
                  <c:v>232773</c:v>
                </c:pt>
                <c:pt idx="18">
                  <c:v>229377</c:v>
                </c:pt>
                <c:pt idx="19">
                  <c:v>225219</c:v>
                </c:pt>
                <c:pt idx="20">
                  <c:v>221190</c:v>
                </c:pt>
              </c:numCache>
            </c:numRef>
          </c:val>
          <c:extLst>
            <c:ext xmlns:c16="http://schemas.microsoft.com/office/drawing/2014/chart" uri="{C3380CC4-5D6E-409C-BE32-E72D297353CC}">
              <c16:uniqueId val="{00000001-F200-42EA-94E7-467E33C45AA7}"/>
            </c:ext>
          </c:extLst>
        </c:ser>
        <c:dLbls>
          <c:showLegendKey val="0"/>
          <c:showVal val="0"/>
          <c:showCatName val="0"/>
          <c:showSerName val="0"/>
          <c:showPercent val="0"/>
          <c:showBubbleSize val="0"/>
        </c:dLbls>
        <c:gapWidth val="50"/>
        <c:overlap val="100"/>
        <c:axId val="222515200"/>
        <c:axId val="222517120"/>
      </c:barChart>
      <c:catAx>
        <c:axId val="222515200"/>
        <c:scaling>
          <c:orientation val="minMax"/>
        </c:scaling>
        <c:delete val="0"/>
        <c:axPos val="b"/>
        <c:numFmt formatCode="General" sourceLinked="0"/>
        <c:majorTickMark val="out"/>
        <c:minorTickMark val="none"/>
        <c:tickLblPos val="nextTo"/>
        <c:crossAx val="222517120"/>
        <c:crosses val="autoZero"/>
        <c:auto val="1"/>
        <c:lblAlgn val="ctr"/>
        <c:lblOffset val="100"/>
        <c:noMultiLvlLbl val="0"/>
      </c:catAx>
      <c:valAx>
        <c:axId val="222517120"/>
        <c:scaling>
          <c:orientation val="minMax"/>
          <c:max val="1000000"/>
        </c:scaling>
        <c:delete val="0"/>
        <c:axPos val="l"/>
        <c:majorGridlines>
          <c:spPr>
            <a:ln>
              <a:solidFill>
                <a:schemeClr val="accent5">
                  <a:lumMod val="20000"/>
                  <a:lumOff val="80000"/>
                </a:schemeClr>
              </a:solidFill>
              <a:prstDash val="sysDot"/>
            </a:ln>
          </c:spPr>
        </c:majorGridlines>
        <c:title>
          <c:tx>
            <c:rich>
              <a:bodyPr/>
              <a:lstStyle/>
              <a:p>
                <a:pPr>
                  <a:defRPr/>
                </a:pPr>
                <a:r>
                  <a:rPr lang="en-US"/>
                  <a:t>Number (Estimate)</a:t>
                </a:r>
              </a:p>
            </c:rich>
          </c:tx>
          <c:overlay val="0"/>
        </c:title>
        <c:numFmt formatCode="#,##0" sourceLinked="1"/>
        <c:majorTickMark val="out"/>
        <c:minorTickMark val="none"/>
        <c:tickLblPos val="nextTo"/>
        <c:crossAx val="222515200"/>
        <c:crosses val="autoZero"/>
        <c:crossBetween val="between"/>
        <c:majorUnit val="500000"/>
      </c:valAx>
    </c:plotArea>
    <c:legend>
      <c:legendPos val="r"/>
      <c:layout>
        <c:manualLayout>
          <c:xMode val="edge"/>
          <c:yMode val="edge"/>
          <c:x val="0.57258449145469714"/>
          <c:y val="0.17105141806186575"/>
          <c:w val="0.42436940063343148"/>
          <c:h val="0.17712480175964257"/>
        </c:manualLayout>
      </c:layout>
      <c:overlay val="0"/>
      <c:txPr>
        <a:bodyPr/>
        <a:lstStyle/>
        <a:p>
          <a:pPr>
            <a:defRPr b="1"/>
          </a:pPr>
          <a:endParaRPr lang="en-US"/>
        </a:p>
      </c:txPr>
    </c:legend>
    <c:plotVisOnly val="1"/>
    <c:dispBlanksAs val="gap"/>
    <c:showDLblsOverMax val="0"/>
  </c:chart>
  <c:txPr>
    <a:bodyPr/>
    <a:lstStyle/>
    <a:p>
      <a:pPr>
        <a:defRPr sz="1400">
          <a:latin typeface="Arial" pitchFamily="34" charset="0"/>
          <a:cs typeface="Arial" pitchFamily="34" charset="0"/>
        </a:defRPr>
      </a:pPr>
      <a:endParaRPr lang="en-US"/>
    </a:p>
  </c:txPr>
  <c:externalData r:id="rId2">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8.6858640136199192E-2"/>
          <c:y val="2.6794261577860374E-2"/>
          <c:w val="0.89966890118464926"/>
          <c:h val="0.54185147213673313"/>
        </c:manualLayout>
      </c:layout>
      <c:barChart>
        <c:barDir val="col"/>
        <c:grouping val="clustered"/>
        <c:varyColors val="0"/>
        <c:ser>
          <c:idx val="0"/>
          <c:order val="0"/>
          <c:tx>
            <c:strRef>
              <c:f>'Comprehensive knowledge'!$B$4</c:f>
              <c:strCache>
                <c:ptCount val="1"/>
                <c:pt idx="0">
                  <c:v>Young women</c:v>
                </c:pt>
              </c:strCache>
            </c:strRef>
          </c:tx>
          <c:spPr>
            <a:solidFill>
              <a:srgbClr val="F26B73"/>
            </a:solidFill>
            <a:ln>
              <a:noFill/>
            </a:ln>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'Comprehensive knowledge'!$A$5:$A$25</c:f>
              <c:strCache>
                <c:ptCount val="21"/>
                <c:pt idx="0">
                  <c:v>Afghanistan (2015)</c:v>
                </c:pt>
                <c:pt idx="1">
                  <c:v>Pakistan (2020-21) *</c:v>
                </c:pt>
                <c:pt idx="2">
                  <c:v>Timor-Leste (2016)</c:v>
                </c:pt>
                <c:pt idx="3">
                  <c:v>Bangladesh (2019)</c:v>
                </c:pt>
                <c:pt idx="4">
                  <c:v>Indonesia (2017)</c:v>
                </c:pt>
                <c:pt idx="5">
                  <c:v>Myanmar (2015-16)</c:v>
                </c:pt>
                <c:pt idx="6">
                  <c:v>Lao PDR (2017)</c:v>
                </c:pt>
                <c:pt idx="7">
                  <c:v>Vanuatu (2010-11)</c:v>
                </c:pt>
                <c:pt idx="8">
                  <c:v>Philippines (2017)</c:v>
                </c:pt>
                <c:pt idx="9">
                  <c:v>Mongolia (2018)</c:v>
                </c:pt>
                <c:pt idx="10">
                  <c:v>India (2015-16)</c:v>
                </c:pt>
                <c:pt idx="11">
                  <c:v>PNG (2016-18)</c:v>
                </c:pt>
                <c:pt idx="12">
                  <c:v>Republic of Korea (2013)</c:v>
                </c:pt>
                <c:pt idx="13">
                  <c:v>Nepal(2019)</c:v>
                </c:pt>
                <c:pt idx="14">
                  <c:v>Maldives (2016-17)</c:v>
                </c:pt>
                <c:pt idx="15">
                  <c:v>Fiji (2021)</c:v>
                </c:pt>
                <c:pt idx="16">
                  <c:v>Cambodia (2014)</c:v>
                </c:pt>
                <c:pt idx="17">
                  <c:v>Viet Nam(2020-21)</c:v>
                </c:pt>
                <c:pt idx="18">
                  <c:v>Malaysia (2016)</c:v>
                </c:pt>
                <c:pt idx="19">
                  <c:v>Thailand (2019)</c:v>
                </c:pt>
                <c:pt idx="20">
                  <c:v>China (2015)</c:v>
                </c:pt>
              </c:strCache>
            </c:strRef>
          </c:cat>
          <c:val>
            <c:numRef>
              <c:f>'Comprehensive knowledge'!$B$5:$B$25</c:f>
              <c:numCache>
                <c:formatCode>0</c:formatCode>
                <c:ptCount val="21"/>
                <c:pt idx="0" formatCode="General">
                  <c:v>1</c:v>
                </c:pt>
                <c:pt idx="1">
                  <c:v>5</c:v>
                </c:pt>
                <c:pt idx="2">
                  <c:v>7.7</c:v>
                </c:pt>
                <c:pt idx="3">
                  <c:v>11.6</c:v>
                </c:pt>
                <c:pt idx="4">
                  <c:v>14.5</c:v>
                </c:pt>
                <c:pt idx="5">
                  <c:v>16.2</c:v>
                </c:pt>
                <c:pt idx="6">
                  <c:v>19.3</c:v>
                </c:pt>
                <c:pt idx="7">
                  <c:v>20</c:v>
                </c:pt>
                <c:pt idx="8">
                  <c:v>20.2</c:v>
                </c:pt>
                <c:pt idx="9">
                  <c:v>20.2</c:v>
                </c:pt>
                <c:pt idx="10">
                  <c:v>21.7</c:v>
                </c:pt>
                <c:pt idx="11">
                  <c:v>24.4</c:v>
                </c:pt>
                <c:pt idx="12">
                  <c:v>24.7</c:v>
                </c:pt>
                <c:pt idx="13">
                  <c:v>25.1</c:v>
                </c:pt>
                <c:pt idx="14">
                  <c:v>29.3</c:v>
                </c:pt>
                <c:pt idx="15">
                  <c:v>29.9</c:v>
                </c:pt>
                <c:pt idx="16">
                  <c:v>37.6</c:v>
                </c:pt>
                <c:pt idx="17">
                  <c:v>39.799999999999997</c:v>
                </c:pt>
                <c:pt idx="18">
                  <c:v>41.1</c:v>
                </c:pt>
                <c:pt idx="19">
                  <c:v>51</c:v>
                </c:pt>
                <c:pt idx="20">
                  <c:v>59</c:v>
                </c:pt>
              </c:numCache>
            </c:numRef>
          </c:val>
          <c:extLst>
            <c:ext xmlns:c16="http://schemas.microsoft.com/office/drawing/2014/chart" uri="{C3380CC4-5D6E-409C-BE32-E72D297353CC}">
              <c16:uniqueId val="{00000000-0448-4410-A79D-353AA0A84AE8}"/>
            </c:ext>
          </c:extLst>
        </c:ser>
        <c:ser>
          <c:idx val="1"/>
          <c:order val="1"/>
          <c:tx>
            <c:strRef>
              <c:f>'Comprehensive knowledge'!$C$4</c:f>
              <c:strCache>
                <c:ptCount val="1"/>
                <c:pt idx="0">
                  <c:v>Young men</c:v>
                </c:pt>
              </c:strCache>
            </c:strRef>
          </c:tx>
          <c:spPr>
            <a:solidFill>
              <a:srgbClr val="63CDF6"/>
            </a:solidFill>
            <a:ln>
              <a:noFill/>
            </a:ln>
          </c:spPr>
          <c:invertIfNegative val="0"/>
          <c:cat>
            <c:strRef>
              <c:f>'Comprehensive knowledge'!$A$5:$A$25</c:f>
              <c:strCache>
                <c:ptCount val="21"/>
                <c:pt idx="0">
                  <c:v>Afghanistan (2015)</c:v>
                </c:pt>
                <c:pt idx="1">
                  <c:v>Pakistan (2020-21) *</c:v>
                </c:pt>
                <c:pt idx="2">
                  <c:v>Timor-Leste (2016)</c:v>
                </c:pt>
                <c:pt idx="3">
                  <c:v>Bangladesh (2019)</c:v>
                </c:pt>
                <c:pt idx="4">
                  <c:v>Indonesia (2017)</c:v>
                </c:pt>
                <c:pt idx="5">
                  <c:v>Myanmar (2015-16)</c:v>
                </c:pt>
                <c:pt idx="6">
                  <c:v>Lao PDR (2017)</c:v>
                </c:pt>
                <c:pt idx="7">
                  <c:v>Vanuatu (2010-11)</c:v>
                </c:pt>
                <c:pt idx="8">
                  <c:v>Philippines (2017)</c:v>
                </c:pt>
                <c:pt idx="9">
                  <c:v>Mongolia (2018)</c:v>
                </c:pt>
                <c:pt idx="10">
                  <c:v>India (2015-16)</c:v>
                </c:pt>
                <c:pt idx="11">
                  <c:v>PNG (2016-18)</c:v>
                </c:pt>
                <c:pt idx="12">
                  <c:v>Republic of Korea (2013)</c:v>
                </c:pt>
                <c:pt idx="13">
                  <c:v>Nepal(2019)</c:v>
                </c:pt>
                <c:pt idx="14">
                  <c:v>Maldives (2016-17)</c:v>
                </c:pt>
                <c:pt idx="15">
                  <c:v>Fiji (2021)</c:v>
                </c:pt>
                <c:pt idx="16">
                  <c:v>Cambodia (2014)</c:v>
                </c:pt>
                <c:pt idx="17">
                  <c:v>Viet Nam(2020-21)</c:v>
                </c:pt>
                <c:pt idx="18">
                  <c:v>Malaysia (2016)</c:v>
                </c:pt>
                <c:pt idx="19">
                  <c:v>Thailand (2019)</c:v>
                </c:pt>
                <c:pt idx="20">
                  <c:v>China (2015)</c:v>
                </c:pt>
              </c:strCache>
            </c:strRef>
          </c:cat>
          <c:val>
            <c:numRef>
              <c:f>'Comprehensive knowledge'!$C$5:$C$25</c:f>
              <c:numCache>
                <c:formatCode>0</c:formatCode>
                <c:ptCount val="21"/>
                <c:pt idx="0">
                  <c:v>6.3</c:v>
                </c:pt>
                <c:pt idx="1">
                  <c:v>7.3</c:v>
                </c:pt>
                <c:pt idx="2">
                  <c:v>14.6</c:v>
                </c:pt>
                <c:pt idx="5">
                  <c:v>17.8</c:v>
                </c:pt>
                <c:pt idx="6">
                  <c:v>22.2</c:v>
                </c:pt>
                <c:pt idx="7">
                  <c:v>29</c:v>
                </c:pt>
                <c:pt idx="9">
                  <c:v>20.2</c:v>
                </c:pt>
                <c:pt idx="10">
                  <c:v>31.5</c:v>
                </c:pt>
                <c:pt idx="11">
                  <c:v>26.2</c:v>
                </c:pt>
                <c:pt idx="12">
                  <c:v>28.3</c:v>
                </c:pt>
                <c:pt idx="13">
                  <c:v>25.6</c:v>
                </c:pt>
                <c:pt idx="14">
                  <c:v>26.4</c:v>
                </c:pt>
                <c:pt idx="15">
                  <c:v>26.1</c:v>
                </c:pt>
                <c:pt idx="16">
                  <c:v>45.9</c:v>
                </c:pt>
                <c:pt idx="17">
                  <c:v>48.7</c:v>
                </c:pt>
                <c:pt idx="18">
                  <c:v>2</c:v>
                </c:pt>
                <c:pt idx="19" formatCode="General">
                  <c:v>48.9</c:v>
                </c:pt>
                <c:pt idx="20">
                  <c:v>63.5</c:v>
                </c:pt>
              </c:numCache>
            </c:numRef>
          </c:val>
          <c:extLst>
            <c:ext xmlns:c16="http://schemas.microsoft.com/office/drawing/2014/chart" uri="{C3380CC4-5D6E-409C-BE32-E72D297353CC}">
              <c16:uniqueId val="{00000001-0448-4410-A79D-353AA0A84AE8}"/>
            </c:ext>
          </c:extLst>
        </c:ser>
        <c:dLbls>
          <c:showLegendKey val="0"/>
          <c:showVal val="0"/>
          <c:showCatName val="0"/>
          <c:showSerName val="0"/>
          <c:showPercent val="0"/>
          <c:showBubbleSize val="0"/>
        </c:dLbls>
        <c:gapWidth val="80"/>
        <c:overlap val="-10"/>
        <c:axId val="203443200"/>
        <c:axId val="203474816"/>
      </c:barChart>
      <c:catAx>
        <c:axId val="203443200"/>
        <c:scaling>
          <c:orientation val="minMax"/>
        </c:scaling>
        <c:delete val="0"/>
        <c:axPos val="b"/>
        <c:numFmt formatCode="General" sourceLinked="0"/>
        <c:majorTickMark val="out"/>
        <c:minorTickMark val="none"/>
        <c:tickLblPos val="nextTo"/>
        <c:crossAx val="203474816"/>
        <c:crosses val="autoZero"/>
        <c:auto val="1"/>
        <c:lblAlgn val="ctr"/>
        <c:lblOffset val="100"/>
        <c:noMultiLvlLbl val="0"/>
      </c:catAx>
      <c:valAx>
        <c:axId val="203474816"/>
        <c:scaling>
          <c:orientation val="minMax"/>
          <c:max val="100"/>
        </c:scaling>
        <c:delete val="0"/>
        <c:axPos val="l"/>
        <c:majorGridlines>
          <c:spPr>
            <a:ln w="12700">
              <a:solidFill>
                <a:srgbClr val="CDC884">
                  <a:alpha val="20000"/>
                </a:srgbClr>
              </a:solidFill>
              <a:prstDash val="sysDash"/>
            </a:ln>
          </c:spPr>
        </c:majorGridlines>
        <c:title>
          <c:tx>
            <c:rich>
              <a:bodyPr rot="0" vert="horz"/>
              <a:lstStyle/>
              <a:p>
                <a:pPr>
                  <a:defRPr/>
                </a:pPr>
                <a:r>
                  <a:rPr lang="en-US"/>
                  <a:t>%</a:t>
                </a:r>
              </a:p>
            </c:rich>
          </c:tx>
          <c:layout>
            <c:manualLayout>
              <c:xMode val="edge"/>
              <c:yMode val="edge"/>
              <c:x val="1.7294105128750802E-2"/>
              <c:y val="4.8958000938638712E-3"/>
            </c:manualLayout>
          </c:layout>
          <c:overlay val="0"/>
        </c:title>
        <c:numFmt formatCode="0" sourceLinked="0"/>
        <c:majorTickMark val="out"/>
        <c:minorTickMark val="none"/>
        <c:tickLblPos val="nextTo"/>
        <c:crossAx val="203443200"/>
        <c:crosses val="autoZero"/>
        <c:crossBetween val="between"/>
        <c:majorUnit val="10"/>
      </c:valAx>
    </c:plotArea>
    <c:legend>
      <c:legendPos val="r"/>
      <c:layout>
        <c:manualLayout>
          <c:xMode val="edge"/>
          <c:yMode val="edge"/>
          <c:x val="0.29632350854791795"/>
          <c:y val="4.9237870294666572E-3"/>
          <c:w val="0.46467613423322085"/>
          <c:h val="0.10550596313092002"/>
        </c:manualLayout>
      </c:layout>
      <c:overlay val="0"/>
      <c:txPr>
        <a:bodyPr/>
        <a:lstStyle/>
        <a:p>
          <a:pPr>
            <a:defRPr sz="1200" b="1"/>
          </a:pPr>
          <a:endParaRPr lang="en-US"/>
        </a:p>
      </c:txPr>
    </c:legend>
    <c:plotVisOnly val="1"/>
    <c:dispBlanksAs val="gap"/>
    <c:showDLblsOverMax val="0"/>
  </c:chart>
  <c:txPr>
    <a:bodyPr/>
    <a:lstStyle/>
    <a:p>
      <a:pPr>
        <a:defRPr sz="1400" b="1">
          <a:latin typeface="Arial" pitchFamily="34" charset="0"/>
          <a:cs typeface="Arial" pitchFamily="34" charset="0"/>
        </a:defRPr>
      </a:pPr>
      <a:endParaRPr lang="en-US"/>
    </a:p>
  </c:txPr>
  <c:externalData r:id="rId2">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7.2960844733795591E-2"/>
          <c:y val="1.9467106509395166E-2"/>
          <c:w val="0.91384574918082495"/>
          <c:h val="0.7665568607418829"/>
        </c:manualLayout>
      </c:layout>
      <c:barChart>
        <c:barDir val="col"/>
        <c:grouping val="clustered"/>
        <c:varyColors val="0"/>
        <c:ser>
          <c:idx val="3"/>
          <c:order val="0"/>
          <c:tx>
            <c:strRef>
              <c:f>'Know condom source'!$B$3</c:f>
              <c:strCache>
                <c:ptCount val="1"/>
                <c:pt idx="0">
                  <c:v>Urban Female</c:v>
                </c:pt>
              </c:strCache>
            </c:strRef>
          </c:tx>
          <c:spPr>
            <a:solidFill>
              <a:srgbClr val="F78E1E"/>
            </a:solidFill>
          </c:spPr>
          <c:invertIfNegative val="0"/>
          <c:dLbls>
            <c:numFmt formatCode="0" sourceLinked="0"/>
            <c:spPr>
              <a:noFill/>
              <a:ln>
                <a:noFill/>
              </a:ln>
              <a:effectLst/>
            </c:spPr>
            <c:dLblPos val="in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'Know condom source'!$A$4:$A$14</c:f>
              <c:strCache>
                <c:ptCount val="11"/>
                <c:pt idx="0">
                  <c:v>Afghanistan
(2015)</c:v>
                </c:pt>
                <c:pt idx="1">
                  <c:v>Cambodia
(2014)</c:v>
                </c:pt>
                <c:pt idx="2">
                  <c:v>India
(2015-16)</c:v>
                </c:pt>
                <c:pt idx="3">
                  <c:v>Indonesia
(2012)</c:v>
                </c:pt>
                <c:pt idx="4">
                  <c:v>Maldives
(2016-17)</c:v>
                </c:pt>
                <c:pt idx="5">
                  <c:v>Myanmar
(2015-16)</c:v>
                </c:pt>
                <c:pt idx="6">
                  <c:v>Pakistan
(2012-13)</c:v>
                </c:pt>
                <c:pt idx="7">
                  <c:v>Nepal
(2011)</c:v>
                </c:pt>
                <c:pt idx="8">
                  <c:v>Philippines
(2013)</c:v>
                </c:pt>
                <c:pt idx="9">
                  <c:v>Samoa
(2009)</c:v>
                </c:pt>
                <c:pt idx="10">
                  <c:v>Timor Leste
(2009-10)</c:v>
                </c:pt>
              </c:strCache>
            </c:strRef>
          </c:cat>
          <c:val>
            <c:numRef>
              <c:f>'Know condom source'!$B$4:$B$14</c:f>
              <c:numCache>
                <c:formatCode>General</c:formatCode>
                <c:ptCount val="11"/>
                <c:pt idx="0">
                  <c:v>30.9</c:v>
                </c:pt>
                <c:pt idx="1">
                  <c:v>79.8</c:v>
                </c:pt>
                <c:pt idx="2">
                  <c:v>49.7</c:v>
                </c:pt>
                <c:pt idx="3">
                  <c:v>61.2</c:v>
                </c:pt>
                <c:pt idx="4">
                  <c:v>24.9</c:v>
                </c:pt>
                <c:pt idx="5">
                  <c:v>30.8</c:v>
                </c:pt>
                <c:pt idx="7">
                  <c:v>87.2</c:v>
                </c:pt>
                <c:pt idx="8">
                  <c:v>70.599999999999994</c:v>
                </c:pt>
                <c:pt idx="10">
                  <c:v>18.2</c:v>
                </c:pt>
              </c:numCache>
            </c:numRef>
          </c:val>
          <c:extLst>
            <c:ext xmlns:c16="http://schemas.microsoft.com/office/drawing/2014/chart" uri="{C3380CC4-5D6E-409C-BE32-E72D297353CC}">
              <c16:uniqueId val="{00000000-1BEF-40BD-8E09-EBC97799626F}"/>
            </c:ext>
          </c:extLst>
        </c:ser>
        <c:ser>
          <c:idx val="1"/>
          <c:order val="1"/>
          <c:tx>
            <c:strRef>
              <c:f>'Know condom source'!$C$3</c:f>
              <c:strCache>
                <c:ptCount val="1"/>
                <c:pt idx="0">
                  <c:v>Rural female</c:v>
                </c:pt>
              </c:strCache>
            </c:strRef>
          </c:tx>
          <c:spPr>
            <a:pattFill prst="dkUpDiag">
              <a:fgClr>
                <a:srgbClr val="F78E1E"/>
              </a:fgClr>
              <a:bgClr>
                <a:sysClr val="window" lastClr="FFFFFF"/>
              </a:bgClr>
            </a:pattFill>
          </c:spPr>
          <c:invertIfNegative val="0"/>
          <c:dLbls>
            <c:numFmt formatCode="0" sourceLinked="0"/>
            <c:spPr>
              <a:noFill/>
              <a:ln>
                <a:noFill/>
              </a:ln>
              <a:effectLst/>
            </c:spPr>
            <c:dLblPos val="in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'Know condom source'!$A$4:$A$14</c:f>
              <c:strCache>
                <c:ptCount val="11"/>
                <c:pt idx="0">
                  <c:v>Afghanistan
(2015)</c:v>
                </c:pt>
                <c:pt idx="1">
                  <c:v>Cambodia
(2014)</c:v>
                </c:pt>
                <c:pt idx="2">
                  <c:v>India
(2015-16)</c:v>
                </c:pt>
                <c:pt idx="3">
                  <c:v>Indonesia
(2012)</c:v>
                </c:pt>
                <c:pt idx="4">
                  <c:v>Maldives
(2016-17)</c:v>
                </c:pt>
                <c:pt idx="5">
                  <c:v>Myanmar
(2015-16)</c:v>
                </c:pt>
                <c:pt idx="6">
                  <c:v>Pakistan
(2012-13)</c:v>
                </c:pt>
                <c:pt idx="7">
                  <c:v>Nepal
(2011)</c:v>
                </c:pt>
                <c:pt idx="8">
                  <c:v>Philippines
(2013)</c:v>
                </c:pt>
                <c:pt idx="9">
                  <c:v>Samoa
(2009)</c:v>
                </c:pt>
                <c:pt idx="10">
                  <c:v>Timor Leste
(2009-10)</c:v>
                </c:pt>
              </c:strCache>
            </c:strRef>
          </c:cat>
          <c:val>
            <c:numRef>
              <c:f>'Know condom source'!$C$4:$C$14</c:f>
              <c:numCache>
                <c:formatCode>General</c:formatCode>
                <c:ptCount val="11"/>
                <c:pt idx="0">
                  <c:v>24.6</c:v>
                </c:pt>
                <c:pt idx="1">
                  <c:v>61.9</c:v>
                </c:pt>
                <c:pt idx="2">
                  <c:v>41.3</c:v>
                </c:pt>
                <c:pt idx="3">
                  <c:v>36.700000000000003</c:v>
                </c:pt>
                <c:pt idx="4">
                  <c:v>28</c:v>
                </c:pt>
                <c:pt idx="5">
                  <c:v>19.2</c:v>
                </c:pt>
                <c:pt idx="7">
                  <c:v>85.1</c:v>
                </c:pt>
                <c:pt idx="8">
                  <c:v>61.8</c:v>
                </c:pt>
                <c:pt idx="10">
                  <c:v>10.7</c:v>
                </c:pt>
              </c:numCache>
            </c:numRef>
          </c:val>
          <c:extLst>
            <c:ext xmlns:c16="http://schemas.microsoft.com/office/drawing/2014/chart" uri="{C3380CC4-5D6E-409C-BE32-E72D297353CC}">
              <c16:uniqueId val="{00000001-1BEF-40BD-8E09-EBC97799626F}"/>
            </c:ext>
          </c:extLst>
        </c:ser>
        <c:ser>
          <c:idx val="2"/>
          <c:order val="2"/>
          <c:tx>
            <c:strRef>
              <c:f>'Know condom source'!$D$3</c:f>
              <c:strCache>
                <c:ptCount val="1"/>
                <c:pt idx="0">
                  <c:v>Urban Male</c:v>
                </c:pt>
              </c:strCache>
            </c:strRef>
          </c:tx>
          <c:spPr>
            <a:solidFill>
              <a:srgbClr val="00AEEF"/>
            </a:solidFill>
          </c:spPr>
          <c:invertIfNegative val="0"/>
          <c:dLbls>
            <c:numFmt formatCode="0" sourceLinked="0"/>
            <c:spPr>
              <a:noFill/>
              <a:ln>
                <a:noFill/>
              </a:ln>
              <a:effectLst/>
            </c:spPr>
            <c:dLblPos val="in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'Know condom source'!$A$4:$A$14</c:f>
              <c:strCache>
                <c:ptCount val="11"/>
                <c:pt idx="0">
                  <c:v>Afghanistan
(2015)</c:v>
                </c:pt>
                <c:pt idx="1">
                  <c:v>Cambodia
(2014)</c:v>
                </c:pt>
                <c:pt idx="2">
                  <c:v>India
(2015-16)</c:v>
                </c:pt>
                <c:pt idx="3">
                  <c:v>Indonesia
(2012)</c:v>
                </c:pt>
                <c:pt idx="4">
                  <c:v>Maldives
(2016-17)</c:v>
                </c:pt>
                <c:pt idx="5">
                  <c:v>Myanmar
(2015-16)</c:v>
                </c:pt>
                <c:pt idx="6">
                  <c:v>Pakistan
(2012-13)</c:v>
                </c:pt>
                <c:pt idx="7">
                  <c:v>Nepal
(2011)</c:v>
                </c:pt>
                <c:pt idx="8">
                  <c:v>Philippines
(2013)</c:v>
                </c:pt>
                <c:pt idx="9">
                  <c:v>Samoa
(2009)</c:v>
                </c:pt>
                <c:pt idx="10">
                  <c:v>Timor Leste
(2009-10)</c:v>
                </c:pt>
              </c:strCache>
            </c:strRef>
          </c:cat>
          <c:val>
            <c:numRef>
              <c:f>'Know condom source'!$D$4:$D$14</c:f>
              <c:numCache>
                <c:formatCode>General</c:formatCode>
                <c:ptCount val="11"/>
                <c:pt idx="0">
                  <c:v>70.2</c:v>
                </c:pt>
                <c:pt idx="2">
                  <c:v>83.9</c:v>
                </c:pt>
                <c:pt idx="5">
                  <c:v>65.8</c:v>
                </c:pt>
                <c:pt idx="6">
                  <c:v>69.599999999999994</c:v>
                </c:pt>
                <c:pt idx="7">
                  <c:v>96.1</c:v>
                </c:pt>
                <c:pt idx="9">
                  <c:v>33</c:v>
                </c:pt>
                <c:pt idx="10">
                  <c:v>37.299999999999997</c:v>
                </c:pt>
              </c:numCache>
            </c:numRef>
          </c:val>
          <c:extLst>
            <c:ext xmlns:c16="http://schemas.microsoft.com/office/drawing/2014/chart" uri="{C3380CC4-5D6E-409C-BE32-E72D297353CC}">
              <c16:uniqueId val="{00000002-1BEF-40BD-8E09-EBC97799626F}"/>
            </c:ext>
          </c:extLst>
        </c:ser>
        <c:ser>
          <c:idx val="0"/>
          <c:order val="3"/>
          <c:tx>
            <c:strRef>
              <c:f>'Know condom source'!$E$3</c:f>
              <c:strCache>
                <c:ptCount val="1"/>
                <c:pt idx="0">
                  <c:v>Rural male</c:v>
                </c:pt>
              </c:strCache>
            </c:strRef>
          </c:tx>
          <c:spPr>
            <a:pattFill prst="dkUpDiag">
              <a:fgClr>
                <a:srgbClr val="00AEEF"/>
              </a:fgClr>
              <a:bgClr>
                <a:sysClr val="window" lastClr="FFFFFF"/>
              </a:bgClr>
            </a:pattFill>
          </c:spPr>
          <c:invertIfNegative val="0"/>
          <c:dLbls>
            <c:numFmt formatCode="0" sourceLinked="0"/>
            <c:spPr>
              <a:noFill/>
              <a:ln>
                <a:noFill/>
              </a:ln>
              <a:effectLst/>
            </c:spPr>
            <c:dLblPos val="in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'Know condom source'!$A$4:$A$14</c:f>
              <c:strCache>
                <c:ptCount val="11"/>
                <c:pt idx="0">
                  <c:v>Afghanistan
(2015)</c:v>
                </c:pt>
                <c:pt idx="1">
                  <c:v>Cambodia
(2014)</c:v>
                </c:pt>
                <c:pt idx="2">
                  <c:v>India
(2015-16)</c:v>
                </c:pt>
                <c:pt idx="3">
                  <c:v>Indonesia
(2012)</c:v>
                </c:pt>
                <c:pt idx="4">
                  <c:v>Maldives
(2016-17)</c:v>
                </c:pt>
                <c:pt idx="5">
                  <c:v>Myanmar
(2015-16)</c:v>
                </c:pt>
                <c:pt idx="6">
                  <c:v>Pakistan
(2012-13)</c:v>
                </c:pt>
                <c:pt idx="7">
                  <c:v>Nepal
(2011)</c:v>
                </c:pt>
                <c:pt idx="8">
                  <c:v>Philippines
(2013)</c:v>
                </c:pt>
                <c:pt idx="9">
                  <c:v>Samoa
(2009)</c:v>
                </c:pt>
                <c:pt idx="10">
                  <c:v>Timor Leste
(2009-10)</c:v>
                </c:pt>
              </c:strCache>
            </c:strRef>
          </c:cat>
          <c:val>
            <c:numRef>
              <c:f>'Know condom source'!$E$4:$E$14</c:f>
              <c:numCache>
                <c:formatCode>General</c:formatCode>
                <c:ptCount val="11"/>
                <c:pt idx="0">
                  <c:v>55.4</c:v>
                </c:pt>
                <c:pt idx="2">
                  <c:v>78.400000000000006</c:v>
                </c:pt>
                <c:pt idx="5">
                  <c:v>31.6</c:v>
                </c:pt>
                <c:pt idx="6">
                  <c:v>72.099999999999994</c:v>
                </c:pt>
                <c:pt idx="7">
                  <c:v>96.6</c:v>
                </c:pt>
                <c:pt idx="9">
                  <c:v>49.3</c:v>
                </c:pt>
                <c:pt idx="10">
                  <c:v>30.4</c:v>
                </c:pt>
              </c:numCache>
            </c:numRef>
          </c:val>
          <c:extLst>
            <c:ext xmlns:c16="http://schemas.microsoft.com/office/drawing/2014/chart" uri="{C3380CC4-5D6E-409C-BE32-E72D297353CC}">
              <c16:uniqueId val="{00000003-1BEF-40BD-8E09-EBC97799626F}"/>
            </c:ext>
          </c:extLst>
        </c:ser>
        <c:dLbls>
          <c:showLegendKey val="0"/>
          <c:showVal val="0"/>
          <c:showCatName val="0"/>
          <c:showSerName val="0"/>
          <c:showPercent val="0"/>
          <c:showBubbleSize val="0"/>
        </c:dLbls>
        <c:gapWidth val="80"/>
        <c:overlap val="-10"/>
        <c:axId val="73681536"/>
        <c:axId val="93500544"/>
      </c:barChart>
      <c:catAx>
        <c:axId val="73681536"/>
        <c:scaling>
          <c:orientation val="minMax"/>
        </c:scaling>
        <c:delete val="0"/>
        <c:axPos val="b"/>
        <c:majorGridlines>
          <c:spPr>
            <a:ln>
              <a:solidFill>
                <a:sysClr val="window" lastClr="FFFFFF">
                  <a:lumMod val="75000"/>
                </a:sysClr>
              </a:solidFill>
              <a:prstDash val="dash"/>
            </a:ln>
          </c:spPr>
        </c:majorGridlines>
        <c:numFmt formatCode="General" sourceLinked="1"/>
        <c:majorTickMark val="out"/>
        <c:minorTickMark val="none"/>
        <c:tickLblPos val="nextTo"/>
        <c:txPr>
          <a:bodyPr/>
          <a:lstStyle/>
          <a:p>
            <a:pPr>
              <a:defRPr sz="1200"/>
            </a:pPr>
            <a:endParaRPr lang="en-US"/>
          </a:p>
        </c:txPr>
        <c:crossAx val="93500544"/>
        <c:crosses val="autoZero"/>
        <c:auto val="1"/>
        <c:lblAlgn val="ctr"/>
        <c:lblOffset val="100"/>
        <c:noMultiLvlLbl val="0"/>
      </c:catAx>
      <c:valAx>
        <c:axId val="93500544"/>
        <c:scaling>
          <c:orientation val="minMax"/>
          <c:max val="100"/>
        </c:scaling>
        <c:delete val="0"/>
        <c:axPos val="l"/>
        <c:majorGridlines>
          <c:spPr>
            <a:ln>
              <a:solidFill>
                <a:sysClr val="window" lastClr="FFFFFF">
                  <a:lumMod val="85000"/>
                </a:sysClr>
              </a:solidFill>
              <a:prstDash val="dash"/>
            </a:ln>
          </c:spPr>
        </c:majorGridlines>
        <c:title>
          <c:tx>
            <c:rich>
              <a:bodyPr rot="0" vert="horz"/>
              <a:lstStyle/>
              <a:p>
                <a:pPr>
                  <a:defRPr/>
                </a:pPr>
                <a:r>
                  <a:rPr lang="en-US"/>
                  <a:t>%</a:t>
                </a:r>
              </a:p>
            </c:rich>
          </c:tx>
          <c:layout>
            <c:manualLayout>
              <c:xMode val="edge"/>
              <c:yMode val="edge"/>
              <c:x val="5.2241652476262143E-4"/>
              <c:y val="8.351163357306705E-3"/>
            </c:manualLayout>
          </c:layout>
          <c:overlay val="0"/>
        </c:title>
        <c:numFmt formatCode="0" sourceLinked="0"/>
        <c:majorTickMark val="out"/>
        <c:minorTickMark val="none"/>
        <c:tickLblPos val="nextTo"/>
        <c:crossAx val="73681536"/>
        <c:crosses val="autoZero"/>
        <c:crossBetween val="between"/>
        <c:majorUnit val="20"/>
      </c:valAx>
    </c:plotArea>
    <c:legend>
      <c:legendPos val="b"/>
      <c:overlay val="0"/>
    </c:legend>
    <c:plotVisOnly val="1"/>
    <c:dispBlanksAs val="gap"/>
    <c:showDLblsOverMax val="0"/>
  </c:chart>
  <c:txPr>
    <a:bodyPr/>
    <a:lstStyle/>
    <a:p>
      <a:pPr>
        <a:defRPr sz="1400" b="1">
          <a:latin typeface="Arial" pitchFamily="34" charset="0"/>
          <a:cs typeface="Arial" pitchFamily="34" charset="0"/>
        </a:defRPr>
      </a:pPr>
      <a:endParaRPr lang="en-US"/>
    </a:p>
  </c:txPr>
  <c:externalData r:id="rId2">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0.18784518714368248"/>
          <c:y val="0.11144959339099005"/>
          <c:w val="0.78968155426534636"/>
          <c:h val="0.76346499225841469"/>
        </c:manualLayout>
      </c:layout>
      <c:barChart>
        <c:barDir val="bar"/>
        <c:grouping val="clustered"/>
        <c:varyColors val="0"/>
        <c:ser>
          <c:idx val="0"/>
          <c:order val="0"/>
          <c:tx>
            <c:strRef>
              <c:f>'sex b4 15 yr'!$C$3</c:f>
              <c:strCache>
                <c:ptCount val="1"/>
                <c:pt idx="0">
                  <c:v>Young male (15-24)</c:v>
                </c:pt>
              </c:strCache>
            </c:strRef>
          </c:tx>
          <c:spPr>
            <a:solidFill>
              <a:srgbClr val="00AEEF"/>
            </a:solidFill>
          </c:spPr>
          <c:invertIfNegative val="0"/>
          <c:dLbls>
            <c:spPr>
              <a:noFill/>
              <a:ln>
                <a:noFill/>
              </a:ln>
              <a:effectLst/>
            </c:spPr>
            <c:txPr>
              <a:bodyPr/>
              <a:lstStyle/>
              <a:p>
                <a:pPr>
                  <a:defRPr>
                    <a:solidFill>
                      <a:srgbClr val="00AEEF"/>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'sex b4 15 yr'!$A$4:$A$19</c:f>
              <c:strCache>
                <c:ptCount val="16"/>
                <c:pt idx="0">
                  <c:v>Fiji (2021)</c:v>
                </c:pt>
                <c:pt idx="1">
                  <c:v>Mongolia (2018)</c:v>
                </c:pt>
                <c:pt idx="2">
                  <c:v>Viet Nam (2020-21)</c:v>
                </c:pt>
                <c:pt idx="3">
                  <c:v>Myanmar (2015-16)</c:v>
                </c:pt>
                <c:pt idx="4">
                  <c:v>Maldives (2016-17)</c:v>
                </c:pt>
                <c:pt idx="5">
                  <c:v>Cambodia (2014)</c:v>
                </c:pt>
                <c:pt idx="6">
                  <c:v>Indonesia (2017)</c:v>
                </c:pt>
                <c:pt idx="7">
                  <c:v>Philippines (2017)</c:v>
                </c:pt>
                <c:pt idx="8">
                  <c:v>Timor-Leste (2016)</c:v>
                </c:pt>
                <c:pt idx="9">
                  <c:v>India (2015-16)</c:v>
                </c:pt>
                <c:pt idx="10">
                  <c:v>Nepal (2016)</c:v>
                </c:pt>
                <c:pt idx="11">
                  <c:v>PNG (2016-18)</c:v>
                </c:pt>
                <c:pt idx="12">
                  <c:v>Lao PDR (2017)</c:v>
                </c:pt>
                <c:pt idx="13">
                  <c:v>Pakistan (2017-18)</c:v>
                </c:pt>
                <c:pt idx="14">
                  <c:v>Afghanistan (2015)</c:v>
                </c:pt>
                <c:pt idx="15">
                  <c:v>Bangladesh (2014)</c:v>
                </c:pt>
              </c:strCache>
            </c:strRef>
          </c:cat>
          <c:val>
            <c:numRef>
              <c:f>'sex b4 15 yr'!$C$4:$C$19</c:f>
              <c:numCache>
                <c:formatCode>General</c:formatCode>
                <c:ptCount val="16"/>
                <c:pt idx="0" formatCode="0.0">
                  <c:v>3.8</c:v>
                </c:pt>
                <c:pt idx="1">
                  <c:v>4.9000000000000004</c:v>
                </c:pt>
                <c:pt idx="2" formatCode="0.0">
                  <c:v>0.2</c:v>
                </c:pt>
                <c:pt idx="3" formatCode="0.0">
                  <c:v>0.3</c:v>
                </c:pt>
                <c:pt idx="4" formatCode="0.0">
                  <c:v>2.2999999999999998</c:v>
                </c:pt>
                <c:pt idx="5" formatCode="0.0">
                  <c:v>0.3</c:v>
                </c:pt>
                <c:pt idx="8" formatCode="0.0">
                  <c:v>2</c:v>
                </c:pt>
                <c:pt idx="9" formatCode="0.0">
                  <c:v>0.9</c:v>
                </c:pt>
                <c:pt idx="10" formatCode="0.0">
                  <c:v>3</c:v>
                </c:pt>
                <c:pt idx="11" formatCode="0.0">
                  <c:v>4</c:v>
                </c:pt>
                <c:pt idx="12" formatCode="0.0">
                  <c:v>2.8</c:v>
                </c:pt>
                <c:pt idx="13" formatCode="0.0">
                  <c:v>2</c:v>
                </c:pt>
                <c:pt idx="14">
                  <c:v>2.2000000000000002</c:v>
                </c:pt>
              </c:numCache>
            </c:numRef>
          </c:val>
          <c:extLst>
            <c:ext xmlns:c16="http://schemas.microsoft.com/office/drawing/2014/chart" uri="{C3380CC4-5D6E-409C-BE32-E72D297353CC}">
              <c16:uniqueId val="{00000000-AD20-4E4F-AF7C-157A8C053BB9}"/>
            </c:ext>
          </c:extLst>
        </c:ser>
        <c:ser>
          <c:idx val="1"/>
          <c:order val="1"/>
          <c:tx>
            <c:strRef>
              <c:f>'sex b4 15 yr'!$B$3</c:f>
              <c:strCache>
                <c:ptCount val="1"/>
                <c:pt idx="0">
                  <c:v>Young female (15-24)</c:v>
                </c:pt>
              </c:strCache>
            </c:strRef>
          </c:tx>
          <c:spPr>
            <a:solidFill>
              <a:srgbClr val="E31837"/>
            </a:solidFill>
          </c:spPr>
          <c:invertIfNegative val="0"/>
          <c:dLbls>
            <c:dLbl>
              <c:idx val="15"/>
              <c:layout>
                <c:manualLayout>
                  <c:x val="-7.0238957357431232E-3"/>
                  <c:y val="3.1783857754472808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AD20-4E4F-AF7C-157A8C053BB9}"/>
                </c:ext>
              </c:extLst>
            </c:dLbl>
            <c:numFmt formatCode="#,##0.0;[Red]#,##0.0" sourceLinked="0"/>
            <c:spPr>
              <a:noFill/>
              <a:ln>
                <a:noFill/>
              </a:ln>
              <a:effectLst/>
            </c:spPr>
            <c:txPr>
              <a:bodyPr/>
              <a:lstStyle/>
              <a:p>
                <a:pPr>
                  <a:defRPr>
                    <a:solidFill>
                      <a:srgbClr val="EC008C"/>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'sex b4 15 yr'!$A$4:$A$19</c:f>
              <c:strCache>
                <c:ptCount val="16"/>
                <c:pt idx="0">
                  <c:v>Fiji (2021)</c:v>
                </c:pt>
                <c:pt idx="1">
                  <c:v>Mongolia (2018)</c:v>
                </c:pt>
                <c:pt idx="2">
                  <c:v>Viet Nam (2020-21)</c:v>
                </c:pt>
                <c:pt idx="3">
                  <c:v>Myanmar (2015-16)</c:v>
                </c:pt>
                <c:pt idx="4">
                  <c:v>Maldives (2016-17)</c:v>
                </c:pt>
                <c:pt idx="5">
                  <c:v>Cambodia (2014)</c:v>
                </c:pt>
                <c:pt idx="6">
                  <c:v>Indonesia (2017)</c:v>
                </c:pt>
                <c:pt idx="7">
                  <c:v>Philippines (2017)</c:v>
                </c:pt>
                <c:pt idx="8">
                  <c:v>Timor-Leste (2016)</c:v>
                </c:pt>
                <c:pt idx="9">
                  <c:v>India (2015-16)</c:v>
                </c:pt>
                <c:pt idx="10">
                  <c:v>Nepal (2016)</c:v>
                </c:pt>
                <c:pt idx="11">
                  <c:v>PNG (2016-18)</c:v>
                </c:pt>
                <c:pt idx="12">
                  <c:v>Lao PDR (2017)</c:v>
                </c:pt>
                <c:pt idx="13">
                  <c:v>Pakistan (2017-18)</c:v>
                </c:pt>
                <c:pt idx="14">
                  <c:v>Afghanistan (2015)</c:v>
                </c:pt>
                <c:pt idx="15">
                  <c:v>Bangladesh (2014)</c:v>
                </c:pt>
              </c:strCache>
            </c:strRef>
          </c:cat>
          <c:val>
            <c:numRef>
              <c:f>'sex b4 15 yr'!$B$4:$B$19</c:f>
              <c:numCache>
                <c:formatCode>General</c:formatCode>
                <c:ptCount val="16"/>
                <c:pt idx="0" formatCode="0.0">
                  <c:v>-0.5</c:v>
                </c:pt>
                <c:pt idx="1">
                  <c:v>-0.7</c:v>
                </c:pt>
                <c:pt idx="2" formatCode="0.0">
                  <c:v>-0.9</c:v>
                </c:pt>
                <c:pt idx="3" formatCode="0.0">
                  <c:v>-1.1000000000000001</c:v>
                </c:pt>
                <c:pt idx="4">
                  <c:v>-1.4</c:v>
                </c:pt>
                <c:pt idx="5">
                  <c:v>-1.5</c:v>
                </c:pt>
                <c:pt idx="6">
                  <c:v>-1.6</c:v>
                </c:pt>
                <c:pt idx="7">
                  <c:v>-2</c:v>
                </c:pt>
                <c:pt idx="8">
                  <c:v>-2</c:v>
                </c:pt>
                <c:pt idx="9">
                  <c:v>-2.4</c:v>
                </c:pt>
                <c:pt idx="10">
                  <c:v>-5.0999999999999996</c:v>
                </c:pt>
                <c:pt idx="11">
                  <c:v>-5.0999999999999996</c:v>
                </c:pt>
                <c:pt idx="12" formatCode="0.0">
                  <c:v>-5.5</c:v>
                </c:pt>
                <c:pt idx="13">
                  <c:v>-7.3</c:v>
                </c:pt>
                <c:pt idx="14">
                  <c:v>-10.199999999999999</c:v>
                </c:pt>
                <c:pt idx="15">
                  <c:v>-28.2</c:v>
                </c:pt>
              </c:numCache>
            </c:numRef>
          </c:val>
          <c:extLst>
            <c:ext xmlns:c16="http://schemas.microsoft.com/office/drawing/2014/chart" uri="{C3380CC4-5D6E-409C-BE32-E72D297353CC}">
              <c16:uniqueId val="{00000001-AD20-4E4F-AF7C-157A8C053BB9}"/>
            </c:ext>
          </c:extLst>
        </c:ser>
        <c:dLbls>
          <c:showLegendKey val="0"/>
          <c:showVal val="0"/>
          <c:showCatName val="0"/>
          <c:showSerName val="0"/>
          <c:showPercent val="0"/>
          <c:showBubbleSize val="0"/>
        </c:dLbls>
        <c:gapWidth val="22"/>
        <c:overlap val="100"/>
        <c:axId val="172001920"/>
        <c:axId val="172011904"/>
      </c:barChart>
      <c:catAx>
        <c:axId val="172001920"/>
        <c:scaling>
          <c:orientation val="minMax"/>
        </c:scaling>
        <c:delete val="0"/>
        <c:axPos val="l"/>
        <c:majorGridlines>
          <c:spPr>
            <a:ln w="6350">
              <a:prstDash val="sysDash"/>
            </a:ln>
          </c:spPr>
        </c:majorGridlines>
        <c:numFmt formatCode="General" sourceLinked="1"/>
        <c:majorTickMark val="out"/>
        <c:minorTickMark val="none"/>
        <c:tickLblPos val="low"/>
        <c:txPr>
          <a:bodyPr rot="0" vert="horz"/>
          <a:lstStyle/>
          <a:p>
            <a:pPr>
              <a:defRPr sz="1200" b="1" i="0" u="none" strike="noStrike" baseline="0">
                <a:solidFill>
                  <a:srgbClr val="000000"/>
                </a:solidFill>
                <a:latin typeface="Arial"/>
                <a:ea typeface="Arial"/>
                <a:cs typeface="Arial"/>
              </a:defRPr>
            </a:pPr>
            <a:endParaRPr lang="en-US"/>
          </a:p>
        </c:txPr>
        <c:crossAx val="172011904"/>
        <c:crosses val="autoZero"/>
        <c:auto val="1"/>
        <c:lblAlgn val="ctr"/>
        <c:lblOffset val="100"/>
        <c:tickLblSkip val="1"/>
        <c:noMultiLvlLbl val="0"/>
      </c:catAx>
      <c:valAx>
        <c:axId val="172011904"/>
        <c:scaling>
          <c:orientation val="minMax"/>
          <c:max val="50"/>
          <c:min val="-50"/>
        </c:scaling>
        <c:delete val="0"/>
        <c:axPos val="b"/>
        <c:title>
          <c:tx>
            <c:rich>
              <a:bodyPr/>
              <a:lstStyle/>
              <a:p>
                <a:pPr>
                  <a:defRPr sz="1200" b="1" i="0" u="none" strike="noStrike" baseline="0">
                    <a:solidFill>
                      <a:srgbClr val="000000"/>
                    </a:solidFill>
                    <a:latin typeface="Arial"/>
                    <a:ea typeface="Arial"/>
                    <a:cs typeface="Arial"/>
                  </a:defRPr>
                </a:pPr>
                <a:r>
                  <a:rPr lang="en-GB"/>
                  <a:t>(%)</a:t>
                </a:r>
              </a:p>
            </c:rich>
          </c:tx>
          <c:layout>
            <c:manualLayout>
              <c:xMode val="edge"/>
              <c:yMode val="edge"/>
              <c:x val="0.56732481491481679"/>
              <c:y val="0.9336083399986792"/>
            </c:manualLayout>
          </c:layout>
          <c:overlay val="0"/>
        </c:title>
        <c:numFmt formatCode="#,##0;#,##0" sourceLinked="0"/>
        <c:majorTickMark val="out"/>
        <c:minorTickMark val="none"/>
        <c:tickLblPos val="nextTo"/>
        <c:txPr>
          <a:bodyPr rot="0" vert="horz"/>
          <a:lstStyle/>
          <a:p>
            <a:pPr>
              <a:defRPr sz="1200" b="1" i="0" u="none" strike="noStrike" baseline="0">
                <a:solidFill>
                  <a:srgbClr val="000000"/>
                </a:solidFill>
                <a:latin typeface="Arial"/>
                <a:ea typeface="Arial"/>
                <a:cs typeface="Arial"/>
              </a:defRPr>
            </a:pPr>
            <a:endParaRPr lang="en-US"/>
          </a:p>
        </c:txPr>
        <c:crossAx val="172001920"/>
        <c:crossesAt val="1"/>
        <c:crossBetween val="between"/>
        <c:majorUnit val="10"/>
      </c:valAx>
      <c:spPr>
        <a:ln>
          <a:solidFill>
            <a:schemeClr val="bg1">
              <a:lumMod val="65000"/>
            </a:schemeClr>
          </a:solidFill>
        </a:ln>
      </c:spPr>
    </c:plotArea>
    <c:legend>
      <c:legendPos val="t"/>
      <c:layout>
        <c:manualLayout>
          <c:xMode val="edge"/>
          <c:yMode val="edge"/>
          <c:x val="0.27848098465505539"/>
          <c:y val="3.6044004123953421E-2"/>
          <c:w val="0.58376500809739207"/>
          <c:h val="5.639450241133652E-2"/>
        </c:manualLayout>
      </c:layout>
      <c:overlay val="0"/>
      <c:txPr>
        <a:bodyPr/>
        <a:lstStyle/>
        <a:p>
          <a:pPr>
            <a:defRPr sz="1400" b="1" i="0" u="none" strike="noStrike" baseline="0">
              <a:solidFill>
                <a:srgbClr val="000000"/>
              </a:solidFill>
              <a:latin typeface="Arial"/>
              <a:ea typeface="Arial"/>
              <a:cs typeface="Arial"/>
            </a:defRPr>
          </a:pPr>
          <a:endParaRPr lang="en-US"/>
        </a:p>
      </c:txPr>
    </c:legend>
    <c:plotVisOnly val="1"/>
    <c:dispBlanksAs val="gap"/>
    <c:showDLblsOverMax val="0"/>
  </c:chart>
  <c:txPr>
    <a:bodyPr/>
    <a:lstStyle/>
    <a:p>
      <a:pPr>
        <a:defRPr sz="1200" b="1" i="0" u="none" strike="noStrike" baseline="0">
          <a:solidFill>
            <a:srgbClr val="000000"/>
          </a:solidFill>
          <a:latin typeface="Arial"/>
          <a:ea typeface="Arial"/>
          <a:cs typeface="Arial"/>
        </a:defRPr>
      </a:pPr>
      <a:endParaRPr lang="en-US"/>
    </a:p>
  </c:txPr>
  <c:externalData r:id="rId2">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1"/>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a:pPr>
            <a:r>
              <a:rPr lang="en-US" dirty="0"/>
              <a:t>%</a:t>
            </a:r>
            <a:r>
              <a:rPr lang="en-US" baseline="0" dirty="0"/>
              <a:t> r</a:t>
            </a:r>
            <a:r>
              <a:rPr lang="en-US" dirty="0"/>
              <a:t>eported having</a:t>
            </a:r>
            <a:r>
              <a:rPr lang="en-US" baseline="0" dirty="0"/>
              <a:t> multiple partners</a:t>
            </a:r>
            <a:endParaRPr lang="en-US" dirty="0"/>
          </a:p>
        </c:rich>
      </c:tx>
      <c:overlay val="0"/>
    </c:title>
    <c:autoTitleDeleted val="0"/>
    <c:plotArea>
      <c:layout>
        <c:manualLayout>
          <c:layoutTarget val="inner"/>
          <c:xMode val="edge"/>
          <c:yMode val="edge"/>
          <c:x val="9.3615223097112843E-2"/>
          <c:y val="0.16752331172278678"/>
          <c:w val="0.89154943132108488"/>
          <c:h val="0.52003230754373619"/>
        </c:manualLayout>
      </c:layout>
      <c:barChart>
        <c:barDir val="col"/>
        <c:grouping val="clustered"/>
        <c:varyColors val="0"/>
        <c:ser>
          <c:idx val="0"/>
          <c:order val="0"/>
          <c:tx>
            <c:strRef>
              <c:f>MCP!$B$3</c:f>
              <c:strCache>
                <c:ptCount val="1"/>
                <c:pt idx="0">
                  <c:v>Young women</c:v>
                </c:pt>
              </c:strCache>
            </c:strRef>
          </c:tx>
          <c:spPr>
            <a:solidFill>
              <a:srgbClr val="F26B73"/>
            </a:solidFill>
            <a:ln>
              <a:noFill/>
            </a:ln>
          </c:spPr>
          <c:invertIfNegative val="0"/>
          <c:dLbls>
            <c:numFmt formatCode="0" sourceLinked="0"/>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MCP!$A$4:$A$10</c:f>
              <c:strCache>
                <c:ptCount val="7"/>
                <c:pt idx="0">
                  <c:v>Cambodia (2014) </c:v>
                </c:pt>
                <c:pt idx="1">
                  <c:v>India (2015-16)</c:v>
                </c:pt>
                <c:pt idx="2">
                  <c:v>Lao PDR (2017)</c:v>
                </c:pt>
                <c:pt idx="3">
                  <c:v>Mongolia (2018)</c:v>
                </c:pt>
                <c:pt idx="4">
                  <c:v>Nepal (2016)</c:v>
                </c:pt>
                <c:pt idx="5">
                  <c:v>PNG (2016-18)</c:v>
                </c:pt>
                <c:pt idx="6">
                  <c:v>Timor-Leste  (2016)</c:v>
                </c:pt>
              </c:strCache>
            </c:strRef>
          </c:cat>
          <c:val>
            <c:numRef>
              <c:f>MCP!$B$4:$B$10</c:f>
              <c:numCache>
                <c:formatCode>General</c:formatCode>
                <c:ptCount val="7"/>
                <c:pt idx="0">
                  <c:v>0.3</c:v>
                </c:pt>
                <c:pt idx="1">
                  <c:v>0.5</c:v>
                </c:pt>
                <c:pt idx="2">
                  <c:v>0.6</c:v>
                </c:pt>
                <c:pt idx="3">
                  <c:v>1.1000000000000001</c:v>
                </c:pt>
                <c:pt idx="5">
                  <c:v>3.6</c:v>
                </c:pt>
                <c:pt idx="6">
                  <c:v>0.6</c:v>
                </c:pt>
              </c:numCache>
            </c:numRef>
          </c:val>
          <c:extLst>
            <c:ext xmlns:c16="http://schemas.microsoft.com/office/drawing/2014/chart" uri="{C3380CC4-5D6E-409C-BE32-E72D297353CC}">
              <c16:uniqueId val="{00000000-7E5B-4FE3-ABC9-CFBFA64869B5}"/>
            </c:ext>
          </c:extLst>
        </c:ser>
        <c:ser>
          <c:idx val="1"/>
          <c:order val="1"/>
          <c:tx>
            <c:strRef>
              <c:f>MCP!$C$3</c:f>
              <c:strCache>
                <c:ptCount val="1"/>
                <c:pt idx="0">
                  <c:v>Young men</c:v>
                </c:pt>
              </c:strCache>
            </c:strRef>
          </c:tx>
          <c:spPr>
            <a:solidFill>
              <a:srgbClr val="63CDF6"/>
            </a:solidFill>
          </c:spPr>
          <c:invertIfNegative val="0"/>
          <c:dLbls>
            <c:numFmt formatCode="0" sourceLinked="0"/>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MCP!$A$4:$A$10</c:f>
              <c:strCache>
                <c:ptCount val="7"/>
                <c:pt idx="0">
                  <c:v>Cambodia (2014) </c:v>
                </c:pt>
                <c:pt idx="1">
                  <c:v>India (2015-16)</c:v>
                </c:pt>
                <c:pt idx="2">
                  <c:v>Lao PDR (2017)</c:v>
                </c:pt>
                <c:pt idx="3">
                  <c:v>Mongolia (2018)</c:v>
                </c:pt>
                <c:pt idx="4">
                  <c:v>Nepal (2016)</c:v>
                </c:pt>
                <c:pt idx="5">
                  <c:v>PNG (2016-18)</c:v>
                </c:pt>
                <c:pt idx="6">
                  <c:v>Timor-Leste  (2016)</c:v>
                </c:pt>
              </c:strCache>
            </c:strRef>
          </c:cat>
          <c:val>
            <c:numRef>
              <c:f>MCP!$C$4:$C$10</c:f>
              <c:numCache>
                <c:formatCode>General</c:formatCode>
                <c:ptCount val="7"/>
                <c:pt idx="0">
                  <c:v>4.3</c:v>
                </c:pt>
                <c:pt idx="1">
                  <c:v>6.6</c:v>
                </c:pt>
                <c:pt idx="2">
                  <c:v>5.6</c:v>
                </c:pt>
                <c:pt idx="3">
                  <c:v>8.3000000000000007</c:v>
                </c:pt>
                <c:pt idx="4">
                  <c:v>11.1</c:v>
                </c:pt>
                <c:pt idx="5">
                  <c:v>19.8</c:v>
                </c:pt>
                <c:pt idx="6">
                  <c:v>12.6</c:v>
                </c:pt>
              </c:numCache>
            </c:numRef>
          </c:val>
          <c:extLst>
            <c:ext xmlns:c16="http://schemas.microsoft.com/office/drawing/2014/chart" uri="{C3380CC4-5D6E-409C-BE32-E72D297353CC}">
              <c16:uniqueId val="{00000001-7E5B-4FE3-ABC9-CFBFA64869B5}"/>
            </c:ext>
          </c:extLst>
        </c:ser>
        <c:dLbls>
          <c:showLegendKey val="0"/>
          <c:showVal val="0"/>
          <c:showCatName val="0"/>
          <c:showSerName val="0"/>
          <c:showPercent val="0"/>
          <c:showBubbleSize val="0"/>
        </c:dLbls>
        <c:gapWidth val="30"/>
        <c:axId val="203747328"/>
        <c:axId val="203749248"/>
      </c:barChart>
      <c:catAx>
        <c:axId val="203747328"/>
        <c:scaling>
          <c:orientation val="minMax"/>
        </c:scaling>
        <c:delete val="0"/>
        <c:axPos val="b"/>
        <c:numFmt formatCode="General" sourceLinked="1"/>
        <c:majorTickMark val="out"/>
        <c:minorTickMark val="none"/>
        <c:tickLblPos val="nextTo"/>
        <c:txPr>
          <a:bodyPr/>
          <a:lstStyle/>
          <a:p>
            <a:pPr>
              <a:defRPr sz="1200"/>
            </a:pPr>
            <a:endParaRPr lang="en-US"/>
          </a:p>
        </c:txPr>
        <c:crossAx val="203749248"/>
        <c:crosses val="autoZero"/>
        <c:auto val="1"/>
        <c:lblAlgn val="ctr"/>
        <c:lblOffset val="100"/>
        <c:noMultiLvlLbl val="0"/>
      </c:catAx>
      <c:valAx>
        <c:axId val="203749248"/>
        <c:scaling>
          <c:orientation val="minMax"/>
          <c:max val="100"/>
        </c:scaling>
        <c:delete val="0"/>
        <c:axPos val="l"/>
        <c:title>
          <c:tx>
            <c:rich>
              <a:bodyPr rot="0" vert="horz"/>
              <a:lstStyle/>
              <a:p>
                <a:pPr>
                  <a:defRPr/>
                </a:pPr>
                <a:r>
                  <a:rPr lang="en-US"/>
                  <a:t>%</a:t>
                </a:r>
              </a:p>
            </c:rich>
          </c:tx>
          <c:layout>
            <c:manualLayout>
              <c:xMode val="edge"/>
              <c:yMode val="edge"/>
              <c:x val="0"/>
              <c:y val="0.13443725802264286"/>
            </c:manualLayout>
          </c:layout>
          <c:overlay val="0"/>
        </c:title>
        <c:numFmt formatCode="General" sourceLinked="1"/>
        <c:majorTickMark val="out"/>
        <c:minorTickMark val="none"/>
        <c:tickLblPos val="nextTo"/>
        <c:crossAx val="203747328"/>
        <c:crosses val="autoZero"/>
        <c:crossBetween val="between"/>
        <c:majorUnit val="20"/>
      </c:valAx>
    </c:plotArea>
    <c:legend>
      <c:legendPos val="t"/>
      <c:layout>
        <c:manualLayout>
          <c:xMode val="edge"/>
          <c:yMode val="edge"/>
          <c:x val="0.27420578109554489"/>
          <c:y val="9.8448751598357878E-2"/>
          <c:w val="0.47613778391337447"/>
          <c:h val="0.10538199819039715"/>
        </c:manualLayout>
      </c:layout>
      <c:overlay val="0"/>
    </c:legend>
    <c:plotVisOnly val="1"/>
    <c:dispBlanksAs val="gap"/>
    <c:showDLblsOverMax val="0"/>
  </c:chart>
  <c:spPr>
    <a:ln>
      <a:solidFill>
        <a:srgbClr val="00A99A"/>
      </a:solidFill>
    </a:ln>
  </c:spPr>
  <c:txPr>
    <a:bodyPr/>
    <a:lstStyle/>
    <a:p>
      <a:pPr>
        <a:defRPr sz="1400" b="1">
          <a:latin typeface="Arial" panose="020B0604020202020204" pitchFamily="34" charset="0"/>
          <a:cs typeface="Arial" panose="020B0604020202020204" pitchFamily="34" charset="0"/>
        </a:defRPr>
      </a:pPr>
      <a:endParaRPr lang="en-US"/>
    </a:p>
  </c:txPr>
  <c:externalData r:id="rId2">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1"/>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a:pPr>
            <a:r>
              <a:rPr lang="en-US" dirty="0"/>
              <a:t>%</a:t>
            </a:r>
            <a:r>
              <a:rPr lang="en-US" baseline="0" dirty="0"/>
              <a:t> r</a:t>
            </a:r>
            <a:r>
              <a:rPr lang="en-US" dirty="0"/>
              <a:t>eported condom use at last sex</a:t>
            </a:r>
          </a:p>
        </c:rich>
      </c:tx>
      <c:overlay val="0"/>
    </c:title>
    <c:autoTitleDeleted val="0"/>
    <c:plotArea>
      <c:layout>
        <c:manualLayout>
          <c:layoutTarget val="inner"/>
          <c:xMode val="edge"/>
          <c:yMode val="edge"/>
          <c:x val="8.9170737996180707E-2"/>
          <c:y val="0.16752331172278678"/>
          <c:w val="0.89599388126798629"/>
          <c:h val="0.53910232971460847"/>
        </c:manualLayout>
      </c:layout>
      <c:barChart>
        <c:barDir val="col"/>
        <c:grouping val="clustered"/>
        <c:varyColors val="0"/>
        <c:ser>
          <c:idx val="0"/>
          <c:order val="0"/>
          <c:tx>
            <c:strRef>
              <c:f>MCP!$B$15</c:f>
              <c:strCache>
                <c:ptCount val="1"/>
                <c:pt idx="0">
                  <c:v>Young women</c:v>
                </c:pt>
              </c:strCache>
            </c:strRef>
          </c:tx>
          <c:spPr>
            <a:solidFill>
              <a:srgbClr val="F26B73"/>
            </a:solidFill>
            <a:ln>
              <a:noFill/>
            </a:ln>
          </c:spPr>
          <c:invertIfNegative val="0"/>
          <c:dLbls>
            <c:numFmt formatCode="0" sourceLinked="0"/>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MCP!$A$16:$A$22</c:f>
              <c:strCache>
                <c:ptCount val="7"/>
                <c:pt idx="0">
                  <c:v>Cambodia (2014)</c:v>
                </c:pt>
                <c:pt idx="1">
                  <c:v>India (2015-16)</c:v>
                </c:pt>
                <c:pt idx="2">
                  <c:v>Lao PDR (2017)</c:v>
                </c:pt>
                <c:pt idx="3">
                  <c:v>Mongolia (2018)</c:v>
                </c:pt>
                <c:pt idx="4">
                  <c:v>Nepal (2016)</c:v>
                </c:pt>
                <c:pt idx="5">
                  <c:v>PNG (2016-18)</c:v>
                </c:pt>
                <c:pt idx="6">
                  <c:v>Timor-Leste (2016)</c:v>
                </c:pt>
              </c:strCache>
            </c:strRef>
          </c:cat>
          <c:val>
            <c:numRef>
              <c:f>MCP!$B$16:$B$22</c:f>
              <c:numCache>
                <c:formatCode>General</c:formatCode>
                <c:ptCount val="7"/>
                <c:pt idx="1">
                  <c:v>28.7</c:v>
                </c:pt>
                <c:pt idx="2">
                  <c:v>30.7</c:v>
                </c:pt>
                <c:pt idx="5">
                  <c:v>10.199999999999999</c:v>
                </c:pt>
              </c:numCache>
            </c:numRef>
          </c:val>
          <c:extLst>
            <c:ext xmlns:c16="http://schemas.microsoft.com/office/drawing/2014/chart" uri="{C3380CC4-5D6E-409C-BE32-E72D297353CC}">
              <c16:uniqueId val="{00000000-8A1E-4A2C-AE3C-31F55EBDD060}"/>
            </c:ext>
          </c:extLst>
        </c:ser>
        <c:ser>
          <c:idx val="1"/>
          <c:order val="1"/>
          <c:tx>
            <c:strRef>
              <c:f>MCP!$C$15</c:f>
              <c:strCache>
                <c:ptCount val="1"/>
                <c:pt idx="0">
                  <c:v>Young men</c:v>
                </c:pt>
              </c:strCache>
            </c:strRef>
          </c:tx>
          <c:spPr>
            <a:solidFill>
              <a:srgbClr val="63CDF6"/>
            </a:solidFill>
          </c:spPr>
          <c:invertIfNegative val="0"/>
          <c:dLbls>
            <c:numFmt formatCode="0" sourceLinked="0"/>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MCP!$A$16:$A$22</c:f>
              <c:strCache>
                <c:ptCount val="7"/>
                <c:pt idx="0">
                  <c:v>Cambodia (2014)</c:v>
                </c:pt>
                <c:pt idx="1">
                  <c:v>India (2015-16)</c:v>
                </c:pt>
                <c:pt idx="2">
                  <c:v>Lao PDR (2017)</c:v>
                </c:pt>
                <c:pt idx="3">
                  <c:v>Mongolia (2018)</c:v>
                </c:pt>
                <c:pt idx="4">
                  <c:v>Nepal (2016)</c:v>
                </c:pt>
                <c:pt idx="5">
                  <c:v>PNG (2016-18)</c:v>
                </c:pt>
                <c:pt idx="6">
                  <c:v>Timor-Leste (2016)</c:v>
                </c:pt>
              </c:strCache>
            </c:strRef>
          </c:cat>
          <c:val>
            <c:numRef>
              <c:f>MCP!$C$16:$C$22</c:f>
              <c:numCache>
                <c:formatCode>General</c:formatCode>
                <c:ptCount val="7"/>
                <c:pt idx="0">
                  <c:v>46.2</c:v>
                </c:pt>
                <c:pt idx="1">
                  <c:v>28.2</c:v>
                </c:pt>
                <c:pt idx="2">
                  <c:v>46.3</c:v>
                </c:pt>
                <c:pt idx="3">
                  <c:v>63.4</c:v>
                </c:pt>
                <c:pt idx="4">
                  <c:v>62</c:v>
                </c:pt>
                <c:pt idx="5">
                  <c:v>24</c:v>
                </c:pt>
                <c:pt idx="6">
                  <c:v>25</c:v>
                </c:pt>
              </c:numCache>
            </c:numRef>
          </c:val>
          <c:extLst>
            <c:ext xmlns:c16="http://schemas.microsoft.com/office/drawing/2014/chart" uri="{C3380CC4-5D6E-409C-BE32-E72D297353CC}">
              <c16:uniqueId val="{00000001-8A1E-4A2C-AE3C-31F55EBDD060}"/>
            </c:ext>
          </c:extLst>
        </c:ser>
        <c:dLbls>
          <c:showLegendKey val="0"/>
          <c:showVal val="0"/>
          <c:showCatName val="0"/>
          <c:showSerName val="0"/>
          <c:showPercent val="0"/>
          <c:showBubbleSize val="0"/>
        </c:dLbls>
        <c:gapWidth val="30"/>
        <c:axId val="203747328"/>
        <c:axId val="203749248"/>
      </c:barChart>
      <c:catAx>
        <c:axId val="203747328"/>
        <c:scaling>
          <c:orientation val="minMax"/>
        </c:scaling>
        <c:delete val="0"/>
        <c:axPos val="b"/>
        <c:numFmt formatCode="General" sourceLinked="1"/>
        <c:majorTickMark val="out"/>
        <c:minorTickMark val="none"/>
        <c:tickLblPos val="nextTo"/>
        <c:txPr>
          <a:bodyPr/>
          <a:lstStyle/>
          <a:p>
            <a:pPr>
              <a:defRPr sz="1200"/>
            </a:pPr>
            <a:endParaRPr lang="en-US"/>
          </a:p>
        </c:txPr>
        <c:crossAx val="203749248"/>
        <c:crosses val="autoZero"/>
        <c:auto val="1"/>
        <c:lblAlgn val="ctr"/>
        <c:lblOffset val="100"/>
        <c:noMultiLvlLbl val="0"/>
      </c:catAx>
      <c:valAx>
        <c:axId val="203749248"/>
        <c:scaling>
          <c:orientation val="minMax"/>
          <c:max val="100"/>
        </c:scaling>
        <c:delete val="0"/>
        <c:axPos val="l"/>
        <c:title>
          <c:tx>
            <c:rich>
              <a:bodyPr rot="0" vert="horz"/>
              <a:lstStyle/>
              <a:p>
                <a:pPr>
                  <a:defRPr/>
                </a:pPr>
                <a:r>
                  <a:rPr lang="en-US"/>
                  <a:t>%</a:t>
                </a:r>
              </a:p>
            </c:rich>
          </c:tx>
          <c:layout>
            <c:manualLayout>
              <c:xMode val="edge"/>
              <c:yMode val="edge"/>
              <c:x val="4.498222771426174E-4"/>
              <c:y val="0.16310772339395771"/>
            </c:manualLayout>
          </c:layout>
          <c:overlay val="0"/>
        </c:title>
        <c:numFmt formatCode="General" sourceLinked="1"/>
        <c:majorTickMark val="out"/>
        <c:minorTickMark val="none"/>
        <c:tickLblPos val="nextTo"/>
        <c:crossAx val="203747328"/>
        <c:crosses val="autoZero"/>
        <c:crossBetween val="between"/>
        <c:majorUnit val="20"/>
      </c:valAx>
    </c:plotArea>
    <c:legend>
      <c:legendPos val="t"/>
      <c:layout>
        <c:manualLayout>
          <c:xMode val="edge"/>
          <c:yMode val="edge"/>
          <c:x val="0.27420578109554489"/>
          <c:y val="9.8448751598357878E-2"/>
          <c:w val="0.47613778391337447"/>
          <c:h val="0.10538199819039715"/>
        </c:manualLayout>
      </c:layout>
      <c:overlay val="0"/>
    </c:legend>
    <c:plotVisOnly val="1"/>
    <c:dispBlanksAs val="gap"/>
    <c:showDLblsOverMax val="0"/>
  </c:chart>
  <c:spPr>
    <a:ln>
      <a:solidFill>
        <a:srgbClr val="00A99A"/>
      </a:solidFill>
    </a:ln>
  </c:spPr>
  <c:txPr>
    <a:bodyPr/>
    <a:lstStyle/>
    <a:p>
      <a:pPr>
        <a:defRPr sz="1400" b="1">
          <a:latin typeface="Arial" panose="020B0604020202020204" pitchFamily="34" charset="0"/>
          <a:cs typeface="Arial" panose="020B0604020202020204" pitchFamily="34" charset="0"/>
        </a:defRPr>
      </a:pPr>
      <a:endParaRPr lang="en-US"/>
    </a:p>
  </c:txPr>
  <c:externalData r:id="rId2">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6.1180988689132985E-2"/>
          <c:y val="2.3455447306374836E-2"/>
          <c:w val="0.92398364020299972"/>
          <c:h val="0.83173272832421374"/>
        </c:manualLayout>
      </c:layout>
      <c:barChart>
        <c:barDir val="col"/>
        <c:grouping val="clustered"/>
        <c:varyColors val="0"/>
        <c:ser>
          <c:idx val="0"/>
          <c:order val="0"/>
          <c:tx>
            <c:strRef>
              <c:f>'Premarital sex'!$B$3</c:f>
              <c:strCache>
                <c:ptCount val="1"/>
                <c:pt idx="0">
                  <c:v>Young women</c:v>
                </c:pt>
              </c:strCache>
            </c:strRef>
          </c:tx>
          <c:spPr>
            <a:solidFill>
              <a:srgbClr val="F26B73"/>
            </a:solidFill>
            <a:ln>
              <a:noFill/>
            </a:ln>
          </c:spPr>
          <c:invertIfNegative val="0"/>
          <c:dLbls>
            <c:numFmt formatCode="0" sourceLinked="0"/>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'Premarital sex'!$A$4:$A$12</c:f>
              <c:strCache>
                <c:ptCount val="9"/>
                <c:pt idx="0">
                  <c:v>PNG 
(2016-18)</c:v>
                </c:pt>
                <c:pt idx="1">
                  <c:v>Nepal 
(2016)</c:v>
                </c:pt>
                <c:pt idx="2">
                  <c:v>Timor-Leste 
(2016)</c:v>
                </c:pt>
                <c:pt idx="3">
                  <c:v>Maldives 
(2016-17)</c:v>
                </c:pt>
                <c:pt idx="4">
                  <c:v>India 
(2015-16)</c:v>
                </c:pt>
                <c:pt idx="5">
                  <c:v>Cambodia
 (2014)</c:v>
                </c:pt>
                <c:pt idx="6">
                  <c:v>Myanmar 
(2015-16)</c:v>
                </c:pt>
                <c:pt idx="7">
                  <c:v>Indonesia 
(2017)</c:v>
                </c:pt>
                <c:pt idx="8">
                  <c:v>Philippines 
(2017)</c:v>
                </c:pt>
              </c:strCache>
            </c:strRef>
          </c:cat>
          <c:val>
            <c:numRef>
              <c:f>'Premarital sex'!$B$4:$B$12</c:f>
              <c:numCache>
                <c:formatCode>General</c:formatCode>
                <c:ptCount val="9"/>
                <c:pt idx="0">
                  <c:v>13.7</c:v>
                </c:pt>
                <c:pt idx="1">
                  <c:v>0.4</c:v>
                </c:pt>
                <c:pt idx="2">
                  <c:v>1.2</c:v>
                </c:pt>
                <c:pt idx="3">
                  <c:v>3.9</c:v>
                </c:pt>
                <c:pt idx="4">
                  <c:v>1.2</c:v>
                </c:pt>
                <c:pt idx="5">
                  <c:v>0.7</c:v>
                </c:pt>
                <c:pt idx="6">
                  <c:v>0.1</c:v>
                </c:pt>
                <c:pt idx="7">
                  <c:v>0.8</c:v>
                </c:pt>
                <c:pt idx="8">
                  <c:v>5</c:v>
                </c:pt>
              </c:numCache>
            </c:numRef>
          </c:val>
          <c:extLst>
            <c:ext xmlns:c16="http://schemas.microsoft.com/office/drawing/2014/chart" uri="{C3380CC4-5D6E-409C-BE32-E72D297353CC}">
              <c16:uniqueId val="{00000000-71A3-4974-AEC1-C51EE30E9B29}"/>
            </c:ext>
          </c:extLst>
        </c:ser>
        <c:ser>
          <c:idx val="1"/>
          <c:order val="1"/>
          <c:tx>
            <c:strRef>
              <c:f>'Premarital sex'!$C$3</c:f>
              <c:strCache>
                <c:ptCount val="1"/>
                <c:pt idx="0">
                  <c:v>Young men</c:v>
                </c:pt>
              </c:strCache>
            </c:strRef>
          </c:tx>
          <c:spPr>
            <a:solidFill>
              <a:srgbClr val="63CDF6"/>
            </a:solidFill>
          </c:spPr>
          <c:invertIfNegative val="0"/>
          <c:dLbls>
            <c:numFmt formatCode="0" sourceLinked="0"/>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'Premarital sex'!$A$4:$A$12</c:f>
              <c:strCache>
                <c:ptCount val="9"/>
                <c:pt idx="0">
                  <c:v>PNG 
(2016-18)</c:v>
                </c:pt>
                <c:pt idx="1">
                  <c:v>Nepal 
(2016)</c:v>
                </c:pt>
                <c:pt idx="2">
                  <c:v>Timor-Leste 
(2016)</c:v>
                </c:pt>
                <c:pt idx="3">
                  <c:v>Maldives 
(2016-17)</c:v>
                </c:pt>
                <c:pt idx="4">
                  <c:v>India 
(2015-16)</c:v>
                </c:pt>
                <c:pt idx="5">
                  <c:v>Cambodia
 (2014)</c:v>
                </c:pt>
                <c:pt idx="6">
                  <c:v>Myanmar 
(2015-16)</c:v>
                </c:pt>
                <c:pt idx="7">
                  <c:v>Indonesia 
(2017)</c:v>
                </c:pt>
                <c:pt idx="8">
                  <c:v>Philippines 
(2017)</c:v>
                </c:pt>
              </c:strCache>
            </c:strRef>
          </c:cat>
          <c:val>
            <c:numRef>
              <c:f>'Premarital sex'!$C$4:$C$12</c:f>
              <c:numCache>
                <c:formatCode>General</c:formatCode>
                <c:ptCount val="9"/>
                <c:pt idx="0">
                  <c:v>26.9</c:v>
                </c:pt>
                <c:pt idx="1">
                  <c:v>17.600000000000001</c:v>
                </c:pt>
                <c:pt idx="2">
                  <c:v>14.9</c:v>
                </c:pt>
                <c:pt idx="3">
                  <c:v>11.8</c:v>
                </c:pt>
                <c:pt idx="4">
                  <c:v>7.3</c:v>
                </c:pt>
                <c:pt idx="5">
                  <c:v>7.2</c:v>
                </c:pt>
                <c:pt idx="6">
                  <c:v>4.9000000000000004</c:v>
                </c:pt>
              </c:numCache>
            </c:numRef>
          </c:val>
          <c:extLst>
            <c:ext xmlns:c16="http://schemas.microsoft.com/office/drawing/2014/chart" uri="{C3380CC4-5D6E-409C-BE32-E72D297353CC}">
              <c16:uniqueId val="{00000001-71A3-4974-AEC1-C51EE30E9B29}"/>
            </c:ext>
          </c:extLst>
        </c:ser>
        <c:dLbls>
          <c:showLegendKey val="0"/>
          <c:showVal val="0"/>
          <c:showCatName val="0"/>
          <c:showSerName val="0"/>
          <c:showPercent val="0"/>
          <c:showBubbleSize val="0"/>
        </c:dLbls>
        <c:gapWidth val="30"/>
        <c:axId val="203747328"/>
        <c:axId val="203749248"/>
      </c:barChart>
      <c:catAx>
        <c:axId val="203747328"/>
        <c:scaling>
          <c:orientation val="minMax"/>
        </c:scaling>
        <c:delete val="0"/>
        <c:axPos val="b"/>
        <c:numFmt formatCode="General" sourceLinked="1"/>
        <c:majorTickMark val="out"/>
        <c:minorTickMark val="none"/>
        <c:tickLblPos val="nextTo"/>
        <c:crossAx val="203749248"/>
        <c:crosses val="autoZero"/>
        <c:auto val="1"/>
        <c:lblAlgn val="ctr"/>
        <c:lblOffset val="100"/>
        <c:noMultiLvlLbl val="0"/>
      </c:catAx>
      <c:valAx>
        <c:axId val="203749248"/>
        <c:scaling>
          <c:orientation val="minMax"/>
        </c:scaling>
        <c:delete val="0"/>
        <c:axPos val="l"/>
        <c:title>
          <c:tx>
            <c:rich>
              <a:bodyPr rot="0" vert="horz"/>
              <a:lstStyle/>
              <a:p>
                <a:pPr>
                  <a:defRPr/>
                </a:pPr>
                <a:r>
                  <a:rPr lang="en-US"/>
                  <a:t>%</a:t>
                </a:r>
              </a:p>
            </c:rich>
          </c:tx>
          <c:layout>
            <c:manualLayout>
              <c:xMode val="edge"/>
              <c:yMode val="edge"/>
              <c:x val="4.4985692943012233E-4"/>
              <c:y val="2.9661733696498419E-3"/>
            </c:manualLayout>
          </c:layout>
          <c:overlay val="0"/>
        </c:title>
        <c:numFmt formatCode="General" sourceLinked="1"/>
        <c:majorTickMark val="out"/>
        <c:minorTickMark val="none"/>
        <c:tickLblPos val="nextTo"/>
        <c:crossAx val="203747328"/>
        <c:crosses val="autoZero"/>
        <c:crossBetween val="between"/>
        <c:majorUnit val="10"/>
      </c:valAx>
    </c:plotArea>
    <c:legend>
      <c:legendPos val="t"/>
      <c:layout>
        <c:manualLayout>
          <c:xMode val="edge"/>
          <c:yMode val="edge"/>
          <c:x val="0.27420578109554489"/>
          <c:y val="9.8448751598357878E-2"/>
          <c:w val="0.49314128845808147"/>
          <c:h val="0.14492993460563192"/>
        </c:manualLayout>
      </c:layout>
      <c:overlay val="0"/>
    </c:legend>
    <c:plotVisOnly val="1"/>
    <c:dispBlanksAs val="gap"/>
    <c:showDLblsOverMax val="0"/>
  </c:chart>
  <c:txPr>
    <a:bodyPr/>
    <a:lstStyle/>
    <a:p>
      <a:pPr>
        <a:defRPr sz="1400" b="1">
          <a:latin typeface="Arial" panose="020B0604020202020204" pitchFamily="34" charset="0"/>
          <a:cs typeface="Arial" panose="020B0604020202020204" pitchFamily="34" charset="0"/>
        </a:defRPr>
      </a:pPr>
      <a:endParaRPr lang="en-US"/>
    </a:p>
  </c:txPr>
  <c:externalData r:id="rId2">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8.9170737996180707E-2"/>
          <c:y val="3.7506913297076658E-2"/>
          <c:w val="0.89599388126798629"/>
          <c:h val="0.47826523574912305"/>
        </c:manualLayout>
      </c:layout>
      <c:barChart>
        <c:barDir val="col"/>
        <c:grouping val="clustered"/>
        <c:varyColors val="0"/>
        <c:ser>
          <c:idx val="0"/>
          <c:order val="0"/>
          <c:tx>
            <c:strRef>
              <c:f>'Whete to get tested'!$B$2</c:f>
              <c:strCache>
                <c:ptCount val="1"/>
                <c:pt idx="0">
                  <c:v>Young Women</c:v>
                </c:pt>
              </c:strCache>
            </c:strRef>
          </c:tx>
          <c:spPr>
            <a:solidFill>
              <a:srgbClr val="F26B73"/>
            </a:solidFill>
            <a:ln>
              <a:noFill/>
            </a:ln>
          </c:spPr>
          <c:invertIfNegative val="0"/>
          <c:cat>
            <c:strRef>
              <c:f>'Whete to get tested'!$A$3:$A$20</c:f>
              <c:strCache>
                <c:ptCount val="18"/>
                <c:pt idx="0">
                  <c:v>Cambodia (2014)</c:v>
                </c:pt>
                <c:pt idx="1">
                  <c:v>Thailand (2019)</c:v>
                </c:pt>
                <c:pt idx="2">
                  <c:v>Nepal (2019)</c:v>
                </c:pt>
                <c:pt idx="3">
                  <c:v>Myanmar (2015-16)</c:v>
                </c:pt>
                <c:pt idx="4">
                  <c:v>Mongolia (2018)</c:v>
                </c:pt>
                <c:pt idx="5">
                  <c:v>PNG (2016-18)</c:v>
                </c:pt>
                <c:pt idx="6">
                  <c:v>Maldives (2016-17)</c:v>
                </c:pt>
                <c:pt idx="7">
                  <c:v>India (2015-16)</c:v>
                </c:pt>
                <c:pt idx="8">
                  <c:v>Philippines (2017)</c:v>
                </c:pt>
                <c:pt idx="9">
                  <c:v>Indonesia (2017)</c:v>
                </c:pt>
                <c:pt idx="10">
                  <c:v>Lao PDR (2017)</c:v>
                </c:pt>
                <c:pt idx="11">
                  <c:v>Bangladesh (2019)</c:v>
                </c:pt>
                <c:pt idx="12">
                  <c:v>Afghanistan (2015)</c:v>
                </c:pt>
                <c:pt idx="13">
                  <c:v>Timor-Leste (2016)</c:v>
                </c:pt>
                <c:pt idx="14">
                  <c:v>Pakistan (Punjab 2017-18)</c:v>
                </c:pt>
                <c:pt idx="15">
                  <c:v>Pakistan (Khyber Pakhtunkhwa 2019)</c:v>
                </c:pt>
                <c:pt idx="16">
                  <c:v>Pakistan (Sindh 2018-19)</c:v>
                </c:pt>
                <c:pt idx="17">
                  <c:v>Pakistan (Asad Jammu &amp; Kashmir 2020-21)</c:v>
                </c:pt>
              </c:strCache>
            </c:strRef>
          </c:cat>
          <c:val>
            <c:numRef>
              <c:f>'Whete to get tested'!$B$3:$B$20</c:f>
              <c:numCache>
                <c:formatCode>General</c:formatCode>
                <c:ptCount val="18"/>
                <c:pt idx="0">
                  <c:v>76.400000000000006</c:v>
                </c:pt>
                <c:pt idx="1">
                  <c:v>73.099999999999994</c:v>
                </c:pt>
                <c:pt idx="2">
                  <c:v>62.3</c:v>
                </c:pt>
                <c:pt idx="3">
                  <c:v>60.5</c:v>
                </c:pt>
                <c:pt idx="4">
                  <c:v>54</c:v>
                </c:pt>
                <c:pt idx="5">
                  <c:v>53.5</c:v>
                </c:pt>
                <c:pt idx="6">
                  <c:v>52</c:v>
                </c:pt>
                <c:pt idx="7">
                  <c:v>43.8</c:v>
                </c:pt>
                <c:pt idx="8">
                  <c:v>37.700000000000003</c:v>
                </c:pt>
                <c:pt idx="9">
                  <c:v>37.4</c:v>
                </c:pt>
                <c:pt idx="10">
                  <c:v>23.5</c:v>
                </c:pt>
                <c:pt idx="11">
                  <c:v>19.399999999999999</c:v>
                </c:pt>
                <c:pt idx="12">
                  <c:v>8.5</c:v>
                </c:pt>
                <c:pt idx="13">
                  <c:v>6.1</c:v>
                </c:pt>
                <c:pt idx="14">
                  <c:v>3.9</c:v>
                </c:pt>
                <c:pt idx="15">
                  <c:v>2.9</c:v>
                </c:pt>
                <c:pt idx="16">
                  <c:v>2.7</c:v>
                </c:pt>
                <c:pt idx="17">
                  <c:v>2.1</c:v>
                </c:pt>
              </c:numCache>
            </c:numRef>
          </c:val>
          <c:extLst>
            <c:ext xmlns:c16="http://schemas.microsoft.com/office/drawing/2014/chart" uri="{C3380CC4-5D6E-409C-BE32-E72D297353CC}">
              <c16:uniqueId val="{00000000-4484-4930-A915-9C3E2138F518}"/>
            </c:ext>
          </c:extLst>
        </c:ser>
        <c:ser>
          <c:idx val="1"/>
          <c:order val="1"/>
          <c:tx>
            <c:strRef>
              <c:f>'Whete to get tested'!$C$2</c:f>
              <c:strCache>
                <c:ptCount val="1"/>
                <c:pt idx="0">
                  <c:v>Young Men</c:v>
                </c:pt>
              </c:strCache>
            </c:strRef>
          </c:tx>
          <c:spPr>
            <a:solidFill>
              <a:srgbClr val="63CDF6"/>
            </a:solidFill>
          </c:spPr>
          <c:invertIfNegative val="0"/>
          <c:cat>
            <c:strRef>
              <c:f>'Whete to get tested'!$A$3:$A$20</c:f>
              <c:strCache>
                <c:ptCount val="18"/>
                <c:pt idx="0">
                  <c:v>Cambodia (2014)</c:v>
                </c:pt>
                <c:pt idx="1">
                  <c:v>Thailand (2019)</c:v>
                </c:pt>
                <c:pt idx="2">
                  <c:v>Nepal (2019)</c:v>
                </c:pt>
                <c:pt idx="3">
                  <c:v>Myanmar (2015-16)</c:v>
                </c:pt>
                <c:pt idx="4">
                  <c:v>Mongolia (2018)</c:v>
                </c:pt>
                <c:pt idx="5">
                  <c:v>PNG (2016-18)</c:v>
                </c:pt>
                <c:pt idx="6">
                  <c:v>Maldives (2016-17)</c:v>
                </c:pt>
                <c:pt idx="7">
                  <c:v>India (2015-16)</c:v>
                </c:pt>
                <c:pt idx="8">
                  <c:v>Philippines (2017)</c:v>
                </c:pt>
                <c:pt idx="9">
                  <c:v>Indonesia (2017)</c:v>
                </c:pt>
                <c:pt idx="10">
                  <c:v>Lao PDR (2017)</c:v>
                </c:pt>
                <c:pt idx="11">
                  <c:v>Bangladesh (2019)</c:v>
                </c:pt>
                <c:pt idx="12">
                  <c:v>Afghanistan (2015)</c:v>
                </c:pt>
                <c:pt idx="13">
                  <c:v>Timor-Leste (2016)</c:v>
                </c:pt>
                <c:pt idx="14">
                  <c:v>Pakistan (Punjab 2017-18)</c:v>
                </c:pt>
                <c:pt idx="15">
                  <c:v>Pakistan (Khyber Pakhtunkhwa 2019)</c:v>
                </c:pt>
                <c:pt idx="16">
                  <c:v>Pakistan (Sindh 2018-19)</c:v>
                </c:pt>
                <c:pt idx="17">
                  <c:v>Pakistan (Asad Jammu &amp; Kashmir 2020-21)</c:v>
                </c:pt>
              </c:strCache>
            </c:strRef>
          </c:cat>
          <c:val>
            <c:numRef>
              <c:f>'Whete to get tested'!$C$3:$C$20</c:f>
              <c:numCache>
                <c:formatCode>General</c:formatCode>
                <c:ptCount val="18"/>
                <c:pt idx="0">
                  <c:v>70.8</c:v>
                </c:pt>
                <c:pt idx="1">
                  <c:v>69.3</c:v>
                </c:pt>
                <c:pt idx="2">
                  <c:v>71.099999999999994</c:v>
                </c:pt>
                <c:pt idx="3">
                  <c:v>56.1</c:v>
                </c:pt>
                <c:pt idx="4">
                  <c:v>42.4</c:v>
                </c:pt>
                <c:pt idx="5">
                  <c:v>54.3</c:v>
                </c:pt>
                <c:pt idx="6">
                  <c:v>54.1</c:v>
                </c:pt>
                <c:pt idx="7">
                  <c:v>56.6</c:v>
                </c:pt>
                <c:pt idx="10">
                  <c:v>27.4</c:v>
                </c:pt>
                <c:pt idx="12">
                  <c:v>27</c:v>
                </c:pt>
                <c:pt idx="13">
                  <c:v>21.3</c:v>
                </c:pt>
                <c:pt idx="14">
                  <c:v>11.6</c:v>
                </c:pt>
                <c:pt idx="15">
                  <c:v>18.600000000000001</c:v>
                </c:pt>
                <c:pt idx="16">
                  <c:v>2.8</c:v>
                </c:pt>
                <c:pt idx="17">
                  <c:v>9.6</c:v>
                </c:pt>
              </c:numCache>
            </c:numRef>
          </c:val>
          <c:extLst>
            <c:ext xmlns:c16="http://schemas.microsoft.com/office/drawing/2014/chart" uri="{C3380CC4-5D6E-409C-BE32-E72D297353CC}">
              <c16:uniqueId val="{00000001-4484-4930-A915-9C3E2138F518}"/>
            </c:ext>
          </c:extLst>
        </c:ser>
        <c:dLbls>
          <c:showLegendKey val="0"/>
          <c:showVal val="0"/>
          <c:showCatName val="0"/>
          <c:showSerName val="0"/>
          <c:showPercent val="0"/>
          <c:showBubbleSize val="0"/>
        </c:dLbls>
        <c:gapWidth val="30"/>
        <c:axId val="203747328"/>
        <c:axId val="203749248"/>
      </c:barChart>
      <c:catAx>
        <c:axId val="203747328"/>
        <c:scaling>
          <c:orientation val="minMax"/>
        </c:scaling>
        <c:delete val="0"/>
        <c:axPos val="b"/>
        <c:numFmt formatCode="General" sourceLinked="1"/>
        <c:majorTickMark val="out"/>
        <c:minorTickMark val="none"/>
        <c:tickLblPos val="nextTo"/>
        <c:txPr>
          <a:bodyPr/>
          <a:lstStyle/>
          <a:p>
            <a:pPr>
              <a:defRPr sz="1200" b="0"/>
            </a:pPr>
            <a:endParaRPr lang="en-US"/>
          </a:p>
        </c:txPr>
        <c:crossAx val="203749248"/>
        <c:crosses val="autoZero"/>
        <c:auto val="1"/>
        <c:lblAlgn val="ctr"/>
        <c:lblOffset val="100"/>
        <c:noMultiLvlLbl val="0"/>
      </c:catAx>
      <c:valAx>
        <c:axId val="203749248"/>
        <c:scaling>
          <c:orientation val="minMax"/>
          <c:max val="100"/>
        </c:scaling>
        <c:delete val="0"/>
        <c:axPos val="l"/>
        <c:title>
          <c:tx>
            <c:rich>
              <a:bodyPr rot="0" vert="horz"/>
              <a:lstStyle/>
              <a:p>
                <a:pPr>
                  <a:defRPr/>
                </a:pPr>
                <a:r>
                  <a:rPr lang="en-US"/>
                  <a:t>%</a:t>
                </a:r>
              </a:p>
            </c:rich>
          </c:tx>
          <c:layout>
            <c:manualLayout>
              <c:xMode val="edge"/>
              <c:yMode val="edge"/>
              <c:x val="2.4600639763779523E-2"/>
              <c:y val="2.6037539258443362E-2"/>
            </c:manualLayout>
          </c:layout>
          <c:overlay val="0"/>
        </c:title>
        <c:numFmt formatCode="General" sourceLinked="1"/>
        <c:majorTickMark val="out"/>
        <c:minorTickMark val="none"/>
        <c:tickLblPos val="nextTo"/>
        <c:txPr>
          <a:bodyPr/>
          <a:lstStyle/>
          <a:p>
            <a:pPr>
              <a:defRPr b="0"/>
            </a:pPr>
            <a:endParaRPr lang="en-US"/>
          </a:p>
        </c:txPr>
        <c:crossAx val="203747328"/>
        <c:crosses val="autoZero"/>
        <c:crossBetween val="between"/>
        <c:majorUnit val="10"/>
      </c:valAx>
    </c:plotArea>
    <c:legend>
      <c:legendPos val="t"/>
      <c:layout>
        <c:manualLayout>
          <c:xMode val="edge"/>
          <c:yMode val="edge"/>
          <c:x val="0.58183562992125981"/>
          <c:y val="0.11147661362745538"/>
          <c:w val="0.29837817147856516"/>
          <c:h val="0.14823015743069923"/>
        </c:manualLayout>
      </c:layout>
      <c:overlay val="0"/>
      <c:txPr>
        <a:bodyPr/>
        <a:lstStyle/>
        <a:p>
          <a:pPr>
            <a:defRPr b="0"/>
          </a:pPr>
          <a:endParaRPr lang="en-US"/>
        </a:p>
      </c:txPr>
    </c:legend>
    <c:plotVisOnly val="1"/>
    <c:dispBlanksAs val="gap"/>
    <c:showDLblsOverMax val="0"/>
  </c:chart>
  <c:txPr>
    <a:bodyPr/>
    <a:lstStyle/>
    <a:p>
      <a:pPr>
        <a:defRPr sz="1400" b="1">
          <a:latin typeface="Arial" panose="020B0604020202020204" pitchFamily="34" charset="0"/>
          <a:cs typeface="Arial" panose="020B0604020202020204" pitchFamily="34" charset="0"/>
        </a:defRPr>
      </a:pPr>
      <a:endParaRPr lang="en-US"/>
    </a:p>
  </c:txPr>
  <c:externalData r:id="rId2">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7.460038551536087E-2"/>
          <c:y val="3.7506913297076658E-2"/>
          <c:w val="0.91056418948763429"/>
          <c:h val="0.42020065738215601"/>
        </c:manualLayout>
      </c:layout>
      <c:barChart>
        <c:barDir val="col"/>
        <c:grouping val="clustered"/>
        <c:varyColors val="0"/>
        <c:ser>
          <c:idx val="0"/>
          <c:order val="0"/>
          <c:tx>
            <c:strRef>
              <c:f>'Whete to get tested (2)'!$T$2</c:f>
              <c:strCache>
                <c:ptCount val="1"/>
                <c:pt idx="0">
                  <c:v>Young Women</c:v>
                </c:pt>
              </c:strCache>
            </c:strRef>
          </c:tx>
          <c:spPr>
            <a:solidFill>
              <a:srgbClr val="F79646"/>
            </a:solidFill>
            <a:ln>
              <a:noFill/>
            </a:ln>
          </c:spPr>
          <c:invertIfNegative val="0"/>
          <c:dLbls>
            <c:numFmt formatCode="#,##0" sourceLinked="0"/>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'Whete to get tested (2)'!$S$3:$S$18</c:f>
              <c:strCache>
                <c:ptCount val="16"/>
                <c:pt idx="0">
                  <c:v>Mongolia (2018)</c:v>
                </c:pt>
                <c:pt idx="1">
                  <c:v>Cambodia (2014)</c:v>
                </c:pt>
                <c:pt idx="2">
                  <c:v>Maldives (2016-17)</c:v>
                </c:pt>
                <c:pt idx="3">
                  <c:v>PNG (2016-18)</c:v>
                </c:pt>
                <c:pt idx="4">
                  <c:v>India (2015-16)</c:v>
                </c:pt>
                <c:pt idx="5">
                  <c:v>Thailand (2019)</c:v>
                </c:pt>
                <c:pt idx="6">
                  <c:v>Nepal (2019)</c:v>
                </c:pt>
                <c:pt idx="7">
                  <c:v>Myanmar (2015-16)</c:v>
                </c:pt>
                <c:pt idx="8">
                  <c:v>Lao PDR (2017)</c:v>
                </c:pt>
                <c:pt idx="9">
                  <c:v>Philippines (2017)</c:v>
                </c:pt>
                <c:pt idx="10">
                  <c:v>Timor-Leste (2016)</c:v>
                </c:pt>
                <c:pt idx="11">
                  <c:v>Pakistan (Punjab 2017-18)</c:v>
                </c:pt>
                <c:pt idx="12">
                  <c:v>Afghanistan (2015)</c:v>
                </c:pt>
                <c:pt idx="13">
                  <c:v>Pakistan (Sindh 2018-19)</c:v>
                </c:pt>
                <c:pt idx="14">
                  <c:v>Pakistan (Khyber Pakhtunkhwa 2019)</c:v>
                </c:pt>
                <c:pt idx="15">
                  <c:v>Pakistan (Asad Jammu &amp; Kashmir 2020-21)</c:v>
                </c:pt>
              </c:strCache>
            </c:strRef>
          </c:cat>
          <c:val>
            <c:numRef>
              <c:f>'Whete to get tested (2)'!$T$3:$T$18</c:f>
              <c:numCache>
                <c:formatCode>General</c:formatCode>
                <c:ptCount val="16"/>
                <c:pt idx="0">
                  <c:v>19.3</c:v>
                </c:pt>
                <c:pt idx="1">
                  <c:v>12.1</c:v>
                </c:pt>
                <c:pt idx="2">
                  <c:v>7.7</c:v>
                </c:pt>
                <c:pt idx="3">
                  <c:v>6.8</c:v>
                </c:pt>
                <c:pt idx="4">
                  <c:v>5.4</c:v>
                </c:pt>
                <c:pt idx="5">
                  <c:v>5.3</c:v>
                </c:pt>
                <c:pt idx="6">
                  <c:v>4.4000000000000004</c:v>
                </c:pt>
                <c:pt idx="7">
                  <c:v>3.5</c:v>
                </c:pt>
                <c:pt idx="8">
                  <c:v>2.2999999999999998</c:v>
                </c:pt>
                <c:pt idx="9">
                  <c:v>1.1000000000000001</c:v>
                </c:pt>
                <c:pt idx="10">
                  <c:v>0.8</c:v>
                </c:pt>
                <c:pt idx="11">
                  <c:v>0.5</c:v>
                </c:pt>
                <c:pt idx="12">
                  <c:v>0.5</c:v>
                </c:pt>
                <c:pt idx="13">
                  <c:v>0.3</c:v>
                </c:pt>
                <c:pt idx="14">
                  <c:v>0.2</c:v>
                </c:pt>
                <c:pt idx="15">
                  <c:v>0</c:v>
                </c:pt>
              </c:numCache>
            </c:numRef>
          </c:val>
          <c:extLst>
            <c:ext xmlns:c16="http://schemas.microsoft.com/office/drawing/2014/chart" uri="{C3380CC4-5D6E-409C-BE32-E72D297353CC}">
              <c16:uniqueId val="{00000000-15D9-4233-BCE0-0ED9DF377E45}"/>
            </c:ext>
          </c:extLst>
        </c:ser>
        <c:ser>
          <c:idx val="1"/>
          <c:order val="1"/>
          <c:tx>
            <c:strRef>
              <c:f>'Whete to get tested (2)'!$U$2</c:f>
              <c:strCache>
                <c:ptCount val="1"/>
                <c:pt idx="0">
                  <c:v>Young Men</c:v>
                </c:pt>
              </c:strCache>
            </c:strRef>
          </c:tx>
          <c:spPr>
            <a:solidFill>
              <a:srgbClr val="0CBCC1"/>
            </a:solidFill>
            <a:ln>
              <a:noFill/>
            </a:ln>
          </c:spPr>
          <c:invertIfNegative val="0"/>
          <c:cat>
            <c:strRef>
              <c:f>'Whete to get tested (2)'!$S$3:$S$18</c:f>
              <c:strCache>
                <c:ptCount val="16"/>
                <c:pt idx="0">
                  <c:v>Mongolia (2018)</c:v>
                </c:pt>
                <c:pt idx="1">
                  <c:v>Cambodia (2014)</c:v>
                </c:pt>
                <c:pt idx="2">
                  <c:v>Maldives (2016-17)</c:v>
                </c:pt>
                <c:pt idx="3">
                  <c:v>PNG (2016-18)</c:v>
                </c:pt>
                <c:pt idx="4">
                  <c:v>India (2015-16)</c:v>
                </c:pt>
                <c:pt idx="5">
                  <c:v>Thailand (2019)</c:v>
                </c:pt>
                <c:pt idx="6">
                  <c:v>Nepal (2019)</c:v>
                </c:pt>
                <c:pt idx="7">
                  <c:v>Myanmar (2015-16)</c:v>
                </c:pt>
                <c:pt idx="8">
                  <c:v>Lao PDR (2017)</c:v>
                </c:pt>
                <c:pt idx="9">
                  <c:v>Philippines (2017)</c:v>
                </c:pt>
                <c:pt idx="10">
                  <c:v>Timor-Leste (2016)</c:v>
                </c:pt>
                <c:pt idx="11">
                  <c:v>Pakistan (Punjab 2017-18)</c:v>
                </c:pt>
                <c:pt idx="12">
                  <c:v>Afghanistan (2015)</c:v>
                </c:pt>
                <c:pt idx="13">
                  <c:v>Pakistan (Sindh 2018-19)</c:v>
                </c:pt>
                <c:pt idx="14">
                  <c:v>Pakistan (Khyber Pakhtunkhwa 2019)</c:v>
                </c:pt>
                <c:pt idx="15">
                  <c:v>Pakistan (Asad Jammu &amp; Kashmir 2020-21)</c:v>
                </c:pt>
              </c:strCache>
            </c:strRef>
          </c:cat>
          <c:val>
            <c:numRef>
              <c:f>'Whete to get tested (2)'!$U$3:$U$18</c:f>
              <c:numCache>
                <c:formatCode>General</c:formatCode>
                <c:ptCount val="16"/>
                <c:pt idx="0">
                  <c:v>10.6</c:v>
                </c:pt>
                <c:pt idx="1">
                  <c:v>6.6</c:v>
                </c:pt>
                <c:pt idx="2">
                  <c:v>5.4</c:v>
                </c:pt>
                <c:pt idx="3">
                  <c:v>4.0999999999999996</c:v>
                </c:pt>
                <c:pt idx="4">
                  <c:v>1.5</c:v>
                </c:pt>
                <c:pt idx="5">
                  <c:v>3.2</c:v>
                </c:pt>
                <c:pt idx="6">
                  <c:v>2.4</c:v>
                </c:pt>
                <c:pt idx="7">
                  <c:v>4.0999999999999996</c:v>
                </c:pt>
                <c:pt idx="8">
                  <c:v>1.3</c:v>
                </c:pt>
                <c:pt idx="10">
                  <c:v>0.7</c:v>
                </c:pt>
                <c:pt idx="11">
                  <c:v>1.4</c:v>
                </c:pt>
                <c:pt idx="12">
                  <c:v>0.7</c:v>
                </c:pt>
                <c:pt idx="13">
                  <c:v>0.5</c:v>
                </c:pt>
                <c:pt idx="14">
                  <c:v>1</c:v>
                </c:pt>
                <c:pt idx="15">
                  <c:v>0</c:v>
                </c:pt>
              </c:numCache>
            </c:numRef>
          </c:val>
          <c:extLst>
            <c:ext xmlns:c16="http://schemas.microsoft.com/office/drawing/2014/chart" uri="{C3380CC4-5D6E-409C-BE32-E72D297353CC}">
              <c16:uniqueId val="{00000001-15D9-4233-BCE0-0ED9DF377E45}"/>
            </c:ext>
          </c:extLst>
        </c:ser>
        <c:dLbls>
          <c:showLegendKey val="0"/>
          <c:showVal val="0"/>
          <c:showCatName val="0"/>
          <c:showSerName val="0"/>
          <c:showPercent val="0"/>
          <c:showBubbleSize val="0"/>
        </c:dLbls>
        <c:gapWidth val="30"/>
        <c:axId val="203747328"/>
        <c:axId val="203749248"/>
      </c:barChart>
      <c:catAx>
        <c:axId val="203747328"/>
        <c:scaling>
          <c:orientation val="minMax"/>
        </c:scaling>
        <c:delete val="0"/>
        <c:axPos val="b"/>
        <c:numFmt formatCode="General" sourceLinked="1"/>
        <c:majorTickMark val="out"/>
        <c:minorTickMark val="none"/>
        <c:tickLblPos val="nextTo"/>
        <c:crossAx val="203749248"/>
        <c:crosses val="autoZero"/>
        <c:auto val="1"/>
        <c:lblAlgn val="ctr"/>
        <c:lblOffset val="100"/>
        <c:noMultiLvlLbl val="0"/>
      </c:catAx>
      <c:valAx>
        <c:axId val="203749248"/>
        <c:scaling>
          <c:orientation val="minMax"/>
          <c:max val="50"/>
        </c:scaling>
        <c:delete val="0"/>
        <c:axPos val="l"/>
        <c:title>
          <c:tx>
            <c:rich>
              <a:bodyPr rot="0" vert="horz"/>
              <a:lstStyle/>
              <a:p>
                <a:pPr>
                  <a:defRPr/>
                </a:pPr>
                <a:r>
                  <a:rPr lang="en-US"/>
                  <a:t>%</a:t>
                </a:r>
              </a:p>
            </c:rich>
          </c:tx>
          <c:layout>
            <c:manualLayout>
              <c:xMode val="edge"/>
              <c:yMode val="edge"/>
              <c:x val="2.4583938586331136E-2"/>
              <c:y val="2.351706036745407E-2"/>
            </c:manualLayout>
          </c:layout>
          <c:overlay val="0"/>
        </c:title>
        <c:numFmt formatCode="General" sourceLinked="1"/>
        <c:majorTickMark val="out"/>
        <c:minorTickMark val="none"/>
        <c:tickLblPos val="nextTo"/>
        <c:crossAx val="203747328"/>
        <c:crosses val="autoZero"/>
        <c:crossBetween val="between"/>
        <c:majorUnit val="10"/>
      </c:valAx>
    </c:plotArea>
    <c:legend>
      <c:legendPos val="t"/>
      <c:layout>
        <c:manualLayout>
          <c:xMode val="edge"/>
          <c:yMode val="edge"/>
          <c:x val="0.58183562992125981"/>
          <c:y val="0.11147661362745538"/>
          <c:w val="0.29837817147856516"/>
          <c:h val="0.14823015743069923"/>
        </c:manualLayout>
      </c:layout>
      <c:overlay val="0"/>
    </c:legend>
    <c:plotVisOnly val="1"/>
    <c:dispBlanksAs val="gap"/>
    <c:showDLblsOverMax val="0"/>
  </c:chart>
  <c:txPr>
    <a:bodyPr/>
    <a:lstStyle/>
    <a:p>
      <a:pPr>
        <a:defRPr sz="1200" b="0">
          <a:latin typeface="Arial" panose="020B0604020202020204" pitchFamily="34" charset="0"/>
          <a:cs typeface="Arial" panose="020B0604020202020204" pitchFamily="34" charset="0"/>
        </a:defRPr>
      </a:pPr>
      <a:endParaRPr lang="en-US"/>
    </a:p>
  </c:txPr>
  <c:externalData r:id="rId2">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pieChart>
        <c:varyColors val="1"/>
        <c:ser>
          <c:idx val="0"/>
          <c:order val="0"/>
          <c:spPr>
            <a:solidFill>
              <a:srgbClr val="F26B73"/>
            </a:solidFill>
            <a:ln w="19050">
              <a:solidFill>
                <a:schemeClr val="bg1"/>
              </a:solidFill>
            </a:ln>
          </c:spPr>
          <c:dPt>
            <c:idx val="0"/>
            <c:bubble3D val="0"/>
            <c:spPr>
              <a:pattFill prst="dkUpDiag">
                <a:fgClr>
                  <a:srgbClr val="F26B73"/>
                </a:fgClr>
                <a:bgClr>
                  <a:schemeClr val="bg1"/>
                </a:bgClr>
              </a:pattFill>
              <a:ln w="19050">
                <a:solidFill>
                  <a:schemeClr val="bg1"/>
                </a:solidFill>
              </a:ln>
            </c:spPr>
            <c:extLst>
              <c:ext xmlns:c16="http://schemas.microsoft.com/office/drawing/2014/chart" uri="{C3380CC4-5D6E-409C-BE32-E72D297353CC}">
                <c16:uniqueId val="{00000001-E709-447B-A5A9-B6296F2B502C}"/>
              </c:ext>
            </c:extLst>
          </c:dPt>
          <c:val>
            <c:numRef>
              <c:f>'YP HIV trend'!$D$28:$E$28</c:f>
              <c:numCache>
                <c:formatCode>#,##0</c:formatCode>
                <c:ptCount val="2"/>
                <c:pt idx="0">
                  <c:v>21329</c:v>
                </c:pt>
                <c:pt idx="1">
                  <c:v>41935</c:v>
                </c:pt>
              </c:numCache>
            </c:numRef>
          </c:val>
          <c:extLst>
            <c:ext xmlns:c16="http://schemas.microsoft.com/office/drawing/2014/chart" uri="{C3380CC4-5D6E-409C-BE32-E72D297353CC}">
              <c16:uniqueId val="{00000002-E709-447B-A5A9-B6296F2B502C}"/>
            </c:ext>
          </c:extLst>
        </c:ser>
        <c:dLbls>
          <c:showLegendKey val="0"/>
          <c:showVal val="0"/>
          <c:showCatName val="0"/>
          <c:showSerName val="0"/>
          <c:showPercent val="0"/>
          <c:showBubbleSize val="0"/>
          <c:showLeaderLines val="1"/>
        </c:dLbls>
        <c:firstSliceAng val="0"/>
      </c:pieChart>
    </c:plotArea>
    <c:plotVisOnly val="1"/>
    <c:dispBlanksAs val="gap"/>
    <c:showDLblsOverMax val="0"/>
  </c:chart>
  <c:externalData r:id="rId1">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1"/>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b="1"/>
            </a:pPr>
            <a:r>
              <a:rPr lang="en-US" b="1" dirty="0"/>
              <a:t>% Know where to get an HIV test</a:t>
            </a:r>
          </a:p>
        </c:rich>
      </c:tx>
      <c:overlay val="0"/>
    </c:title>
    <c:autoTitleDeleted val="0"/>
    <c:plotArea>
      <c:layout>
        <c:manualLayout>
          <c:layoutTarget val="inner"/>
          <c:xMode val="edge"/>
          <c:yMode val="edge"/>
          <c:x val="0.1042245364490729"/>
          <c:y val="0.10630295291712613"/>
          <c:w val="0.8809401405469478"/>
          <c:h val="0.71188944133826026"/>
        </c:manualLayout>
      </c:layout>
      <c:barChart>
        <c:barDir val="col"/>
        <c:grouping val="clustered"/>
        <c:varyColors val="0"/>
        <c:ser>
          <c:idx val="0"/>
          <c:order val="0"/>
          <c:tx>
            <c:strRef>
              <c:f>'Whete to get tested (2)'!$B$22</c:f>
              <c:strCache>
                <c:ptCount val="1"/>
                <c:pt idx="0">
                  <c:v>Young Women</c:v>
                </c:pt>
              </c:strCache>
            </c:strRef>
          </c:tx>
          <c:spPr>
            <a:solidFill>
              <a:srgbClr val="F26B73"/>
            </a:solidFill>
            <a:ln>
              <a:noFill/>
            </a:ln>
          </c:spPr>
          <c:invertIfNegative val="0"/>
          <c:dLbls>
            <c:numFmt formatCode="#,##0" sourceLinked="0"/>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'Whete to get tested (2)'!$A$23:$A$26</c:f>
              <c:strCache>
                <c:ptCount val="4"/>
                <c:pt idx="0">
                  <c:v>Samoa (2019-20)</c:v>
                </c:pt>
                <c:pt idx="1">
                  <c:v>Tonga (2019)</c:v>
                </c:pt>
                <c:pt idx="2">
                  <c:v>Tuvalu (2019-20)</c:v>
                </c:pt>
                <c:pt idx="3">
                  <c:v>Kiribati (2018-19)</c:v>
                </c:pt>
              </c:strCache>
            </c:strRef>
          </c:cat>
          <c:val>
            <c:numRef>
              <c:f>'Whete to get tested (2)'!$B$23:$B$26</c:f>
              <c:numCache>
                <c:formatCode>General</c:formatCode>
                <c:ptCount val="4"/>
                <c:pt idx="0">
                  <c:v>20.399999999999999</c:v>
                </c:pt>
                <c:pt idx="1">
                  <c:v>33.5</c:v>
                </c:pt>
                <c:pt idx="2">
                  <c:v>44.1</c:v>
                </c:pt>
                <c:pt idx="3">
                  <c:v>74.2</c:v>
                </c:pt>
              </c:numCache>
            </c:numRef>
          </c:val>
          <c:extLst>
            <c:ext xmlns:c16="http://schemas.microsoft.com/office/drawing/2014/chart" uri="{C3380CC4-5D6E-409C-BE32-E72D297353CC}">
              <c16:uniqueId val="{00000000-F783-48B5-8639-5A7034F86596}"/>
            </c:ext>
          </c:extLst>
        </c:ser>
        <c:ser>
          <c:idx val="1"/>
          <c:order val="1"/>
          <c:tx>
            <c:strRef>
              <c:f>'Whete to get tested (2)'!$C$22</c:f>
              <c:strCache>
                <c:ptCount val="1"/>
                <c:pt idx="0">
                  <c:v>Young Men</c:v>
                </c:pt>
              </c:strCache>
            </c:strRef>
          </c:tx>
          <c:spPr>
            <a:solidFill>
              <a:srgbClr val="63CDF6"/>
            </a:solidFill>
          </c:spPr>
          <c:invertIfNegative val="0"/>
          <c:dLbls>
            <c:numFmt formatCode="#,##0" sourceLinked="0"/>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'Whete to get tested (2)'!$A$23:$A$26</c:f>
              <c:strCache>
                <c:ptCount val="4"/>
                <c:pt idx="0">
                  <c:v>Samoa (2019-20)</c:v>
                </c:pt>
                <c:pt idx="1">
                  <c:v>Tonga (2019)</c:v>
                </c:pt>
                <c:pt idx="2">
                  <c:v>Tuvalu (2019-20)</c:v>
                </c:pt>
                <c:pt idx="3">
                  <c:v>Kiribati (2018-19)</c:v>
                </c:pt>
              </c:strCache>
            </c:strRef>
          </c:cat>
          <c:val>
            <c:numRef>
              <c:f>'Whete to get tested (2)'!$C$23:$C$26</c:f>
              <c:numCache>
                <c:formatCode>General</c:formatCode>
                <c:ptCount val="4"/>
                <c:pt idx="0">
                  <c:v>12.4</c:v>
                </c:pt>
                <c:pt idx="1">
                  <c:v>41.7</c:v>
                </c:pt>
                <c:pt idx="2">
                  <c:v>71.8</c:v>
                </c:pt>
                <c:pt idx="3">
                  <c:v>78.3</c:v>
                </c:pt>
              </c:numCache>
            </c:numRef>
          </c:val>
          <c:extLst>
            <c:ext xmlns:c16="http://schemas.microsoft.com/office/drawing/2014/chart" uri="{C3380CC4-5D6E-409C-BE32-E72D297353CC}">
              <c16:uniqueId val="{00000001-F783-48B5-8639-5A7034F86596}"/>
            </c:ext>
          </c:extLst>
        </c:ser>
        <c:dLbls>
          <c:showLegendKey val="0"/>
          <c:showVal val="0"/>
          <c:showCatName val="0"/>
          <c:showSerName val="0"/>
          <c:showPercent val="0"/>
          <c:showBubbleSize val="0"/>
        </c:dLbls>
        <c:gapWidth val="30"/>
        <c:axId val="203747328"/>
        <c:axId val="203749248"/>
      </c:barChart>
      <c:catAx>
        <c:axId val="203747328"/>
        <c:scaling>
          <c:orientation val="minMax"/>
        </c:scaling>
        <c:delete val="0"/>
        <c:axPos val="b"/>
        <c:numFmt formatCode="General" sourceLinked="1"/>
        <c:majorTickMark val="out"/>
        <c:minorTickMark val="none"/>
        <c:tickLblPos val="nextTo"/>
        <c:crossAx val="203749248"/>
        <c:crosses val="autoZero"/>
        <c:auto val="1"/>
        <c:lblAlgn val="ctr"/>
        <c:lblOffset val="100"/>
        <c:noMultiLvlLbl val="0"/>
      </c:catAx>
      <c:valAx>
        <c:axId val="203749248"/>
        <c:scaling>
          <c:orientation val="minMax"/>
          <c:max val="100"/>
        </c:scaling>
        <c:delete val="0"/>
        <c:axPos val="l"/>
        <c:title>
          <c:tx>
            <c:rich>
              <a:bodyPr rot="0" vert="horz"/>
              <a:lstStyle/>
              <a:p>
                <a:pPr>
                  <a:defRPr/>
                </a:pPr>
                <a:r>
                  <a:rPr lang="en-US"/>
                  <a:t>%</a:t>
                </a:r>
              </a:p>
            </c:rich>
          </c:tx>
          <c:layout>
            <c:manualLayout>
              <c:xMode val="edge"/>
              <c:yMode val="edge"/>
              <c:x val="0"/>
              <c:y val="8.651666698910794E-2"/>
            </c:manualLayout>
          </c:layout>
          <c:overlay val="0"/>
        </c:title>
        <c:numFmt formatCode="General" sourceLinked="1"/>
        <c:majorTickMark val="out"/>
        <c:minorTickMark val="none"/>
        <c:tickLblPos val="nextTo"/>
        <c:crossAx val="203747328"/>
        <c:crosses val="autoZero"/>
        <c:crossBetween val="between"/>
        <c:majorUnit val="10"/>
      </c:valAx>
    </c:plotArea>
    <c:legend>
      <c:legendPos val="b"/>
      <c:overlay val="0"/>
    </c:legend>
    <c:plotVisOnly val="1"/>
    <c:dispBlanksAs val="gap"/>
    <c:showDLblsOverMax val="0"/>
  </c:chart>
  <c:spPr>
    <a:ln>
      <a:solidFill>
        <a:srgbClr val="00AEEF"/>
      </a:solidFill>
    </a:ln>
    <a:effectLst/>
  </c:spPr>
  <c:txPr>
    <a:bodyPr/>
    <a:lstStyle/>
    <a:p>
      <a:pPr>
        <a:defRPr sz="1200" b="0">
          <a:latin typeface="Arial" panose="020B0604020202020204" pitchFamily="34" charset="0"/>
          <a:cs typeface="Arial" panose="020B0604020202020204" pitchFamily="34" charset="0"/>
        </a:defRPr>
      </a:pPr>
      <a:endParaRPr lang="en-US"/>
    </a:p>
  </c:txPr>
  <c:externalData r:id="rId2">
    <c:autoUpdate val="0"/>
  </c:externalData>
</c:chartSpace>
</file>

<file path=ppt/charts/chart2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1"/>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b="1"/>
            </a:pPr>
            <a:r>
              <a:rPr lang="en-US" b="1" dirty="0"/>
              <a:t>% received an HIV test in the last 12 months and knew the results</a:t>
            </a:r>
          </a:p>
        </c:rich>
      </c:tx>
      <c:overlay val="0"/>
    </c:title>
    <c:autoTitleDeleted val="0"/>
    <c:plotArea>
      <c:layout>
        <c:manualLayout>
          <c:layoutTarget val="inner"/>
          <c:xMode val="edge"/>
          <c:yMode val="edge"/>
          <c:x val="8.9170737996180707E-2"/>
          <c:y val="0.14732401378280294"/>
          <c:w val="0.89599388126798629"/>
          <c:h val="0.66106829824308566"/>
        </c:manualLayout>
      </c:layout>
      <c:barChart>
        <c:barDir val="col"/>
        <c:grouping val="clustered"/>
        <c:varyColors val="0"/>
        <c:ser>
          <c:idx val="0"/>
          <c:order val="0"/>
          <c:tx>
            <c:strRef>
              <c:f>'Whete to get tested (2)'!$T$22</c:f>
              <c:strCache>
                <c:ptCount val="1"/>
                <c:pt idx="0">
                  <c:v>Young Women</c:v>
                </c:pt>
              </c:strCache>
            </c:strRef>
          </c:tx>
          <c:spPr>
            <a:solidFill>
              <a:srgbClr val="F26B73"/>
            </a:solidFill>
            <a:ln>
              <a:noFill/>
            </a:ln>
          </c:spPr>
          <c:invertIfNegative val="0"/>
          <c:dLbls>
            <c:numFmt formatCode="#,##0" sourceLinked="0"/>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'Whete to get tested (2)'!$S$23:$S$26</c:f>
              <c:strCache>
                <c:ptCount val="4"/>
                <c:pt idx="0">
                  <c:v>Samoa (2019-20)</c:v>
                </c:pt>
                <c:pt idx="1">
                  <c:v>Tonga (2019)</c:v>
                </c:pt>
                <c:pt idx="2">
                  <c:v>Tuvalu (2019-20)</c:v>
                </c:pt>
                <c:pt idx="3">
                  <c:v>Kiribati (2018-19)</c:v>
                </c:pt>
              </c:strCache>
            </c:strRef>
          </c:cat>
          <c:val>
            <c:numRef>
              <c:f>'Whete to get tested (2)'!$T$23:$T$26</c:f>
              <c:numCache>
                <c:formatCode>General</c:formatCode>
                <c:ptCount val="4"/>
                <c:pt idx="0">
                  <c:v>1.1000000000000001</c:v>
                </c:pt>
                <c:pt idx="1">
                  <c:v>2.1</c:v>
                </c:pt>
                <c:pt idx="2">
                  <c:v>7.5</c:v>
                </c:pt>
                <c:pt idx="3">
                  <c:v>2</c:v>
                </c:pt>
              </c:numCache>
            </c:numRef>
          </c:val>
          <c:extLst>
            <c:ext xmlns:c16="http://schemas.microsoft.com/office/drawing/2014/chart" uri="{C3380CC4-5D6E-409C-BE32-E72D297353CC}">
              <c16:uniqueId val="{00000000-AD91-4A80-B277-7743CA167716}"/>
            </c:ext>
          </c:extLst>
        </c:ser>
        <c:ser>
          <c:idx val="1"/>
          <c:order val="1"/>
          <c:tx>
            <c:strRef>
              <c:f>'Whete to get tested (2)'!$U$22</c:f>
              <c:strCache>
                <c:ptCount val="1"/>
                <c:pt idx="0">
                  <c:v>Young Men</c:v>
                </c:pt>
              </c:strCache>
            </c:strRef>
          </c:tx>
          <c:spPr>
            <a:solidFill>
              <a:srgbClr val="63CDF8"/>
            </a:solidFill>
            <a:ln>
              <a:noFill/>
            </a:ln>
          </c:spPr>
          <c:invertIfNegative val="0"/>
          <c:dLbls>
            <c:numFmt formatCode="#,##0" sourceLinked="0"/>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'Whete to get tested (2)'!$S$23:$S$26</c:f>
              <c:strCache>
                <c:ptCount val="4"/>
                <c:pt idx="0">
                  <c:v>Samoa (2019-20)</c:v>
                </c:pt>
                <c:pt idx="1">
                  <c:v>Tonga (2019)</c:v>
                </c:pt>
                <c:pt idx="2">
                  <c:v>Tuvalu (2019-20)</c:v>
                </c:pt>
                <c:pt idx="3">
                  <c:v>Kiribati (2018-19)</c:v>
                </c:pt>
              </c:strCache>
            </c:strRef>
          </c:cat>
          <c:val>
            <c:numRef>
              <c:f>'Whete to get tested (2)'!$U$23:$U$26</c:f>
              <c:numCache>
                <c:formatCode>General</c:formatCode>
                <c:ptCount val="4"/>
                <c:pt idx="0">
                  <c:v>1.9</c:v>
                </c:pt>
                <c:pt idx="1">
                  <c:v>1.5</c:v>
                </c:pt>
                <c:pt idx="2">
                  <c:v>5.0999999999999996</c:v>
                </c:pt>
                <c:pt idx="3">
                  <c:v>6.3</c:v>
                </c:pt>
              </c:numCache>
            </c:numRef>
          </c:val>
          <c:extLst>
            <c:ext xmlns:c16="http://schemas.microsoft.com/office/drawing/2014/chart" uri="{C3380CC4-5D6E-409C-BE32-E72D297353CC}">
              <c16:uniqueId val="{00000001-AD91-4A80-B277-7743CA167716}"/>
            </c:ext>
          </c:extLst>
        </c:ser>
        <c:dLbls>
          <c:showLegendKey val="0"/>
          <c:showVal val="0"/>
          <c:showCatName val="0"/>
          <c:showSerName val="0"/>
          <c:showPercent val="0"/>
          <c:showBubbleSize val="0"/>
        </c:dLbls>
        <c:gapWidth val="30"/>
        <c:axId val="203747328"/>
        <c:axId val="203749248"/>
      </c:barChart>
      <c:catAx>
        <c:axId val="203747328"/>
        <c:scaling>
          <c:orientation val="minMax"/>
        </c:scaling>
        <c:delete val="0"/>
        <c:axPos val="b"/>
        <c:numFmt formatCode="General" sourceLinked="1"/>
        <c:majorTickMark val="out"/>
        <c:minorTickMark val="none"/>
        <c:tickLblPos val="nextTo"/>
        <c:crossAx val="203749248"/>
        <c:crosses val="autoZero"/>
        <c:auto val="1"/>
        <c:lblAlgn val="ctr"/>
        <c:lblOffset val="100"/>
        <c:noMultiLvlLbl val="0"/>
      </c:catAx>
      <c:valAx>
        <c:axId val="203749248"/>
        <c:scaling>
          <c:orientation val="minMax"/>
          <c:max val="50"/>
        </c:scaling>
        <c:delete val="0"/>
        <c:axPos val="l"/>
        <c:title>
          <c:tx>
            <c:rich>
              <a:bodyPr rot="0" vert="horz"/>
              <a:lstStyle/>
              <a:p>
                <a:pPr>
                  <a:defRPr/>
                </a:pPr>
                <a:r>
                  <a:rPr lang="en-US"/>
                  <a:t>%</a:t>
                </a:r>
              </a:p>
            </c:rich>
          </c:tx>
          <c:layout>
            <c:manualLayout>
              <c:xMode val="edge"/>
              <c:yMode val="edge"/>
              <c:x val="0"/>
              <c:y val="0.10751922648604034"/>
            </c:manualLayout>
          </c:layout>
          <c:overlay val="0"/>
        </c:title>
        <c:numFmt formatCode="General" sourceLinked="1"/>
        <c:majorTickMark val="out"/>
        <c:minorTickMark val="none"/>
        <c:tickLblPos val="nextTo"/>
        <c:crossAx val="203747328"/>
        <c:crosses val="autoZero"/>
        <c:crossBetween val="between"/>
        <c:majorUnit val="10"/>
      </c:valAx>
    </c:plotArea>
    <c:legend>
      <c:legendPos val="b"/>
      <c:overlay val="0"/>
    </c:legend>
    <c:plotVisOnly val="1"/>
    <c:dispBlanksAs val="gap"/>
    <c:showDLblsOverMax val="0"/>
  </c:chart>
  <c:spPr>
    <a:ln>
      <a:solidFill>
        <a:srgbClr val="F79646"/>
      </a:solidFill>
    </a:ln>
  </c:spPr>
  <c:txPr>
    <a:bodyPr/>
    <a:lstStyle/>
    <a:p>
      <a:pPr>
        <a:defRPr sz="1200" b="0">
          <a:latin typeface="Arial" panose="020B0604020202020204" pitchFamily="34" charset="0"/>
          <a:cs typeface="Arial" panose="020B0604020202020204" pitchFamily="34" charset="0"/>
        </a:defRPr>
      </a:pPr>
      <a:endParaRPr lang="en-US"/>
    </a:p>
  </c:txPr>
  <c:externalData r:id="rId2">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pieChart>
        <c:varyColors val="1"/>
        <c:ser>
          <c:idx val="0"/>
          <c:order val="0"/>
          <c:spPr>
            <a:solidFill>
              <a:srgbClr val="F26B73"/>
            </a:solidFill>
            <a:ln w="19050">
              <a:solidFill>
                <a:schemeClr val="bg1"/>
              </a:solidFill>
            </a:ln>
          </c:spPr>
          <c:dPt>
            <c:idx val="0"/>
            <c:bubble3D val="0"/>
            <c:spPr>
              <a:pattFill prst="dkUpDiag">
                <a:fgClr>
                  <a:srgbClr val="63CDF6"/>
                </a:fgClr>
                <a:bgClr>
                  <a:sysClr val="window" lastClr="FFFFFF"/>
                </a:bgClr>
              </a:pattFill>
              <a:ln w="19050">
                <a:solidFill>
                  <a:schemeClr val="bg1"/>
                </a:solidFill>
              </a:ln>
            </c:spPr>
            <c:extLst>
              <c:ext xmlns:c16="http://schemas.microsoft.com/office/drawing/2014/chart" uri="{C3380CC4-5D6E-409C-BE32-E72D297353CC}">
                <c16:uniqueId val="{00000001-BB6D-4DA9-8CC0-631D2E511AB2}"/>
              </c:ext>
            </c:extLst>
          </c:dPt>
          <c:dPt>
            <c:idx val="1"/>
            <c:bubble3D val="0"/>
            <c:spPr>
              <a:solidFill>
                <a:srgbClr val="63CDF6"/>
              </a:solidFill>
              <a:ln w="19050">
                <a:solidFill>
                  <a:schemeClr val="bg1"/>
                </a:solidFill>
              </a:ln>
            </c:spPr>
            <c:extLst>
              <c:ext xmlns:c16="http://schemas.microsoft.com/office/drawing/2014/chart" uri="{C3380CC4-5D6E-409C-BE32-E72D297353CC}">
                <c16:uniqueId val="{00000003-BB6D-4DA9-8CC0-631D2E511AB2}"/>
              </c:ext>
            </c:extLst>
          </c:dPt>
          <c:val>
            <c:numRef>
              <c:f>'YP HIV trend'!$D$26:$E$26</c:f>
              <c:numCache>
                <c:formatCode>#,##0</c:formatCode>
                <c:ptCount val="2"/>
                <c:pt idx="0">
                  <c:v>1302</c:v>
                </c:pt>
                <c:pt idx="1">
                  <c:v>1709</c:v>
                </c:pt>
              </c:numCache>
            </c:numRef>
          </c:val>
          <c:extLst>
            <c:ext xmlns:c16="http://schemas.microsoft.com/office/drawing/2014/chart" uri="{C3380CC4-5D6E-409C-BE32-E72D297353CC}">
              <c16:uniqueId val="{00000004-BB6D-4DA9-8CC0-631D2E511AB2}"/>
            </c:ext>
          </c:extLst>
        </c:ser>
        <c:dLbls>
          <c:showLegendKey val="0"/>
          <c:showVal val="0"/>
          <c:showCatName val="0"/>
          <c:showSerName val="0"/>
          <c:showPercent val="0"/>
          <c:showBubbleSize val="0"/>
          <c:showLeaderLines val="1"/>
        </c:dLbls>
        <c:firstSliceAng val="0"/>
      </c:pieChart>
    </c:plotArea>
    <c:plotVisOnly val="1"/>
    <c:dispBlanksAs val="gap"/>
    <c:showDLblsOverMax val="0"/>
  </c:chart>
  <c:externalData r:id="rId2">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0.25627820002923096"/>
          <c:y val="0.10030003855484661"/>
          <c:w val="0.52325390682458917"/>
          <c:h val="0.79939992289030681"/>
        </c:manualLayout>
      </c:layout>
      <c:pieChart>
        <c:varyColors val="1"/>
        <c:dLbls>
          <c:showLegendKey val="0"/>
          <c:showVal val="0"/>
          <c:showCatName val="0"/>
          <c:showSerName val="0"/>
          <c:showPercent val="0"/>
          <c:showBubbleSize val="0"/>
          <c:showLeaderLines val="0"/>
        </c:dLbls>
        <c:firstSliceAng val="0"/>
      </c:pieChart>
    </c:plotArea>
    <c:plotVisOnly val="1"/>
    <c:dispBlanksAs val="gap"/>
    <c:showDLblsOverMax val="0"/>
  </c:chart>
  <c:externalData r:id="rId2">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0.19615035753039703"/>
          <c:y val="3.5359783604642273E-2"/>
          <c:w val="0.6791248620424214"/>
          <c:h val="0.66007051901544123"/>
        </c:manualLayout>
      </c:layout>
      <c:lineChart>
        <c:grouping val="standard"/>
        <c:varyColors val="0"/>
        <c:ser>
          <c:idx val="0"/>
          <c:order val="0"/>
          <c:tx>
            <c:strRef>
              <c:f>'YP HIV trend'!$C$2</c:f>
              <c:strCache>
                <c:ptCount val="1"/>
                <c:pt idx="0">
                  <c:v>Young people living with HIV</c:v>
                </c:pt>
              </c:strCache>
            </c:strRef>
          </c:tx>
          <c:spPr>
            <a:ln w="38069">
              <a:solidFill>
                <a:srgbClr val="0CBCC1"/>
              </a:solidFill>
            </a:ln>
          </c:spPr>
          <c:marker>
            <c:symbol val="none"/>
          </c:marker>
          <c:dLbls>
            <c:dLbl>
              <c:idx val="20"/>
              <c:tx>
                <c:rich>
                  <a:bodyPr/>
                  <a:lstStyle/>
                  <a:p>
                    <a:r>
                      <a:rPr lang="en-US" dirty="0"/>
                      <a:t>370 000</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0-5C09-49CF-A00B-353B0B0E3F4F}"/>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1"/>
              </c:ext>
            </c:extLst>
          </c:dLbls>
          <c:cat>
            <c:numRef>
              <c:f>'YP HIV trend'!$B$3:$B$23</c:f>
              <c:numCache>
                <c:formatCode>General</c:formatCode>
                <c:ptCount val="21"/>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pt idx="17">
                  <c:v>2017</c:v>
                </c:pt>
                <c:pt idx="18">
                  <c:v>2018</c:v>
                </c:pt>
                <c:pt idx="19">
                  <c:v>2019</c:v>
                </c:pt>
                <c:pt idx="20">
                  <c:v>2020</c:v>
                </c:pt>
              </c:numCache>
            </c:numRef>
          </c:cat>
          <c:val>
            <c:numRef>
              <c:f>'YP HIV trend'!$C$3:$C$23</c:f>
              <c:numCache>
                <c:formatCode>#,##0</c:formatCode>
                <c:ptCount val="21"/>
                <c:pt idx="0">
                  <c:v>717440</c:v>
                </c:pt>
                <c:pt idx="1">
                  <c:v>679935</c:v>
                </c:pt>
                <c:pt idx="2">
                  <c:v>642495</c:v>
                </c:pt>
                <c:pt idx="3">
                  <c:v>603249</c:v>
                </c:pt>
                <c:pt idx="4">
                  <c:v>565328</c:v>
                </c:pt>
                <c:pt idx="5">
                  <c:v>533446</c:v>
                </c:pt>
                <c:pt idx="6">
                  <c:v>505149</c:v>
                </c:pt>
                <c:pt idx="7">
                  <c:v>481581</c:v>
                </c:pt>
                <c:pt idx="8">
                  <c:v>461054</c:v>
                </c:pt>
                <c:pt idx="9">
                  <c:v>446828</c:v>
                </c:pt>
                <c:pt idx="10">
                  <c:v>438209</c:v>
                </c:pt>
                <c:pt idx="11">
                  <c:v>432692</c:v>
                </c:pt>
                <c:pt idx="12">
                  <c:v>429447</c:v>
                </c:pt>
                <c:pt idx="13">
                  <c:v>426259</c:v>
                </c:pt>
                <c:pt idx="14">
                  <c:v>422049</c:v>
                </c:pt>
                <c:pt idx="15">
                  <c:v>416460</c:v>
                </c:pt>
                <c:pt idx="16">
                  <c:v>409436</c:v>
                </c:pt>
                <c:pt idx="17">
                  <c:v>401918</c:v>
                </c:pt>
                <c:pt idx="18">
                  <c:v>393864</c:v>
                </c:pt>
                <c:pt idx="19">
                  <c:v>384166</c:v>
                </c:pt>
                <c:pt idx="20">
                  <c:v>374298</c:v>
                </c:pt>
              </c:numCache>
            </c:numRef>
          </c:val>
          <c:smooth val="0"/>
          <c:extLst>
            <c:ext xmlns:c16="http://schemas.microsoft.com/office/drawing/2014/chart" uri="{C3380CC4-5D6E-409C-BE32-E72D297353CC}">
              <c16:uniqueId val="{00000001-5C09-49CF-A00B-353B0B0E3F4F}"/>
            </c:ext>
          </c:extLst>
        </c:ser>
        <c:ser>
          <c:idx val="5"/>
          <c:order val="1"/>
          <c:tx>
            <c:strRef>
              <c:f>'YP HIV trend'!$D$2</c:f>
              <c:strCache>
                <c:ptCount val="1"/>
                <c:pt idx="0">
                  <c:v>Young women living with HIV</c:v>
                </c:pt>
              </c:strCache>
            </c:strRef>
          </c:tx>
          <c:spPr>
            <a:ln w="38069">
              <a:solidFill>
                <a:srgbClr val="FF7DFF"/>
              </a:solidFill>
            </a:ln>
          </c:spPr>
          <c:marker>
            <c:symbol val="none"/>
          </c:marker>
          <c:dLbls>
            <c:dLbl>
              <c:idx val="20"/>
              <c:tx>
                <c:rich>
                  <a:bodyPr/>
                  <a:lstStyle/>
                  <a:p>
                    <a:r>
                      <a:rPr lang="en-US" dirty="0"/>
                      <a:t>150 000</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2-5C09-49CF-A00B-353B0B0E3F4F}"/>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1"/>
              </c:ext>
            </c:extLst>
          </c:dLbls>
          <c:cat>
            <c:numRef>
              <c:f>'YP HIV trend'!$B$3:$B$23</c:f>
              <c:numCache>
                <c:formatCode>General</c:formatCode>
                <c:ptCount val="21"/>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pt idx="17">
                  <c:v>2017</c:v>
                </c:pt>
                <c:pt idx="18">
                  <c:v>2018</c:v>
                </c:pt>
                <c:pt idx="19">
                  <c:v>2019</c:v>
                </c:pt>
                <c:pt idx="20">
                  <c:v>2020</c:v>
                </c:pt>
              </c:numCache>
            </c:numRef>
          </c:cat>
          <c:val>
            <c:numRef>
              <c:f>'YP HIV trend'!$D$3:$D$23</c:f>
              <c:numCache>
                <c:formatCode>#,##0</c:formatCode>
                <c:ptCount val="21"/>
                <c:pt idx="0">
                  <c:v>337919</c:v>
                </c:pt>
                <c:pt idx="1">
                  <c:v>323020</c:v>
                </c:pt>
                <c:pt idx="2">
                  <c:v>304311</c:v>
                </c:pt>
                <c:pt idx="3">
                  <c:v>283819</c:v>
                </c:pt>
                <c:pt idx="4">
                  <c:v>264039</c:v>
                </c:pt>
                <c:pt idx="5">
                  <c:v>246198</c:v>
                </c:pt>
                <c:pt idx="6">
                  <c:v>230238</c:v>
                </c:pt>
                <c:pt idx="7">
                  <c:v>217018</c:v>
                </c:pt>
                <c:pt idx="8">
                  <c:v>205971</c:v>
                </c:pt>
                <c:pt idx="9">
                  <c:v>197832</c:v>
                </c:pt>
                <c:pt idx="10">
                  <c:v>192359</c:v>
                </c:pt>
                <c:pt idx="11">
                  <c:v>188550</c:v>
                </c:pt>
                <c:pt idx="12">
                  <c:v>185694</c:v>
                </c:pt>
                <c:pt idx="13">
                  <c:v>183111</c:v>
                </c:pt>
                <c:pt idx="14">
                  <c:v>180297</c:v>
                </c:pt>
                <c:pt idx="15">
                  <c:v>177036</c:v>
                </c:pt>
                <c:pt idx="16">
                  <c:v>173335</c:v>
                </c:pt>
                <c:pt idx="17">
                  <c:v>169145</c:v>
                </c:pt>
                <c:pt idx="18">
                  <c:v>164486</c:v>
                </c:pt>
                <c:pt idx="19">
                  <c:v>158947</c:v>
                </c:pt>
                <c:pt idx="20">
                  <c:v>153105</c:v>
                </c:pt>
              </c:numCache>
            </c:numRef>
          </c:val>
          <c:smooth val="0"/>
          <c:extLst>
            <c:ext xmlns:c16="http://schemas.microsoft.com/office/drawing/2014/chart" uri="{C3380CC4-5D6E-409C-BE32-E72D297353CC}">
              <c16:uniqueId val="{00000003-5C09-49CF-A00B-353B0B0E3F4F}"/>
            </c:ext>
          </c:extLst>
        </c:ser>
        <c:ser>
          <c:idx val="4"/>
          <c:order val="2"/>
          <c:tx>
            <c:strRef>
              <c:f>'YP HIV trend'!$E$2</c:f>
              <c:strCache>
                <c:ptCount val="1"/>
                <c:pt idx="0">
                  <c:v>New HIV infections </c:v>
                </c:pt>
              </c:strCache>
            </c:strRef>
          </c:tx>
          <c:spPr>
            <a:ln w="38069">
              <a:solidFill>
                <a:srgbClr val="F26B73"/>
              </a:solidFill>
            </a:ln>
          </c:spPr>
          <c:marker>
            <c:symbol val="none"/>
          </c:marker>
          <c:dLbls>
            <c:dLbl>
              <c:idx val="20"/>
              <c:tx>
                <c:rich>
                  <a:bodyPr/>
                  <a:lstStyle/>
                  <a:p>
                    <a:r>
                      <a:rPr lang="en-US" dirty="0"/>
                      <a:t>63 000</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4-5C09-49CF-A00B-353B0B0E3F4F}"/>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1"/>
              </c:ext>
            </c:extLst>
          </c:dLbls>
          <c:cat>
            <c:numRef>
              <c:f>'YP HIV trend'!$B$3:$B$23</c:f>
              <c:numCache>
                <c:formatCode>General</c:formatCode>
                <c:ptCount val="21"/>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pt idx="17">
                  <c:v>2017</c:v>
                </c:pt>
                <c:pt idx="18">
                  <c:v>2018</c:v>
                </c:pt>
                <c:pt idx="19">
                  <c:v>2019</c:v>
                </c:pt>
                <c:pt idx="20">
                  <c:v>2020</c:v>
                </c:pt>
              </c:numCache>
            </c:numRef>
          </c:cat>
          <c:val>
            <c:numRef>
              <c:f>'YP HIV trend'!$E$3:$E$23</c:f>
              <c:numCache>
                <c:formatCode>#,##0</c:formatCode>
                <c:ptCount val="21"/>
                <c:pt idx="0">
                  <c:v>154984</c:v>
                </c:pt>
                <c:pt idx="1">
                  <c:v>140014</c:v>
                </c:pt>
                <c:pt idx="2">
                  <c:v>132856</c:v>
                </c:pt>
                <c:pt idx="3">
                  <c:v>123163</c:v>
                </c:pt>
                <c:pt idx="4">
                  <c:v>116232</c:v>
                </c:pt>
                <c:pt idx="5">
                  <c:v>113154</c:v>
                </c:pt>
                <c:pt idx="6">
                  <c:v>107812</c:v>
                </c:pt>
                <c:pt idx="7">
                  <c:v>103442</c:v>
                </c:pt>
                <c:pt idx="8">
                  <c:v>97588</c:v>
                </c:pt>
                <c:pt idx="9">
                  <c:v>94891</c:v>
                </c:pt>
                <c:pt idx="10">
                  <c:v>92851</c:v>
                </c:pt>
                <c:pt idx="11">
                  <c:v>89912</c:v>
                </c:pt>
                <c:pt idx="12">
                  <c:v>87531</c:v>
                </c:pt>
                <c:pt idx="13">
                  <c:v>84310</c:v>
                </c:pt>
                <c:pt idx="14">
                  <c:v>80852</c:v>
                </c:pt>
                <c:pt idx="15">
                  <c:v>77436</c:v>
                </c:pt>
                <c:pt idx="16">
                  <c:v>73641</c:v>
                </c:pt>
                <c:pt idx="17">
                  <c:v>70564</c:v>
                </c:pt>
                <c:pt idx="18">
                  <c:v>67873</c:v>
                </c:pt>
                <c:pt idx="19">
                  <c:v>64960</c:v>
                </c:pt>
                <c:pt idx="20">
                  <c:v>63266</c:v>
                </c:pt>
              </c:numCache>
            </c:numRef>
          </c:val>
          <c:smooth val="0"/>
          <c:extLst>
            <c:ext xmlns:c16="http://schemas.microsoft.com/office/drawing/2014/chart" uri="{C3380CC4-5D6E-409C-BE32-E72D297353CC}">
              <c16:uniqueId val="{00000005-5C09-49CF-A00B-353B0B0E3F4F}"/>
            </c:ext>
          </c:extLst>
        </c:ser>
        <c:ser>
          <c:idx val="1"/>
          <c:order val="3"/>
          <c:tx>
            <c:strRef>
              <c:f>'YP HIV trend'!$F$2</c:f>
              <c:strCache>
                <c:ptCount val="1"/>
                <c:pt idx="0">
                  <c:v>AIDS-related deaths </c:v>
                </c:pt>
              </c:strCache>
            </c:strRef>
          </c:tx>
          <c:spPr>
            <a:ln>
              <a:solidFill>
                <a:srgbClr val="63CDF6"/>
              </a:solidFill>
            </a:ln>
          </c:spPr>
          <c:marker>
            <c:symbol val="none"/>
          </c:marker>
          <c:dLbls>
            <c:dLbl>
              <c:idx val="20"/>
              <c:tx>
                <c:rich>
                  <a:bodyPr/>
                  <a:lstStyle/>
                  <a:p>
                    <a:r>
                      <a:rPr lang="en-US" dirty="0"/>
                      <a:t>3 000</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6-5C09-49CF-A00B-353B0B0E3F4F}"/>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1"/>
              </c:ext>
            </c:extLst>
          </c:dLbls>
          <c:cat>
            <c:numRef>
              <c:f>'YP HIV trend'!$B$3:$B$23</c:f>
              <c:numCache>
                <c:formatCode>General</c:formatCode>
                <c:ptCount val="21"/>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pt idx="17">
                  <c:v>2017</c:v>
                </c:pt>
                <c:pt idx="18">
                  <c:v>2018</c:v>
                </c:pt>
                <c:pt idx="19">
                  <c:v>2019</c:v>
                </c:pt>
                <c:pt idx="20">
                  <c:v>2020</c:v>
                </c:pt>
              </c:numCache>
            </c:numRef>
          </c:cat>
          <c:val>
            <c:numRef>
              <c:f>'YP HIV trend'!$F$3:$F$23</c:f>
              <c:numCache>
                <c:formatCode>#,##0</c:formatCode>
                <c:ptCount val="21"/>
                <c:pt idx="0">
                  <c:v>9008</c:v>
                </c:pt>
                <c:pt idx="1">
                  <c:v>8984</c:v>
                </c:pt>
                <c:pt idx="2">
                  <c:v>8791</c:v>
                </c:pt>
                <c:pt idx="3">
                  <c:v>8486</c:v>
                </c:pt>
                <c:pt idx="4">
                  <c:v>8092</c:v>
                </c:pt>
                <c:pt idx="5">
                  <c:v>7561</c:v>
                </c:pt>
                <c:pt idx="6">
                  <c:v>6938</c:v>
                </c:pt>
                <c:pt idx="7">
                  <c:v>6389</c:v>
                </c:pt>
                <c:pt idx="8">
                  <c:v>5864</c:v>
                </c:pt>
                <c:pt idx="9">
                  <c:v>5466</c:v>
                </c:pt>
                <c:pt idx="10">
                  <c:v>5240</c:v>
                </c:pt>
                <c:pt idx="11">
                  <c:v>5152</c:v>
                </c:pt>
                <c:pt idx="12">
                  <c:v>5138</c:v>
                </c:pt>
                <c:pt idx="13">
                  <c:v>4962</c:v>
                </c:pt>
                <c:pt idx="14" formatCode="General">
                  <c:v>4666</c:v>
                </c:pt>
                <c:pt idx="15" formatCode="General">
                  <c:v>4535</c:v>
                </c:pt>
                <c:pt idx="16" formatCode="General">
                  <c:v>4374</c:v>
                </c:pt>
                <c:pt idx="17" formatCode="General">
                  <c:v>4047</c:v>
                </c:pt>
                <c:pt idx="18" formatCode="General">
                  <c:v>3620</c:v>
                </c:pt>
                <c:pt idx="19" formatCode="General">
                  <c:v>3388</c:v>
                </c:pt>
                <c:pt idx="20">
                  <c:v>3014</c:v>
                </c:pt>
              </c:numCache>
            </c:numRef>
          </c:val>
          <c:smooth val="0"/>
          <c:extLst>
            <c:ext xmlns:c16="http://schemas.microsoft.com/office/drawing/2014/chart" uri="{C3380CC4-5D6E-409C-BE32-E72D297353CC}">
              <c16:uniqueId val="{00000007-5C09-49CF-A00B-353B0B0E3F4F}"/>
            </c:ext>
          </c:extLst>
        </c:ser>
        <c:dLbls>
          <c:showLegendKey val="0"/>
          <c:showVal val="0"/>
          <c:showCatName val="0"/>
          <c:showSerName val="0"/>
          <c:showPercent val="0"/>
          <c:showBubbleSize val="0"/>
        </c:dLbls>
        <c:smooth val="0"/>
        <c:axId val="155692032"/>
        <c:axId val="155706112"/>
      </c:lineChart>
      <c:catAx>
        <c:axId val="155692032"/>
        <c:scaling>
          <c:orientation val="minMax"/>
        </c:scaling>
        <c:delete val="0"/>
        <c:axPos val="b"/>
        <c:numFmt formatCode="General" sourceLinked="0"/>
        <c:majorTickMark val="out"/>
        <c:minorTickMark val="none"/>
        <c:tickLblPos val="nextTo"/>
        <c:txPr>
          <a:bodyPr rot="-2700000" vert="horz"/>
          <a:lstStyle/>
          <a:p>
            <a:pPr>
              <a:defRPr sz="1200"/>
            </a:pPr>
            <a:endParaRPr lang="en-US"/>
          </a:p>
        </c:txPr>
        <c:crossAx val="155706112"/>
        <c:crosses val="autoZero"/>
        <c:auto val="1"/>
        <c:lblAlgn val="ctr"/>
        <c:lblOffset val="100"/>
        <c:tickMarkSkip val="1"/>
        <c:noMultiLvlLbl val="0"/>
      </c:catAx>
      <c:valAx>
        <c:axId val="155706112"/>
        <c:scaling>
          <c:orientation val="minMax"/>
        </c:scaling>
        <c:delete val="0"/>
        <c:axPos val="l"/>
        <c:title>
          <c:tx>
            <c:rich>
              <a:bodyPr/>
              <a:lstStyle/>
              <a:p>
                <a:pPr>
                  <a:defRPr sz="1200" b="1" i="0" u="none" strike="noStrike" baseline="0">
                    <a:solidFill>
                      <a:srgbClr val="000000"/>
                    </a:solidFill>
                    <a:latin typeface="Arial"/>
                    <a:ea typeface="Arial"/>
                    <a:cs typeface="Arial"/>
                  </a:defRPr>
                </a:pPr>
                <a:r>
                  <a:rPr lang="en-GB" sz="1200"/>
                  <a:t>Number</a:t>
                </a:r>
              </a:p>
            </c:rich>
          </c:tx>
          <c:layout>
            <c:manualLayout>
              <c:xMode val="edge"/>
              <c:yMode val="edge"/>
              <c:x val="0"/>
              <c:y val="3.82491335869838E-2"/>
            </c:manualLayout>
          </c:layout>
          <c:overlay val="0"/>
        </c:title>
        <c:numFmt formatCode="#,##0" sourceLinked="0"/>
        <c:majorTickMark val="out"/>
        <c:minorTickMark val="none"/>
        <c:tickLblPos val="nextTo"/>
        <c:txPr>
          <a:bodyPr/>
          <a:lstStyle/>
          <a:p>
            <a:pPr>
              <a:defRPr sz="1200"/>
            </a:pPr>
            <a:endParaRPr lang="en-US"/>
          </a:p>
        </c:txPr>
        <c:crossAx val="155692032"/>
        <c:crosses val="autoZero"/>
        <c:crossBetween val="between"/>
        <c:majorUnit val="200000"/>
      </c:valAx>
      <c:spPr>
        <a:noFill/>
        <a:ln w="25379">
          <a:noFill/>
        </a:ln>
      </c:spPr>
    </c:plotArea>
    <c:legend>
      <c:legendPos val="b"/>
      <c:layout>
        <c:manualLayout>
          <c:xMode val="edge"/>
          <c:yMode val="edge"/>
          <c:x val="2.0413781948134879E-2"/>
          <c:y val="0.85246858935532466"/>
          <c:w val="0.97958617363642264"/>
          <c:h val="0.14753141064467534"/>
        </c:manualLayout>
      </c:layout>
      <c:overlay val="0"/>
      <c:txPr>
        <a:bodyPr/>
        <a:lstStyle/>
        <a:p>
          <a:pPr>
            <a:defRPr sz="1199"/>
          </a:pPr>
          <a:endParaRPr lang="en-US"/>
        </a:p>
      </c:txPr>
    </c:legend>
    <c:plotVisOnly val="1"/>
    <c:dispBlanksAs val="gap"/>
    <c:showDLblsOverMax val="0"/>
  </c:chart>
  <c:spPr>
    <a:ln>
      <a:solidFill>
        <a:srgbClr val="B9EDFF"/>
      </a:solidFill>
    </a:ln>
  </c:spPr>
  <c:txPr>
    <a:bodyPr/>
    <a:lstStyle/>
    <a:p>
      <a:pPr>
        <a:defRPr sz="1399" b="1">
          <a:latin typeface="Arial" pitchFamily="34" charset="0"/>
          <a:cs typeface="Arial" pitchFamily="34" charset="0"/>
        </a:defRPr>
      </a:pPr>
      <a:endParaRPr lang="en-US"/>
    </a:p>
  </c:txPr>
  <c:externalData r:id="rId2">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0.12551533111088209"/>
          <c:y val="7.2308555772443023E-2"/>
          <c:w val="0.64255284651464917"/>
          <c:h val="0.69997955518718069"/>
        </c:manualLayout>
      </c:layout>
      <c:lineChart>
        <c:grouping val="standard"/>
        <c:varyColors val="0"/>
        <c:ser>
          <c:idx val="0"/>
          <c:order val="0"/>
          <c:tx>
            <c:strRef>
              <c:f>'NI targets_Young people'!$B$2</c:f>
              <c:strCache>
                <c:ptCount val="1"/>
                <c:pt idx="0">
                  <c:v>New HIV infections (Young people 15-24 yr)</c:v>
                </c:pt>
              </c:strCache>
            </c:strRef>
          </c:tx>
          <c:spPr>
            <a:ln w="38100">
              <a:solidFill>
                <a:srgbClr val="00CCFF"/>
              </a:solidFill>
            </a:ln>
          </c:spPr>
          <c:marker>
            <c:symbol val="none"/>
          </c:marker>
          <c:dPt>
            <c:idx val="10"/>
            <c:marker>
              <c:symbol val="circle"/>
              <c:size val="14"/>
              <c:spPr>
                <a:solidFill>
                  <a:srgbClr val="63CDF6"/>
                </a:solidFill>
                <a:ln>
                  <a:noFill/>
                </a:ln>
              </c:spPr>
            </c:marker>
            <c:bubble3D val="0"/>
            <c:spPr>
              <a:ln w="38100">
                <a:solidFill>
                  <a:srgbClr val="63CDF6"/>
                </a:solidFill>
              </a:ln>
            </c:spPr>
            <c:extLst>
              <c:ext xmlns:c16="http://schemas.microsoft.com/office/drawing/2014/chart" uri="{C3380CC4-5D6E-409C-BE32-E72D297353CC}">
                <c16:uniqueId val="{00000001-6E21-4795-A4DC-E1D476E00AF6}"/>
              </c:ext>
            </c:extLst>
          </c:dPt>
          <c:dPt>
            <c:idx val="20"/>
            <c:marker>
              <c:symbol val="circle"/>
              <c:size val="13"/>
              <c:spPr>
                <a:solidFill>
                  <a:srgbClr val="63CDF6"/>
                </a:solidFill>
                <a:ln>
                  <a:noFill/>
                </a:ln>
              </c:spPr>
            </c:marker>
            <c:bubble3D val="0"/>
            <c:extLst>
              <c:ext xmlns:c16="http://schemas.microsoft.com/office/drawing/2014/chart" uri="{C3380CC4-5D6E-409C-BE32-E72D297353CC}">
                <c16:uniqueId val="{00000002-6E21-4795-A4DC-E1D476E00AF6}"/>
              </c:ext>
            </c:extLst>
          </c:dPt>
          <c:cat>
            <c:numRef>
              <c:f>'NI targets_Young people'!$A$3:$A$23</c:f>
              <c:numCache>
                <c:formatCode>General</c:formatCode>
                <c:ptCount val="21"/>
                <c:pt idx="0">
                  <c:v>2000</c:v>
                </c:pt>
                <c:pt idx="5">
                  <c:v>2005</c:v>
                </c:pt>
                <c:pt idx="10">
                  <c:v>2010</c:v>
                </c:pt>
                <c:pt idx="15">
                  <c:v>2015</c:v>
                </c:pt>
                <c:pt idx="20">
                  <c:v>2020</c:v>
                </c:pt>
              </c:numCache>
            </c:numRef>
          </c:cat>
          <c:val>
            <c:numRef>
              <c:f>'NI targets_Young people'!$B$3:$B$23</c:f>
              <c:numCache>
                <c:formatCode>General</c:formatCode>
                <c:ptCount val="21"/>
                <c:pt idx="0">
                  <c:v>154984</c:v>
                </c:pt>
                <c:pt idx="1">
                  <c:v>140014</c:v>
                </c:pt>
                <c:pt idx="2">
                  <c:v>132856</c:v>
                </c:pt>
                <c:pt idx="3">
                  <c:v>123163</c:v>
                </c:pt>
                <c:pt idx="4">
                  <c:v>116232</c:v>
                </c:pt>
                <c:pt idx="5">
                  <c:v>113154</c:v>
                </c:pt>
                <c:pt idx="6">
                  <c:v>107812</c:v>
                </c:pt>
                <c:pt idx="7">
                  <c:v>103442</c:v>
                </c:pt>
                <c:pt idx="8">
                  <c:v>97588</c:v>
                </c:pt>
                <c:pt idx="9">
                  <c:v>94891</c:v>
                </c:pt>
                <c:pt idx="10">
                  <c:v>92851</c:v>
                </c:pt>
                <c:pt idx="11">
                  <c:v>89912</c:v>
                </c:pt>
                <c:pt idx="12">
                  <c:v>87531</c:v>
                </c:pt>
                <c:pt idx="13">
                  <c:v>84310</c:v>
                </c:pt>
                <c:pt idx="14">
                  <c:v>80852</c:v>
                </c:pt>
                <c:pt idx="15">
                  <c:v>77436</c:v>
                </c:pt>
                <c:pt idx="16">
                  <c:v>73641</c:v>
                </c:pt>
                <c:pt idx="17">
                  <c:v>70564</c:v>
                </c:pt>
                <c:pt idx="18">
                  <c:v>67873</c:v>
                </c:pt>
                <c:pt idx="19">
                  <c:v>64960</c:v>
                </c:pt>
                <c:pt idx="20">
                  <c:v>63266</c:v>
                </c:pt>
              </c:numCache>
            </c:numRef>
          </c:val>
          <c:smooth val="0"/>
          <c:extLst>
            <c:ext xmlns:c16="http://schemas.microsoft.com/office/drawing/2014/chart" uri="{C3380CC4-5D6E-409C-BE32-E72D297353CC}">
              <c16:uniqueId val="{00000003-6E21-4795-A4DC-E1D476E00AF6}"/>
            </c:ext>
          </c:extLst>
        </c:ser>
        <c:ser>
          <c:idx val="1"/>
          <c:order val="1"/>
          <c:tx>
            <c:strRef>
              <c:f>'NI targets_Young people'!$C$2</c:f>
              <c:strCache>
                <c:ptCount val="1"/>
                <c:pt idx="0">
                  <c:v>Trend to 2020 Fast-track target *</c:v>
                </c:pt>
              </c:strCache>
            </c:strRef>
          </c:tx>
          <c:spPr>
            <a:ln w="31750">
              <a:solidFill>
                <a:srgbClr val="33CCCC"/>
              </a:solidFill>
              <a:prstDash val="sysDash"/>
            </a:ln>
          </c:spPr>
          <c:marker>
            <c:symbol val="none"/>
          </c:marker>
          <c:dPt>
            <c:idx val="16"/>
            <c:bubble3D val="0"/>
            <c:extLst>
              <c:ext xmlns:c16="http://schemas.microsoft.com/office/drawing/2014/chart" uri="{C3380CC4-5D6E-409C-BE32-E72D297353CC}">
                <c16:uniqueId val="{00000004-6E21-4795-A4DC-E1D476E00AF6}"/>
              </c:ext>
            </c:extLst>
          </c:dPt>
          <c:dPt>
            <c:idx val="19"/>
            <c:bubble3D val="0"/>
            <c:extLst>
              <c:ext xmlns:c16="http://schemas.microsoft.com/office/drawing/2014/chart" uri="{C3380CC4-5D6E-409C-BE32-E72D297353CC}">
                <c16:uniqueId val="{00000005-6E21-4795-A4DC-E1D476E00AF6}"/>
              </c:ext>
            </c:extLst>
          </c:dPt>
          <c:dPt>
            <c:idx val="20"/>
            <c:marker>
              <c:symbol val="circle"/>
              <c:size val="13"/>
              <c:spPr>
                <a:solidFill>
                  <a:srgbClr val="00A99A"/>
                </a:solidFill>
                <a:ln>
                  <a:solidFill>
                    <a:srgbClr val="00A99A"/>
                  </a:solidFill>
                </a:ln>
              </c:spPr>
            </c:marker>
            <c:bubble3D val="0"/>
            <c:spPr>
              <a:ln w="31750">
                <a:solidFill>
                  <a:srgbClr val="00A99A"/>
                </a:solidFill>
                <a:prstDash val="sysDash"/>
              </a:ln>
            </c:spPr>
            <c:extLst>
              <c:ext xmlns:c16="http://schemas.microsoft.com/office/drawing/2014/chart" uri="{C3380CC4-5D6E-409C-BE32-E72D297353CC}">
                <c16:uniqueId val="{00000006-6E21-4795-A4DC-E1D476E00AF6}"/>
              </c:ext>
            </c:extLst>
          </c:dPt>
          <c:cat>
            <c:numRef>
              <c:f>'NI targets_Young people'!$A$3:$A$23</c:f>
              <c:numCache>
                <c:formatCode>General</c:formatCode>
                <c:ptCount val="21"/>
                <c:pt idx="0">
                  <c:v>2000</c:v>
                </c:pt>
                <c:pt idx="5">
                  <c:v>2005</c:v>
                </c:pt>
                <c:pt idx="10">
                  <c:v>2010</c:v>
                </c:pt>
                <c:pt idx="15">
                  <c:v>2015</c:v>
                </c:pt>
                <c:pt idx="20">
                  <c:v>2020</c:v>
                </c:pt>
              </c:numCache>
            </c:numRef>
          </c:cat>
          <c:val>
            <c:numRef>
              <c:f>'NI targets_Young people'!$C$3:$C$23</c:f>
              <c:numCache>
                <c:formatCode>General</c:formatCode>
                <c:ptCount val="21"/>
                <c:pt idx="10">
                  <c:v>92851</c:v>
                </c:pt>
                <c:pt idx="11">
                  <c:v>85887.175000000003</c:v>
                </c:pt>
                <c:pt idx="12">
                  <c:v>78923.350000000006</c:v>
                </c:pt>
                <c:pt idx="13">
                  <c:v>71959.524999999994</c:v>
                </c:pt>
                <c:pt idx="14">
                  <c:v>64995.700000000004</c:v>
                </c:pt>
                <c:pt idx="15">
                  <c:v>58031.875</c:v>
                </c:pt>
                <c:pt idx="16">
                  <c:v>51068.05</c:v>
                </c:pt>
                <c:pt idx="17">
                  <c:v>44104.225000000006</c:v>
                </c:pt>
                <c:pt idx="18">
                  <c:v>37140.400000000009</c:v>
                </c:pt>
                <c:pt idx="19">
                  <c:v>30176.575000000012</c:v>
                </c:pt>
                <c:pt idx="20">
                  <c:v>23212.750000000015</c:v>
                </c:pt>
              </c:numCache>
            </c:numRef>
          </c:val>
          <c:smooth val="0"/>
          <c:extLst>
            <c:ext xmlns:c16="http://schemas.microsoft.com/office/drawing/2014/chart" uri="{C3380CC4-5D6E-409C-BE32-E72D297353CC}">
              <c16:uniqueId val="{00000007-6E21-4795-A4DC-E1D476E00AF6}"/>
            </c:ext>
          </c:extLst>
        </c:ser>
        <c:dLbls>
          <c:showLegendKey val="0"/>
          <c:showVal val="0"/>
          <c:showCatName val="0"/>
          <c:showSerName val="0"/>
          <c:showPercent val="0"/>
          <c:showBubbleSize val="0"/>
        </c:dLbls>
        <c:smooth val="0"/>
        <c:axId val="271267712"/>
        <c:axId val="271269248"/>
      </c:lineChart>
      <c:catAx>
        <c:axId val="271267712"/>
        <c:scaling>
          <c:orientation val="minMax"/>
        </c:scaling>
        <c:delete val="0"/>
        <c:axPos val="b"/>
        <c:majorGridlines>
          <c:spPr>
            <a:ln w="12700">
              <a:solidFill>
                <a:srgbClr val="D1E8FF"/>
              </a:solidFill>
              <a:prstDash val="sysDot"/>
            </a:ln>
          </c:spPr>
        </c:majorGridlines>
        <c:numFmt formatCode="General" sourceLinked="0"/>
        <c:majorTickMark val="out"/>
        <c:minorTickMark val="none"/>
        <c:tickLblPos val="nextTo"/>
        <c:spPr>
          <a:ln>
            <a:noFill/>
          </a:ln>
        </c:spPr>
        <c:crossAx val="271269248"/>
        <c:crosses val="autoZero"/>
        <c:auto val="1"/>
        <c:lblAlgn val="ctr"/>
        <c:lblOffset val="100"/>
        <c:tickLblSkip val="5"/>
        <c:tickMarkSkip val="5"/>
        <c:noMultiLvlLbl val="0"/>
      </c:catAx>
      <c:valAx>
        <c:axId val="271269248"/>
        <c:scaling>
          <c:orientation val="minMax"/>
        </c:scaling>
        <c:delete val="0"/>
        <c:axPos val="l"/>
        <c:majorGridlines>
          <c:spPr>
            <a:ln w="12700">
              <a:solidFill>
                <a:srgbClr val="D1E8FF"/>
              </a:solidFill>
              <a:prstDash val="sysDot"/>
            </a:ln>
          </c:spPr>
        </c:majorGridlines>
        <c:title>
          <c:tx>
            <c:rich>
              <a:bodyPr rot="-5400000" vert="horz"/>
              <a:lstStyle/>
              <a:p>
                <a:pPr>
                  <a:defRPr/>
                </a:pPr>
                <a:r>
                  <a:rPr lang="en-GB" dirty="0"/>
                  <a:t>Number (Estimate)</a:t>
                </a:r>
              </a:p>
            </c:rich>
          </c:tx>
          <c:layout>
            <c:manualLayout>
              <c:xMode val="edge"/>
              <c:yMode val="edge"/>
              <c:x val="4.9759908030419181E-3"/>
              <c:y val="0.28957930387883696"/>
            </c:manualLayout>
          </c:layout>
          <c:overlay val="0"/>
        </c:title>
        <c:numFmt formatCode="General" sourceLinked="1"/>
        <c:majorTickMark val="out"/>
        <c:minorTickMark val="none"/>
        <c:tickLblPos val="nextTo"/>
        <c:spPr>
          <a:ln>
            <a:noFill/>
          </a:ln>
        </c:spPr>
        <c:crossAx val="271267712"/>
        <c:crosses val="autoZero"/>
        <c:crossBetween val="midCat"/>
      </c:valAx>
    </c:plotArea>
    <c:legend>
      <c:legendPos val="b"/>
      <c:layout>
        <c:manualLayout>
          <c:xMode val="edge"/>
          <c:yMode val="edge"/>
          <c:x val="8.2757674329693373E-3"/>
          <c:y val="0.90304378526963514"/>
          <c:w val="0.72715696632662541"/>
          <c:h val="5.9361620817353494E-2"/>
        </c:manualLayout>
      </c:layout>
      <c:overlay val="0"/>
      <c:txPr>
        <a:bodyPr/>
        <a:lstStyle/>
        <a:p>
          <a:pPr>
            <a:defRPr sz="1200"/>
          </a:pPr>
          <a:endParaRPr lang="en-US"/>
        </a:p>
      </c:txPr>
    </c:legend>
    <c:plotVisOnly val="1"/>
    <c:dispBlanksAs val="gap"/>
    <c:showDLblsOverMax val="0"/>
  </c:chart>
  <c:txPr>
    <a:bodyPr/>
    <a:lstStyle/>
    <a:p>
      <a:pPr>
        <a:defRPr sz="1400" b="0">
          <a:latin typeface="Arial" pitchFamily="34" charset="0"/>
          <a:cs typeface="Arial" pitchFamily="34" charset="0"/>
        </a:defRPr>
      </a:pPr>
      <a:endParaRPr lang="en-US"/>
    </a:p>
  </c:txPr>
  <c:externalData r:id="rId2">
    <c:autoUpdate val="0"/>
  </c:externalData>
  <c:userShapes r:id="rId3"/>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sz="1400"/>
            </a:pPr>
            <a:r>
              <a:rPr lang="en-US" sz="1400" b="1" i="0" baseline="0">
                <a:effectLst/>
              </a:rPr>
              <a:t>Proportion of young people out of all people living with HIV</a:t>
            </a:r>
            <a:endParaRPr lang="en-US" sz="1400">
              <a:effectLst/>
            </a:endParaRPr>
          </a:p>
        </c:rich>
      </c:tx>
      <c:layout>
        <c:manualLayout>
          <c:xMode val="edge"/>
          <c:yMode val="edge"/>
          <c:x val="2.0917622113697149E-2"/>
          <c:y val="4.6056410762258986E-3"/>
        </c:manualLayout>
      </c:layout>
      <c:overlay val="0"/>
    </c:title>
    <c:autoTitleDeleted val="0"/>
    <c:plotArea>
      <c:layout>
        <c:manualLayout>
          <c:layoutTarget val="inner"/>
          <c:xMode val="edge"/>
          <c:yMode val="edge"/>
          <c:x val="0.25131747596437232"/>
          <c:y val="0.18078700614472301"/>
          <c:w val="0.50032680467223567"/>
          <c:h val="0.81921296296296298"/>
        </c:manualLayout>
      </c:layout>
      <c:doughnutChart>
        <c:varyColors val="1"/>
        <c:ser>
          <c:idx val="0"/>
          <c:order val="0"/>
          <c:tx>
            <c:strRef>
              <c:f>'YP donouts'!$D$1</c:f>
              <c:strCache>
                <c:ptCount val="1"/>
                <c:pt idx="0">
                  <c:v>PLHIV</c:v>
                </c:pt>
              </c:strCache>
            </c:strRef>
          </c:tx>
          <c:spPr>
            <a:solidFill>
              <a:schemeClr val="tx1"/>
            </a:solidFill>
            <a:ln>
              <a:noFill/>
            </a:ln>
          </c:spPr>
          <c:dPt>
            <c:idx val="0"/>
            <c:bubble3D val="0"/>
            <c:spPr>
              <a:solidFill>
                <a:srgbClr val="E31837"/>
              </a:solidFill>
              <a:ln w="15875">
                <a:solidFill>
                  <a:schemeClr val="bg1"/>
                </a:solidFill>
              </a:ln>
            </c:spPr>
            <c:extLst>
              <c:ext xmlns:c16="http://schemas.microsoft.com/office/drawing/2014/chart" uri="{C3380CC4-5D6E-409C-BE32-E72D297353CC}">
                <c16:uniqueId val="{00000001-BD15-44A6-B9F7-A594AA43EBEA}"/>
              </c:ext>
            </c:extLst>
          </c:dPt>
          <c:dPt>
            <c:idx val="1"/>
            <c:bubble3D val="0"/>
            <c:spPr>
              <a:solidFill>
                <a:schemeClr val="bg1">
                  <a:lumMod val="65000"/>
                </a:schemeClr>
              </a:solidFill>
              <a:ln w="19050">
                <a:solidFill>
                  <a:schemeClr val="bg1"/>
                </a:solidFill>
              </a:ln>
            </c:spPr>
            <c:extLst>
              <c:ext xmlns:c16="http://schemas.microsoft.com/office/drawing/2014/chart" uri="{C3380CC4-5D6E-409C-BE32-E72D297353CC}">
                <c16:uniqueId val="{00000003-BD15-44A6-B9F7-A594AA43EBEA}"/>
              </c:ext>
            </c:extLst>
          </c:dPt>
          <c:dLbls>
            <c:dLbl>
              <c:idx val="1"/>
              <c:delete val="1"/>
              <c:extLst>
                <c:ext xmlns:c15="http://schemas.microsoft.com/office/drawing/2012/chart" uri="{CE6537A1-D6FC-4f65-9D91-7224C49458BB}"/>
                <c:ext xmlns:c16="http://schemas.microsoft.com/office/drawing/2014/chart" uri="{C3380CC4-5D6E-409C-BE32-E72D297353CC}">
                  <c16:uniqueId val="{00000003-BD15-44A6-B9F7-A594AA43EBEA}"/>
                </c:ext>
              </c:extLst>
            </c:dLbl>
            <c:spPr>
              <a:noFill/>
              <a:ln>
                <a:noFill/>
              </a:ln>
              <a:effectLst/>
            </c:spPr>
            <c:showLegendKey val="0"/>
            <c:showVal val="0"/>
            <c:showCatName val="0"/>
            <c:showSerName val="0"/>
            <c:showPercent val="1"/>
            <c:showBubbleSize val="0"/>
            <c:showLeaderLines val="0"/>
            <c:extLst>
              <c:ext xmlns:c15="http://schemas.microsoft.com/office/drawing/2012/chart" uri="{CE6537A1-D6FC-4f65-9D91-7224C49458BB}"/>
            </c:extLst>
          </c:dLbls>
          <c:cat>
            <c:strRef>
              <c:f>'YP donouts'!$C$3:$C$4</c:f>
              <c:strCache>
                <c:ptCount val="2"/>
                <c:pt idx="0">
                  <c:v>Young people</c:v>
                </c:pt>
                <c:pt idx="1">
                  <c:v>Other</c:v>
                </c:pt>
              </c:strCache>
            </c:strRef>
          </c:cat>
          <c:val>
            <c:numRef>
              <c:f>'YP donouts'!$D$3:$D$4</c:f>
              <c:numCache>
                <c:formatCode>_(* #,##0_);_(* \(#,##0\);_(* "-"??_);_(@_)</c:formatCode>
                <c:ptCount val="2"/>
                <c:pt idx="0">
                  <c:v>374298</c:v>
                </c:pt>
                <c:pt idx="1">
                  <c:v>5408615</c:v>
                </c:pt>
              </c:numCache>
            </c:numRef>
          </c:val>
          <c:extLst>
            <c:ext xmlns:c16="http://schemas.microsoft.com/office/drawing/2014/chart" uri="{C3380CC4-5D6E-409C-BE32-E72D297353CC}">
              <c16:uniqueId val="{00000004-BD15-44A6-B9F7-A594AA43EBEA}"/>
            </c:ext>
          </c:extLst>
        </c:ser>
        <c:dLbls>
          <c:showLegendKey val="0"/>
          <c:showVal val="0"/>
          <c:showCatName val="0"/>
          <c:showSerName val="0"/>
          <c:showPercent val="0"/>
          <c:showBubbleSize val="0"/>
          <c:showLeaderLines val="0"/>
        </c:dLbls>
        <c:firstSliceAng val="114"/>
        <c:holeSize val="70"/>
      </c:doughnutChart>
    </c:plotArea>
    <c:plotVisOnly val="1"/>
    <c:dispBlanksAs val="gap"/>
    <c:showDLblsOverMax val="0"/>
  </c:chart>
  <c:txPr>
    <a:bodyPr/>
    <a:lstStyle/>
    <a:p>
      <a:pPr>
        <a:defRPr sz="1400" b="1">
          <a:latin typeface="Arial" pitchFamily="34" charset="0"/>
          <a:cs typeface="Arial" pitchFamily="34" charset="0"/>
        </a:defRPr>
      </a:pPr>
      <a:endParaRPr lang="en-US"/>
    </a:p>
  </c:txPr>
  <c:externalData r:id="rId2">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6.0969060128429654E-2"/>
          <c:y val="0.24895667649571532"/>
          <c:w val="0.85685931115002922"/>
          <c:h val="0.73612501596789193"/>
        </c:manualLayout>
      </c:layout>
      <c:barChart>
        <c:barDir val="bar"/>
        <c:grouping val="stacked"/>
        <c:varyColors val="0"/>
        <c:ser>
          <c:idx val="0"/>
          <c:order val="0"/>
          <c:tx>
            <c:strRef>
              <c:f>'YP donouts'!$C$31</c:f>
              <c:strCache>
                <c:ptCount val="1"/>
                <c:pt idx="0">
                  <c:v>Female</c:v>
                </c:pt>
              </c:strCache>
            </c:strRef>
          </c:tx>
          <c:spPr>
            <a:solidFill>
              <a:srgbClr val="FF7DFF"/>
            </a:solidFill>
            <a:ln w="19050">
              <a:solidFill>
                <a:schemeClr val="bg1"/>
              </a:solidFill>
            </a:ln>
          </c:spPr>
          <c:invertIfNegative val="0"/>
          <c:dLbls>
            <c:dLbl>
              <c:idx val="0"/>
              <c:tx>
                <c:rich>
                  <a:bodyPr/>
                  <a:lstStyle/>
                  <a:p>
                    <a:r>
                      <a:rPr lang="en-US"/>
                      <a:t> 41% </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0-EED6-4BCF-B8ED-552AB5CEE3E8}"/>
                </c:ext>
              </c:extLst>
            </c:dLbl>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'YP donouts'!$D$30</c:f>
              <c:strCache>
                <c:ptCount val="1"/>
                <c:pt idx="0">
                  <c:v>PLHIV</c:v>
                </c:pt>
              </c:strCache>
            </c:strRef>
          </c:cat>
          <c:val>
            <c:numRef>
              <c:f>'YP donouts'!$D$31</c:f>
              <c:numCache>
                <c:formatCode>#,##0</c:formatCode>
                <c:ptCount val="1"/>
                <c:pt idx="0">
                  <c:v>153105</c:v>
                </c:pt>
              </c:numCache>
            </c:numRef>
          </c:val>
          <c:extLst>
            <c:ext xmlns:c16="http://schemas.microsoft.com/office/drawing/2014/chart" uri="{C3380CC4-5D6E-409C-BE32-E72D297353CC}">
              <c16:uniqueId val="{00000001-EED6-4BCF-B8ED-552AB5CEE3E8}"/>
            </c:ext>
          </c:extLst>
        </c:ser>
        <c:ser>
          <c:idx val="1"/>
          <c:order val="1"/>
          <c:tx>
            <c:strRef>
              <c:f>'YP donouts'!$C$32</c:f>
              <c:strCache>
                <c:ptCount val="1"/>
                <c:pt idx="0">
                  <c:v>Male</c:v>
                </c:pt>
              </c:strCache>
            </c:strRef>
          </c:tx>
          <c:spPr>
            <a:solidFill>
              <a:srgbClr val="00AEEF"/>
            </a:solidFill>
            <a:ln w="19050">
              <a:solidFill>
                <a:schemeClr val="bg1"/>
              </a:solidFill>
            </a:ln>
          </c:spPr>
          <c:invertIfNegative val="0"/>
          <c:dLbls>
            <c:dLbl>
              <c:idx val="0"/>
              <c:tx>
                <c:rich>
                  <a:bodyPr/>
                  <a:lstStyle/>
                  <a:p>
                    <a:r>
                      <a:rPr lang="en-US"/>
                      <a:t> 59%</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2-EED6-4BCF-B8ED-552AB5CEE3E8}"/>
                </c:ext>
              </c:extLst>
            </c:dLbl>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'YP donouts'!$D$30</c:f>
              <c:strCache>
                <c:ptCount val="1"/>
                <c:pt idx="0">
                  <c:v>PLHIV</c:v>
                </c:pt>
              </c:strCache>
            </c:strRef>
          </c:cat>
          <c:val>
            <c:numRef>
              <c:f>'YP donouts'!$D$32</c:f>
              <c:numCache>
                <c:formatCode>#,##0</c:formatCode>
                <c:ptCount val="1"/>
                <c:pt idx="0">
                  <c:v>221190</c:v>
                </c:pt>
              </c:numCache>
            </c:numRef>
          </c:val>
          <c:extLst>
            <c:ext xmlns:c16="http://schemas.microsoft.com/office/drawing/2014/chart" uri="{C3380CC4-5D6E-409C-BE32-E72D297353CC}">
              <c16:uniqueId val="{00000003-EED6-4BCF-B8ED-552AB5CEE3E8}"/>
            </c:ext>
          </c:extLst>
        </c:ser>
        <c:dLbls>
          <c:showLegendKey val="0"/>
          <c:showVal val="0"/>
          <c:showCatName val="0"/>
          <c:showSerName val="0"/>
          <c:showPercent val="0"/>
          <c:showBubbleSize val="0"/>
        </c:dLbls>
        <c:gapWidth val="150"/>
        <c:overlap val="100"/>
        <c:axId val="105748352"/>
        <c:axId val="105749888"/>
      </c:barChart>
      <c:catAx>
        <c:axId val="105748352"/>
        <c:scaling>
          <c:orientation val="maxMin"/>
        </c:scaling>
        <c:delete val="1"/>
        <c:axPos val="l"/>
        <c:numFmt formatCode="General" sourceLinked="0"/>
        <c:majorTickMark val="out"/>
        <c:minorTickMark val="none"/>
        <c:tickLblPos val="none"/>
        <c:crossAx val="105749888"/>
        <c:crosses val="autoZero"/>
        <c:auto val="1"/>
        <c:lblAlgn val="ctr"/>
        <c:lblOffset val="100"/>
        <c:noMultiLvlLbl val="0"/>
      </c:catAx>
      <c:valAx>
        <c:axId val="105749888"/>
        <c:scaling>
          <c:orientation val="minMax"/>
          <c:max val="370000"/>
          <c:min val="0"/>
        </c:scaling>
        <c:delete val="0"/>
        <c:axPos val="t"/>
        <c:title>
          <c:tx>
            <c:rich>
              <a:bodyPr/>
              <a:lstStyle/>
              <a:p>
                <a:pPr>
                  <a:defRPr sz="1200"/>
                </a:pPr>
                <a:r>
                  <a:rPr lang="en-GB" sz="1200"/>
                  <a:t>Number</a:t>
                </a:r>
                <a:r>
                  <a:rPr lang="en-GB" sz="1200" baseline="0"/>
                  <a:t> of y</a:t>
                </a:r>
                <a:r>
                  <a:rPr lang="en-GB" sz="1200"/>
                  <a:t>oung</a:t>
                </a:r>
                <a:r>
                  <a:rPr lang="en-GB" sz="1200" baseline="0"/>
                  <a:t> people living with HIV</a:t>
                </a:r>
                <a:endParaRPr lang="en-GB" sz="1200"/>
              </a:p>
            </c:rich>
          </c:tx>
          <c:layout>
            <c:manualLayout>
              <c:xMode val="edge"/>
              <c:yMode val="edge"/>
              <c:x val="0.1582759186351706"/>
              <c:y val="4.5216582639400288E-2"/>
            </c:manualLayout>
          </c:layout>
          <c:overlay val="0"/>
        </c:title>
        <c:numFmt formatCode="#,##0" sourceLinked="1"/>
        <c:majorTickMark val="out"/>
        <c:minorTickMark val="none"/>
        <c:tickLblPos val="nextTo"/>
        <c:spPr>
          <a:ln w="41275">
            <a:solidFill>
              <a:srgbClr val="E31837"/>
            </a:solidFill>
          </a:ln>
        </c:spPr>
        <c:txPr>
          <a:bodyPr/>
          <a:lstStyle/>
          <a:p>
            <a:pPr>
              <a:defRPr>
                <a:solidFill>
                  <a:srgbClr val="E31837"/>
                </a:solidFill>
              </a:defRPr>
            </a:pPr>
            <a:endParaRPr lang="en-US"/>
          </a:p>
        </c:txPr>
        <c:crossAx val="105748352"/>
        <c:crosses val="autoZero"/>
        <c:crossBetween val="between"/>
        <c:majorUnit val="370000"/>
      </c:valAx>
    </c:plotArea>
    <c:plotVisOnly val="1"/>
    <c:dispBlanksAs val="gap"/>
    <c:showDLblsOverMax val="0"/>
  </c:chart>
  <c:txPr>
    <a:bodyPr/>
    <a:lstStyle/>
    <a:p>
      <a:pPr>
        <a:defRPr sz="1400" b="1">
          <a:latin typeface="Arial" pitchFamily="34" charset="0"/>
          <a:cs typeface="Arial" pitchFamily="34" charset="0"/>
        </a:defRPr>
      </a:pPr>
      <a:endParaRPr lang="en-US"/>
    </a:p>
  </c:txPr>
  <c:externalData r:id="rId2">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sz="1400"/>
            </a:pPr>
            <a:r>
              <a:rPr lang="en-US" sz="1400" b="1" i="0" baseline="0">
                <a:effectLst/>
              </a:rPr>
              <a:t>Proportion of young people out of all new HIV infections</a:t>
            </a:r>
            <a:endParaRPr lang="en-US" sz="1400">
              <a:effectLst/>
            </a:endParaRPr>
          </a:p>
        </c:rich>
      </c:tx>
      <c:layout>
        <c:manualLayout>
          <c:xMode val="edge"/>
          <c:yMode val="edge"/>
          <c:x val="0.10002490493142926"/>
          <c:y val="4.6056410762258986E-3"/>
        </c:manualLayout>
      </c:layout>
      <c:overlay val="0"/>
    </c:title>
    <c:autoTitleDeleted val="0"/>
    <c:plotArea>
      <c:layout>
        <c:manualLayout>
          <c:layoutTarget val="inner"/>
          <c:xMode val="edge"/>
          <c:yMode val="edge"/>
          <c:x val="0.24706039743820113"/>
          <c:y val="0.16606664233196017"/>
          <c:w val="0.50032680467223567"/>
          <c:h val="0.81921296296296298"/>
        </c:manualLayout>
      </c:layout>
      <c:doughnutChart>
        <c:varyColors val="1"/>
        <c:ser>
          <c:idx val="0"/>
          <c:order val="0"/>
          <c:tx>
            <c:strRef>
              <c:f>'YP donouts'!$E$1</c:f>
              <c:strCache>
                <c:ptCount val="1"/>
                <c:pt idx="0">
                  <c:v>New HIV infections</c:v>
                </c:pt>
              </c:strCache>
            </c:strRef>
          </c:tx>
          <c:spPr>
            <a:solidFill>
              <a:schemeClr val="tx1"/>
            </a:solidFill>
            <a:ln>
              <a:noFill/>
            </a:ln>
          </c:spPr>
          <c:dPt>
            <c:idx val="0"/>
            <c:bubble3D val="0"/>
            <c:spPr>
              <a:solidFill>
                <a:srgbClr val="E31837"/>
              </a:solidFill>
              <a:ln w="15875">
                <a:solidFill>
                  <a:schemeClr val="bg1"/>
                </a:solidFill>
              </a:ln>
            </c:spPr>
            <c:extLst>
              <c:ext xmlns:c16="http://schemas.microsoft.com/office/drawing/2014/chart" uri="{C3380CC4-5D6E-409C-BE32-E72D297353CC}">
                <c16:uniqueId val="{00000001-400A-4192-AE7F-8B097B4E2771}"/>
              </c:ext>
            </c:extLst>
          </c:dPt>
          <c:dPt>
            <c:idx val="1"/>
            <c:bubble3D val="0"/>
            <c:spPr>
              <a:solidFill>
                <a:sysClr val="window" lastClr="FFFFFF">
                  <a:lumMod val="65000"/>
                </a:sysClr>
              </a:solidFill>
              <a:ln w="19050">
                <a:solidFill>
                  <a:schemeClr val="bg1"/>
                </a:solidFill>
              </a:ln>
            </c:spPr>
            <c:extLst>
              <c:ext xmlns:c16="http://schemas.microsoft.com/office/drawing/2014/chart" uri="{C3380CC4-5D6E-409C-BE32-E72D297353CC}">
                <c16:uniqueId val="{00000003-400A-4192-AE7F-8B097B4E2771}"/>
              </c:ext>
            </c:extLst>
          </c:dPt>
          <c:dLbls>
            <c:dLbl>
              <c:idx val="1"/>
              <c:delete val="1"/>
              <c:extLst>
                <c:ext xmlns:c15="http://schemas.microsoft.com/office/drawing/2012/chart" uri="{CE6537A1-D6FC-4f65-9D91-7224C49458BB}"/>
                <c:ext xmlns:c16="http://schemas.microsoft.com/office/drawing/2014/chart" uri="{C3380CC4-5D6E-409C-BE32-E72D297353CC}">
                  <c16:uniqueId val="{00000003-400A-4192-AE7F-8B097B4E2771}"/>
                </c:ext>
              </c:extLst>
            </c:dLbl>
            <c:spPr>
              <a:noFill/>
              <a:ln>
                <a:noFill/>
              </a:ln>
              <a:effectLst/>
            </c:spPr>
            <c:showLegendKey val="0"/>
            <c:showVal val="0"/>
            <c:showCatName val="0"/>
            <c:showSerName val="0"/>
            <c:showPercent val="1"/>
            <c:showBubbleSize val="0"/>
            <c:showLeaderLines val="0"/>
            <c:extLst>
              <c:ext xmlns:c15="http://schemas.microsoft.com/office/drawing/2012/chart" uri="{CE6537A1-D6FC-4f65-9D91-7224C49458BB}"/>
            </c:extLst>
          </c:dLbls>
          <c:cat>
            <c:strRef>
              <c:f>'YP donouts'!$C$3:$C$4</c:f>
              <c:strCache>
                <c:ptCount val="2"/>
                <c:pt idx="0">
                  <c:v>Young people</c:v>
                </c:pt>
                <c:pt idx="1">
                  <c:v>Other</c:v>
                </c:pt>
              </c:strCache>
            </c:strRef>
          </c:cat>
          <c:val>
            <c:numRef>
              <c:f>'YP donouts'!$E$3:$E$4</c:f>
              <c:numCache>
                <c:formatCode>_(* #,##0_);_(* \(#,##0\);_(* "-"??_);_(@_)</c:formatCode>
                <c:ptCount val="2"/>
                <c:pt idx="0">
                  <c:v>63266</c:v>
                </c:pt>
                <c:pt idx="1">
                  <c:v>180065</c:v>
                </c:pt>
              </c:numCache>
            </c:numRef>
          </c:val>
          <c:extLst>
            <c:ext xmlns:c16="http://schemas.microsoft.com/office/drawing/2014/chart" uri="{C3380CC4-5D6E-409C-BE32-E72D297353CC}">
              <c16:uniqueId val="{00000004-400A-4192-AE7F-8B097B4E2771}"/>
            </c:ext>
          </c:extLst>
        </c:ser>
        <c:dLbls>
          <c:showLegendKey val="0"/>
          <c:showVal val="0"/>
          <c:showCatName val="0"/>
          <c:showSerName val="0"/>
          <c:showPercent val="0"/>
          <c:showBubbleSize val="0"/>
          <c:showLeaderLines val="0"/>
        </c:dLbls>
        <c:firstSliceAng val="80"/>
        <c:holeSize val="70"/>
      </c:doughnutChart>
    </c:plotArea>
    <c:plotVisOnly val="1"/>
    <c:dispBlanksAs val="gap"/>
    <c:showDLblsOverMax val="0"/>
  </c:chart>
  <c:txPr>
    <a:bodyPr/>
    <a:lstStyle/>
    <a:p>
      <a:pPr>
        <a:defRPr sz="1400" b="1">
          <a:latin typeface="Arial" pitchFamily="34" charset="0"/>
          <a:cs typeface="Arial" pitchFamily="34" charset="0"/>
        </a:defRPr>
      </a:pPr>
      <a:endParaRPr lang="en-US"/>
    </a:p>
  </c:txPr>
  <c:externalData r:id="rId2">
    <c:autoUpdate val="0"/>
  </c:externalData>
</c:chartSpace>
</file>

<file path=ppt/drawings/drawing1.xml><?xml version="1.0" encoding="utf-8"?>
<c:userShapes xmlns:c="http://schemas.openxmlformats.org/drawingml/2006/chart">
  <cdr:relSizeAnchor xmlns:cdr="http://schemas.openxmlformats.org/drawingml/2006/chartDrawing">
    <cdr:from>
      <cdr:x>0.37156</cdr:x>
      <cdr:y>0.43204</cdr:y>
    </cdr:from>
    <cdr:to>
      <cdr:x>0.51196</cdr:x>
      <cdr:y>0.5923</cdr:y>
    </cdr:to>
    <cdr:sp macro="" textlink="">
      <cdr:nvSpPr>
        <cdr:cNvPr id="2" name="TextBox 1">
          <a:extLst xmlns:a="http://schemas.openxmlformats.org/drawingml/2006/main">
            <a:ext uri="{FF2B5EF4-FFF2-40B4-BE49-F238E27FC236}">
              <a16:creationId xmlns:a16="http://schemas.microsoft.com/office/drawing/2014/main" id="{532FF017-2998-45E4-B0EC-0E27FA95FD8A}"/>
            </a:ext>
          </a:extLst>
        </cdr:cNvPr>
        <cdr:cNvSpPr txBox="1"/>
      </cdr:nvSpPr>
      <cdr:spPr>
        <a:xfrm xmlns:a="http://schemas.openxmlformats.org/drawingml/2006/main">
          <a:off x="3747516" y="1781695"/>
          <a:ext cx="1416051" cy="660903"/>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pPr algn="ctr"/>
          <a:r>
            <a:rPr lang="en-US" sz="1100" b="1" dirty="0">
              <a:latin typeface="Arial" panose="020B0604020202020204" pitchFamily="34" charset="0"/>
              <a:cs typeface="Arial" panose="020B0604020202020204" pitchFamily="34" charset="0"/>
            </a:rPr>
            <a:t> Estimate 2010:</a:t>
          </a:r>
        </a:p>
        <a:p xmlns:a="http://schemas.openxmlformats.org/drawingml/2006/main">
          <a:pPr algn="ctr"/>
          <a:r>
            <a:rPr lang="en-US" sz="1100" b="1" dirty="0">
              <a:latin typeface="Arial" panose="020B0604020202020204" pitchFamily="34" charset="0"/>
              <a:cs typeface="Arial" panose="020B0604020202020204" pitchFamily="34" charset="0"/>
            </a:rPr>
            <a:t>93 000</a:t>
          </a:r>
        </a:p>
      </cdr:txBody>
    </cdr:sp>
  </cdr:relSizeAnchor>
  <cdr:relSizeAnchor xmlns:cdr="http://schemas.openxmlformats.org/drawingml/2006/chartDrawing">
    <cdr:from>
      <cdr:x>0.79103</cdr:x>
      <cdr:y>0.48361</cdr:y>
    </cdr:from>
    <cdr:to>
      <cdr:x>1</cdr:x>
      <cdr:y>0.59158</cdr:y>
    </cdr:to>
    <cdr:sp macro="" textlink="">
      <cdr:nvSpPr>
        <cdr:cNvPr id="4" name="Rounded Rectangle 20">
          <a:extLst xmlns:a="http://schemas.openxmlformats.org/drawingml/2006/main">
            <a:ext uri="{FF2B5EF4-FFF2-40B4-BE49-F238E27FC236}">
              <a16:creationId xmlns:a16="http://schemas.microsoft.com/office/drawing/2014/main" id="{130BFD2D-92C6-4244-8D75-BFB6492C1856}"/>
            </a:ext>
          </a:extLst>
        </cdr:cNvPr>
        <cdr:cNvSpPr/>
      </cdr:nvSpPr>
      <cdr:spPr>
        <a:xfrm xmlns:a="http://schemas.openxmlformats.org/drawingml/2006/main">
          <a:off x="6925228" y="1639871"/>
          <a:ext cx="1829463" cy="366103"/>
        </a:xfrm>
        <a:prstGeom xmlns:a="http://schemas.openxmlformats.org/drawingml/2006/main" prst="roundRect">
          <a:avLst/>
        </a:prstGeom>
        <a:solidFill xmlns:a="http://schemas.openxmlformats.org/drawingml/2006/main">
          <a:sysClr val="window" lastClr="FFFFFF"/>
        </a:solidFill>
        <a:ln xmlns:a="http://schemas.openxmlformats.org/drawingml/2006/main" w="22225" cap="flat" cmpd="sng" algn="ctr">
          <a:solidFill>
            <a:srgbClr val="53B9FF"/>
          </a:solidFill>
          <a:prstDash val="sysDash"/>
        </a:ln>
        <a:effectLst xmlns:a="http://schemas.openxmlformats.org/drawingml/2006/main"/>
      </cdr:spPr>
      <cdr:txBody>
        <a:bodyPr xmlns:a="http://schemas.openxmlformats.org/drawingml/2006/main" wrap="square" rtlCol="0" anchor="ctr"/>
        <a:lstStyle xmlns:a="http://schemas.openxmlformats.org/drawingml/2006/main">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xmlns:a="http://schemas.openxmlformats.org/drawingml/2006/main">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100" b="1" i="0" u="none" strike="noStrike" kern="0" cap="none" spc="0" normalizeH="0" baseline="0" noProof="0" dirty="0">
              <a:ln>
                <a:noFill/>
              </a:ln>
              <a:solidFill>
                <a:prstClr val="black"/>
              </a:solidFill>
              <a:effectLst/>
              <a:uLnTx/>
              <a:uFillTx/>
              <a:latin typeface="Arial" pitchFamily="34" charset="0"/>
              <a:ea typeface="+mn-ea"/>
              <a:cs typeface="Arial" pitchFamily="34" charset="0"/>
            </a:rPr>
            <a:t>Estimate 2020:</a:t>
          </a:r>
        </a:p>
        <a:p xmlns:a="http://schemas.openxmlformats.org/drawingml/2006/main">
          <a:pPr marL="0" marR="0" lvl="0" indent="0" algn="ctr" defTabSz="914400" rtl="0" eaLnBrk="1" fontAlgn="auto" latinLnBrk="0" hangingPunct="1">
            <a:lnSpc>
              <a:spcPct val="100000"/>
            </a:lnSpc>
            <a:spcBef>
              <a:spcPts val="0"/>
            </a:spcBef>
            <a:spcAft>
              <a:spcPts val="0"/>
            </a:spcAft>
            <a:buClrTx/>
            <a:buSzTx/>
            <a:buFontTx/>
            <a:buNone/>
            <a:tabLst/>
            <a:defRPr/>
          </a:pPr>
          <a:r>
            <a:rPr lang="en-GB" sz="1100" b="1" kern="0" dirty="0">
              <a:solidFill>
                <a:prstClr val="black"/>
              </a:solidFill>
              <a:latin typeface="Arial" pitchFamily="34" charset="0"/>
              <a:cs typeface="Arial" pitchFamily="34" charset="0"/>
            </a:rPr>
            <a:t>63</a:t>
          </a:r>
          <a:r>
            <a:rPr kumimoji="0" lang="en-GB" sz="1100" b="1" i="0" u="none" strike="noStrike" kern="0" cap="none" spc="0" normalizeH="0" baseline="0" noProof="0" dirty="0">
              <a:ln>
                <a:noFill/>
              </a:ln>
              <a:solidFill>
                <a:prstClr val="black"/>
              </a:solidFill>
              <a:effectLst/>
              <a:uLnTx/>
              <a:uFillTx/>
              <a:latin typeface="Arial" pitchFamily="34" charset="0"/>
              <a:ea typeface="+mn-ea"/>
              <a:cs typeface="Arial" pitchFamily="34" charset="0"/>
            </a:rPr>
            <a:t> 000 </a:t>
          </a:r>
        </a:p>
      </cdr:txBody>
    </cdr:sp>
  </cdr:relSizeAnchor>
  <cdr:relSizeAnchor xmlns:cdr="http://schemas.openxmlformats.org/drawingml/2006/chartDrawing">
    <cdr:from>
      <cdr:x>0.79103</cdr:x>
      <cdr:y>0.73196</cdr:y>
    </cdr:from>
    <cdr:to>
      <cdr:x>1</cdr:x>
      <cdr:y>0.83993</cdr:y>
    </cdr:to>
    <cdr:sp macro="" textlink="">
      <cdr:nvSpPr>
        <cdr:cNvPr id="5" name="Rounded Rectangle 20">
          <a:extLst xmlns:a="http://schemas.openxmlformats.org/drawingml/2006/main">
            <a:ext uri="{FF2B5EF4-FFF2-40B4-BE49-F238E27FC236}">
              <a16:creationId xmlns:a16="http://schemas.microsoft.com/office/drawing/2014/main" id="{F48BB3DE-32DF-4D8B-AC88-8BB948ADC966}"/>
            </a:ext>
          </a:extLst>
        </cdr:cNvPr>
        <cdr:cNvSpPr/>
      </cdr:nvSpPr>
      <cdr:spPr>
        <a:xfrm xmlns:a="http://schemas.openxmlformats.org/drawingml/2006/main">
          <a:off x="6922716" y="2479675"/>
          <a:ext cx="1828800" cy="365760"/>
        </a:xfrm>
        <a:prstGeom xmlns:a="http://schemas.openxmlformats.org/drawingml/2006/main" prst="roundRect">
          <a:avLst/>
        </a:prstGeom>
        <a:solidFill xmlns:a="http://schemas.openxmlformats.org/drawingml/2006/main">
          <a:sysClr val="window" lastClr="FFFFFF"/>
        </a:solidFill>
        <a:ln xmlns:a="http://schemas.openxmlformats.org/drawingml/2006/main" w="22225" cap="flat" cmpd="sng" algn="ctr">
          <a:solidFill>
            <a:srgbClr val="00A99A"/>
          </a:solidFill>
          <a:prstDash val="sysDash"/>
        </a:ln>
        <a:effectLst xmlns:a="http://schemas.openxmlformats.org/drawingml/2006/main"/>
      </cdr:spPr>
      <cdr:txBody>
        <a:bodyPr xmlns:a="http://schemas.openxmlformats.org/drawingml/2006/main" wrap="square" rtlCol="0" anchor="ct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100" b="1" i="0" u="none" strike="noStrike" kern="0" cap="none" spc="0" normalizeH="0" baseline="0" noProof="0" dirty="0">
              <a:ln>
                <a:noFill/>
              </a:ln>
              <a:solidFill>
                <a:prstClr val="black"/>
              </a:solidFill>
              <a:effectLst/>
              <a:uLnTx/>
              <a:uFillTx/>
              <a:latin typeface="Arial" pitchFamily="34" charset="0"/>
              <a:ea typeface="+mn-ea"/>
              <a:cs typeface="Arial" pitchFamily="34" charset="0"/>
            </a:rPr>
            <a:t>Fast-Track Target 2020:</a:t>
          </a:r>
        </a:p>
        <a:p xmlns:a="http://schemas.openxmlformats.org/drawingml/2006/main">
          <a:pPr marL="0" marR="0" lvl="0" indent="0" algn="ctr" defTabSz="914400" rtl="0" eaLnBrk="1" fontAlgn="auto" latinLnBrk="0" hangingPunct="1">
            <a:lnSpc>
              <a:spcPct val="100000"/>
            </a:lnSpc>
            <a:spcBef>
              <a:spcPts val="0"/>
            </a:spcBef>
            <a:spcAft>
              <a:spcPts val="0"/>
            </a:spcAft>
            <a:buClrTx/>
            <a:buSzTx/>
            <a:buFontTx/>
            <a:buNone/>
            <a:tabLst/>
            <a:defRPr/>
          </a:pPr>
          <a:r>
            <a:rPr lang="en-GB" b="1" dirty="0">
              <a:solidFill>
                <a:prstClr val="black"/>
              </a:solidFill>
              <a:latin typeface="Arial" pitchFamily="34" charset="0"/>
              <a:cs typeface="Arial" pitchFamily="34" charset="0"/>
            </a:rPr>
            <a:t>23 0</a:t>
          </a:r>
          <a:r>
            <a:rPr kumimoji="0" lang="en-GB" sz="1100" b="1" i="0" u="none" strike="noStrike" kern="0" cap="none" spc="0" normalizeH="0" baseline="0" noProof="0" dirty="0">
              <a:ln>
                <a:noFill/>
              </a:ln>
              <a:solidFill>
                <a:prstClr val="black"/>
              </a:solidFill>
              <a:effectLst/>
              <a:uLnTx/>
              <a:uFillTx/>
              <a:latin typeface="Arial" pitchFamily="34" charset="0"/>
              <a:ea typeface="+mn-ea"/>
              <a:cs typeface="Arial" pitchFamily="34" charset="0"/>
            </a:rPr>
            <a:t>00 </a:t>
          </a:r>
        </a:p>
      </cdr:txBody>
    </cdr:sp>
  </cdr:relSizeAnchor>
  <cdr:relSizeAnchor xmlns:cdr="http://schemas.openxmlformats.org/drawingml/2006/chartDrawing">
    <cdr:from>
      <cdr:x>0.79111</cdr:x>
      <cdr:y>0.57846</cdr:y>
    </cdr:from>
    <cdr:to>
      <cdr:x>1</cdr:x>
      <cdr:y>0.761</cdr:y>
    </cdr:to>
    <cdr:sp macro="" textlink="">
      <cdr:nvSpPr>
        <cdr:cNvPr id="7" name="Rounded Rectangle 23">
          <a:extLst xmlns:a="http://schemas.openxmlformats.org/drawingml/2006/main">
            <a:ext uri="{FF2B5EF4-FFF2-40B4-BE49-F238E27FC236}">
              <a16:creationId xmlns:a16="http://schemas.microsoft.com/office/drawing/2014/main" id="{204FAF15-B117-4F6A-BAC8-29AAA3BF5E7C}"/>
            </a:ext>
          </a:extLst>
        </cdr:cNvPr>
        <cdr:cNvSpPr/>
      </cdr:nvSpPr>
      <cdr:spPr>
        <a:xfrm xmlns:a="http://schemas.openxmlformats.org/drawingml/2006/main">
          <a:off x="6925891" y="1961515"/>
          <a:ext cx="1828800" cy="618974"/>
        </a:xfrm>
        <a:prstGeom xmlns:a="http://schemas.openxmlformats.org/drawingml/2006/main" prst="roundRect">
          <a:avLst/>
        </a:prstGeom>
        <a:noFill xmlns:a="http://schemas.openxmlformats.org/drawingml/2006/main"/>
        <a:ln xmlns:a="http://schemas.openxmlformats.org/drawingml/2006/main" w="25400" cap="flat" cmpd="sng" algn="ctr">
          <a:noFill/>
          <a:prstDash val="sysDot"/>
        </a:ln>
        <a:effectLst xmlns:a="http://schemas.openxmlformats.org/drawingml/2006/main"/>
      </cdr:spPr>
      <cdr:txBody>
        <a:bodyPr xmlns:a="http://schemas.openxmlformats.org/drawingml/2006/main" wrap="square" rtlCol="0" anchor="ctr"/>
        <a:lstStyle xmlns:a="http://schemas.openxmlformats.org/drawingml/2006/main">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xmlns:a="http://schemas.openxmlformats.org/drawingml/2006/main">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050" b="1" i="0" u="none" strike="noStrike" kern="0" cap="none" spc="0" normalizeH="0" baseline="0" noProof="0" dirty="0">
              <a:ln>
                <a:noFill/>
              </a:ln>
              <a:solidFill>
                <a:prstClr val="black"/>
              </a:solidFill>
              <a:effectLst/>
              <a:uLnTx/>
              <a:uFillTx/>
              <a:latin typeface="Arial" pitchFamily="34" charset="0"/>
              <a:ea typeface="+mn-ea"/>
              <a:cs typeface="Arial" pitchFamily="34" charset="0"/>
            </a:rPr>
            <a:t>Fell short of target by: </a:t>
          </a:r>
        </a:p>
        <a:p xmlns:a="http://schemas.openxmlformats.org/drawingml/2006/main">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0" cap="none" spc="0" normalizeH="0" baseline="0" noProof="0" dirty="0">
              <a:ln>
                <a:noFill/>
              </a:ln>
              <a:solidFill>
                <a:srgbClr val="FF0000"/>
              </a:solidFill>
              <a:effectLst/>
              <a:uLnTx/>
              <a:uFillTx/>
              <a:latin typeface="Arial" pitchFamily="34" charset="0"/>
              <a:ea typeface="+mn-ea"/>
              <a:cs typeface="Arial" pitchFamily="34" charset="0"/>
            </a:rPr>
            <a:t>40 000</a:t>
          </a:r>
          <a:endParaRPr kumimoji="0" lang="en-GB" sz="1050" b="1" i="0" u="none" strike="noStrike" kern="0" cap="none" spc="0" normalizeH="0" baseline="0" noProof="0" dirty="0">
            <a:ln>
              <a:noFill/>
            </a:ln>
            <a:solidFill>
              <a:srgbClr val="FF0000"/>
            </a:solidFill>
            <a:effectLst/>
            <a:uLnTx/>
            <a:uFillTx/>
            <a:latin typeface="Arial" pitchFamily="34" charset="0"/>
            <a:ea typeface="+mn-ea"/>
            <a:cs typeface="Arial" pitchFamily="34" charset="0"/>
          </a:endParaRPr>
        </a:p>
      </cdr:txBody>
    </cdr:sp>
  </cdr:relSizeAnchor>
  <cdr:relSizeAnchor xmlns:cdr="http://schemas.openxmlformats.org/drawingml/2006/chartDrawing">
    <cdr:from>
      <cdr:x>0.75131</cdr:x>
      <cdr:y>0.55875</cdr:y>
    </cdr:from>
    <cdr:to>
      <cdr:x>0.77931</cdr:x>
      <cdr:y>0.65313</cdr:y>
    </cdr:to>
    <cdr:sp macro="" textlink="">
      <cdr:nvSpPr>
        <cdr:cNvPr id="9" name="Down Arrow 24">
          <a:extLst xmlns:a="http://schemas.openxmlformats.org/drawingml/2006/main">
            <a:ext uri="{FF2B5EF4-FFF2-40B4-BE49-F238E27FC236}">
              <a16:creationId xmlns:a16="http://schemas.microsoft.com/office/drawing/2014/main" id="{97C0462D-8D72-4206-9B0B-9D7B08D92106}"/>
            </a:ext>
          </a:extLst>
        </cdr:cNvPr>
        <cdr:cNvSpPr/>
      </cdr:nvSpPr>
      <cdr:spPr>
        <a:xfrm xmlns:a="http://schemas.openxmlformats.org/drawingml/2006/main">
          <a:off x="7577575" y="2304256"/>
          <a:ext cx="282404" cy="389218"/>
        </a:xfrm>
        <a:prstGeom xmlns:a="http://schemas.openxmlformats.org/drawingml/2006/main" prst="downArrow">
          <a:avLst/>
        </a:prstGeom>
        <a:pattFill xmlns:a="http://schemas.openxmlformats.org/drawingml/2006/main" prst="pct30">
          <a:fgClr>
            <a:schemeClr val="bg1"/>
          </a:fgClr>
          <a:bgClr>
            <a:srgbClr val="92D050"/>
          </a:bgClr>
        </a:pattFill>
        <a:ln xmlns:a="http://schemas.openxmlformats.org/drawingml/2006/main" w="25400" cap="flat" cmpd="sng" algn="ctr">
          <a:noFill/>
          <a:prstDash val="solid"/>
        </a:ln>
        <a:effectLst xmlns:a="http://schemas.openxmlformats.org/drawingml/2006/main"/>
      </cdr:spPr>
      <cdr:txBody>
        <a:bodyPr xmlns:a="http://schemas.openxmlformats.org/drawingml/2006/main" wrap="square"/>
        <a:lstStyle xmlns:a="http://schemas.openxmlformats.org/drawingml/2006/main">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xmlns:a="http://schemas.openxmlformats.org/drawingml/2006/main">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0" cap="none" spc="0" normalizeH="0" baseline="0" noProof="0">
            <a:ln>
              <a:noFill/>
            </a:ln>
            <a:solidFill>
              <a:sysClr val="window" lastClr="FFFFFF"/>
            </a:solidFill>
            <a:effectLst/>
            <a:uLnTx/>
            <a:uFillTx/>
            <a:latin typeface="Calibri"/>
            <a:ea typeface="+mn-ea"/>
            <a:cs typeface="+mn-cs"/>
          </a:endParaRPr>
        </a:p>
      </cdr:txBody>
    </cdr:sp>
  </cdr:relSizeAnchor>
  <cdr:relSizeAnchor xmlns:cdr="http://schemas.openxmlformats.org/drawingml/2006/chartDrawing">
    <cdr:from>
      <cdr:x>0.46594</cdr:x>
      <cdr:y>0.16597</cdr:y>
    </cdr:from>
    <cdr:to>
      <cdr:x>0.7491</cdr:x>
      <cdr:y>0.33762</cdr:y>
    </cdr:to>
    <cdr:sp macro="" textlink="">
      <cdr:nvSpPr>
        <cdr:cNvPr id="11" name="TextBox 31">
          <a:extLst xmlns:a="http://schemas.openxmlformats.org/drawingml/2006/main">
            <a:ext uri="{FF2B5EF4-FFF2-40B4-BE49-F238E27FC236}">
              <a16:creationId xmlns:a16="http://schemas.microsoft.com/office/drawing/2014/main" id="{CCEA248E-34AA-45C8-8069-69D394A01763}"/>
            </a:ext>
          </a:extLst>
        </cdr:cNvPr>
        <cdr:cNvSpPr txBox="1"/>
      </cdr:nvSpPr>
      <cdr:spPr>
        <a:xfrm xmlns:a="http://schemas.openxmlformats.org/drawingml/2006/main">
          <a:off x="4699439" y="684443"/>
          <a:ext cx="2855905" cy="707886"/>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xmlns:a="http://schemas.openxmlformats.org/drawingml/2006/main">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FF7C80"/>
              </a:solidFill>
              <a:effectLst/>
              <a:uLnTx/>
              <a:uFillTx/>
              <a:latin typeface="Arial" pitchFamily="34" charset="0"/>
              <a:ea typeface="+mn-ea"/>
              <a:cs typeface="Arial" pitchFamily="34" charset="0"/>
            </a:rPr>
            <a:t>32</a:t>
          </a:r>
          <a:r>
            <a:rPr kumimoji="0" lang="en-US" sz="1200" b="1" i="0" u="none" strike="noStrike" kern="1200" cap="none" spc="0" normalizeH="0" baseline="0" noProof="0" dirty="0">
              <a:ln>
                <a:noFill/>
              </a:ln>
              <a:solidFill>
                <a:srgbClr val="FF7C80"/>
              </a:solidFill>
              <a:effectLst/>
              <a:uLnTx/>
              <a:uFillTx/>
              <a:latin typeface="Arial" pitchFamily="34" charset="0"/>
              <a:ea typeface="+mn-ea"/>
              <a:cs typeface="Arial" pitchFamily="34" charset="0"/>
            </a:rPr>
            <a:t>% decline </a:t>
          </a:r>
        </a:p>
        <a:p xmlns:a="http://schemas.openxmlformats.org/drawingml/2006/main">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FF7C80"/>
              </a:solidFill>
              <a:effectLst/>
              <a:uLnTx/>
              <a:uFillTx/>
              <a:latin typeface="Arial" pitchFamily="34" charset="0"/>
              <a:ea typeface="+mn-ea"/>
              <a:cs typeface="Arial" pitchFamily="34" charset="0"/>
            </a:rPr>
            <a:t>between 2010 and 2020</a:t>
          </a:r>
          <a:endParaRPr kumimoji="0" lang="en-GB" sz="1400" b="1" i="0" u="none" strike="noStrike" kern="1200" cap="none" spc="0" normalizeH="0" baseline="0" noProof="0" dirty="0">
            <a:ln>
              <a:noFill/>
            </a:ln>
            <a:solidFill>
              <a:srgbClr val="FF7C80"/>
            </a:solidFill>
            <a:effectLst/>
            <a:uLnTx/>
            <a:uFillTx/>
            <a:latin typeface="Arial" pitchFamily="34" charset="0"/>
            <a:ea typeface="+mn-ea"/>
            <a:cs typeface="Arial" pitchFamily="34" charset="0"/>
          </a:endParaRPr>
        </a:p>
      </cdr:txBody>
    </cdr:sp>
  </cdr:relSizeAnchor>
  <cdr:relSizeAnchor xmlns:cdr="http://schemas.openxmlformats.org/drawingml/2006/chartDrawing">
    <cdr:from>
      <cdr:x>0.44592</cdr:x>
      <cdr:y>0.34297</cdr:y>
    </cdr:from>
    <cdr:to>
      <cdr:x>0.7697</cdr:x>
      <cdr:y>0.38544</cdr:y>
    </cdr:to>
    <cdr:sp macro="" textlink="">
      <cdr:nvSpPr>
        <cdr:cNvPr id="13" name="Right Brace 12">
          <a:extLst xmlns:a="http://schemas.openxmlformats.org/drawingml/2006/main">
            <a:ext uri="{FF2B5EF4-FFF2-40B4-BE49-F238E27FC236}">
              <a16:creationId xmlns:a16="http://schemas.microsoft.com/office/drawing/2014/main" id="{679AC4B7-5CF1-4C76-8A53-6F7A54482F7D}"/>
            </a:ext>
          </a:extLst>
        </cdr:cNvPr>
        <cdr:cNvSpPr/>
      </cdr:nvSpPr>
      <cdr:spPr>
        <a:xfrm xmlns:a="http://schemas.openxmlformats.org/drawingml/2006/main" rot="16200000">
          <a:off x="6042715" y="-130831"/>
          <a:ext cx="175144" cy="3265591"/>
        </a:xfrm>
        <a:prstGeom xmlns:a="http://schemas.openxmlformats.org/drawingml/2006/main" prst="rightBrace">
          <a:avLst/>
        </a:prstGeom>
        <a:noFill xmlns:a="http://schemas.openxmlformats.org/drawingml/2006/main"/>
        <a:ln xmlns:a="http://schemas.openxmlformats.org/drawingml/2006/main" w="25400" cap="flat" cmpd="sng" algn="ctr">
          <a:solidFill>
            <a:schemeClr val="bg1">
              <a:lumMod val="75000"/>
            </a:schemeClr>
          </a:solidFill>
          <a:prstDash val="solid"/>
        </a:ln>
        <a:effectLst xmlns:a="http://schemas.openxmlformats.org/drawingml/2006/main">
          <a:outerShdw sx="1000" sy="1000" rotWithShape="0">
            <a:srgbClr val="000000"/>
          </a:outerShdw>
        </a:effectLst>
      </cdr:spPr>
      <cdr:txBody>
        <a:bodyPr xmlns:a="http://schemas.openxmlformats.org/drawingml/2006/main" rtlCol="0" anchor="ctr"/>
        <a:lstStyle xmlns:a="http://schemas.openxmlformats.org/drawingml/2006/main">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xmlns:a="http://schemas.openxmlformats.org/drawingml/2006/main">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rgbClr val="FF7C80"/>
            </a:solidFill>
            <a:effectLst/>
            <a:uLnTx/>
            <a:uFillTx/>
            <a:latin typeface="Calibri"/>
            <a:ea typeface="+mn-ea"/>
            <a:cs typeface="+mn-cs"/>
          </a:endParaRPr>
        </a:p>
      </cdr:txBody>
    </cdr:sp>
  </cdr:relSizeAnchor>
  <cdr:relSizeAnchor xmlns:cdr="http://schemas.openxmlformats.org/drawingml/2006/chartDrawing">
    <cdr:from>
      <cdr:x>0.75702</cdr:x>
      <cdr:y>0.88691</cdr:y>
    </cdr:from>
    <cdr:to>
      <cdr:x>0.95693</cdr:x>
      <cdr:y>0.95408</cdr:y>
    </cdr:to>
    <cdr:grpSp>
      <cdr:nvGrpSpPr>
        <cdr:cNvPr id="10" name="Group 9">
          <a:extLst xmlns:a="http://schemas.openxmlformats.org/drawingml/2006/main">
            <a:ext uri="{FF2B5EF4-FFF2-40B4-BE49-F238E27FC236}">
              <a16:creationId xmlns:a16="http://schemas.microsoft.com/office/drawing/2014/main" id="{4E8B7C6C-EF31-4519-9A30-6AB27342E058}"/>
            </a:ext>
          </a:extLst>
        </cdr:cNvPr>
        <cdr:cNvGrpSpPr/>
      </cdr:nvGrpSpPr>
      <cdr:grpSpPr>
        <a:xfrm xmlns:a="http://schemas.openxmlformats.org/drawingml/2006/main">
          <a:off x="7635177" y="3657567"/>
          <a:ext cx="2016258" cy="277005"/>
          <a:chOff x="-367081" y="6144483"/>
          <a:chExt cx="2016147" cy="276968"/>
        </a:xfrm>
      </cdr:grpSpPr>
      <cdr:sp macro="" textlink="">
        <cdr:nvSpPr>
          <cdr:cNvPr id="12" name="Oval 11">
            <a:extLst xmlns:a="http://schemas.openxmlformats.org/drawingml/2006/main">
              <a:ext uri="{FF2B5EF4-FFF2-40B4-BE49-F238E27FC236}">
                <a16:creationId xmlns:a16="http://schemas.microsoft.com/office/drawing/2014/main" id="{4D1F6291-A731-448B-BB10-63D49D1DB96F}"/>
              </a:ext>
            </a:extLst>
          </cdr:cNvPr>
          <cdr:cNvSpPr/>
        </cdr:nvSpPr>
        <cdr:spPr>
          <a:xfrm xmlns:a="http://schemas.openxmlformats.org/drawingml/2006/main">
            <a:off x="-367081" y="6170973"/>
            <a:ext cx="216000" cy="216000"/>
          </a:xfrm>
          <a:prstGeom xmlns:a="http://schemas.openxmlformats.org/drawingml/2006/main" prst="ellipse">
            <a:avLst/>
          </a:prstGeom>
          <a:solidFill xmlns:a="http://schemas.openxmlformats.org/drawingml/2006/main">
            <a:srgbClr val="00A99A"/>
          </a:solidFill>
          <a:ln xmlns:a="http://schemas.openxmlformats.org/drawingml/2006/main" w="63500">
            <a:noFill/>
          </a:ln>
          <a:effectLst xmlns:a="http://schemas.openxmlformats.org/drawingml/2006/main">
            <a:outerShdw sx="1000" sy="1000" rotWithShape="0">
              <a:srgbClr val="000000"/>
            </a:outerShdw>
          </a:effectLst>
        </cdr:spPr>
        <cdr:style>
          <a:lnRef xmlns:a="http://schemas.openxmlformats.org/drawingml/2006/main" idx="1">
            <a:schemeClr val="accent1"/>
          </a:lnRef>
          <a:fillRef xmlns:a="http://schemas.openxmlformats.org/drawingml/2006/main" idx="3">
            <a:schemeClr val="accent1"/>
          </a:fillRef>
          <a:effectRef xmlns:a="http://schemas.openxmlformats.org/drawingml/2006/main" idx="2">
            <a:schemeClr val="accent1"/>
          </a:effectRef>
          <a:fontRef xmlns:a="http://schemas.openxmlformats.org/drawingml/2006/main" idx="minor">
            <a:schemeClr val="lt1"/>
          </a:fontRef>
        </cdr:style>
        <cdr:txBody>
          <a:bodyPr xmlns:a="http://schemas.openxmlformats.org/drawingml/2006/main" rtlCol="0" anchor="ctr"/>
          <a:lstStyle xmlns:a="http://schemas.openxmlformats.org/drawingml/2006/main">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xmlns:a="http://schemas.openxmlformats.org/drawingml/2006/main">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000" b="0" i="0" u="none" strike="noStrike" kern="1200" cap="none" spc="0" normalizeH="0" baseline="0" noProof="0" dirty="0">
              <a:ln>
                <a:noFill/>
              </a:ln>
              <a:solidFill>
                <a:prstClr val="white"/>
              </a:solidFill>
              <a:effectLst/>
              <a:uLnTx/>
              <a:uFillTx/>
              <a:latin typeface="Calibri"/>
              <a:ea typeface="+mn-ea"/>
              <a:cs typeface="+mn-cs"/>
            </a:endParaRPr>
          </a:p>
        </cdr:txBody>
      </cdr:sp>
      <cdr:sp macro="" textlink="">
        <cdr:nvSpPr>
          <cdr:cNvPr id="14" name="TextBox 11">
            <a:extLst xmlns:a="http://schemas.openxmlformats.org/drawingml/2006/main">
              <a:ext uri="{FF2B5EF4-FFF2-40B4-BE49-F238E27FC236}">
                <a16:creationId xmlns:a16="http://schemas.microsoft.com/office/drawing/2014/main" id="{9130BA41-C412-4F51-92A3-6B10076C50FB}"/>
              </a:ext>
            </a:extLst>
          </cdr:cNvPr>
          <cdr:cNvSpPr txBox="1"/>
        </cdr:nvSpPr>
        <cdr:spPr>
          <a:xfrm xmlns:a="http://schemas.openxmlformats.org/drawingml/2006/main">
            <a:off x="-144064" y="6144483"/>
            <a:ext cx="1793130" cy="276968"/>
          </a:xfrm>
          <a:prstGeom xmlns:a="http://schemas.openxmlformats.org/drawingml/2006/main" prst="rect">
            <a:avLst/>
          </a:prstGeom>
          <a:noFill xmlns:a="http://schemas.openxmlformats.org/drawingml/2006/main"/>
        </cdr:spPr>
        <cdr:txBody>
          <a:bodyPr xmlns:a="http://schemas.openxmlformats.org/drawingml/2006/main" wrap="none" rtlCol="0">
            <a:spAutoFit/>
          </a:bodyPr>
          <a:lstStyle xmlns:a="http://schemas.openxmlformats.org/drawingml/2006/main">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xmlns:a="http://schemas.openxmlformats.org/drawingml/2006/main">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Arial" pitchFamily="34" charset="0"/>
                <a:ea typeface="+mn-ea"/>
                <a:cs typeface="Arial" pitchFamily="34" charset="0"/>
              </a:rPr>
              <a:t>2020 Fast-Track target*</a:t>
            </a:r>
            <a:endParaRPr kumimoji="0" lang="en-GB" sz="1200" b="0" i="0" u="none" strike="noStrike" kern="1200" cap="none" spc="0" normalizeH="0" baseline="0" noProof="0" dirty="0">
              <a:ln>
                <a:noFill/>
              </a:ln>
              <a:solidFill>
                <a:prstClr val="black"/>
              </a:solidFill>
              <a:effectLst/>
              <a:uLnTx/>
              <a:uFillTx/>
              <a:latin typeface="Arial" pitchFamily="34" charset="0"/>
              <a:ea typeface="+mn-ea"/>
              <a:cs typeface="Arial" pitchFamily="34" charset="0"/>
            </a:endParaRPr>
          </a:p>
        </cdr:txBody>
      </cdr:sp>
    </cdr:grp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1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A347C05-CA3C-4ECD-891C-C34154A5E6F1}" type="datetimeFigureOut">
              <a:rPr lang="en-GB" smtClean="0"/>
              <a:t>07/04/2022</a:t>
            </a:fld>
            <a:endParaRPr lang="en-GB"/>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7F97CD6-D522-422B-809A-B1508CEDA31B}" type="slidenum">
              <a:rPr lang="en-GB" smtClean="0"/>
              <a:t>‹#›</a:t>
            </a:fld>
            <a:endParaRPr lang="en-GB"/>
          </a:p>
        </p:txBody>
      </p:sp>
    </p:spTree>
    <p:extLst>
      <p:ext uri="{BB962C8B-B14F-4D97-AF65-F5344CB8AC3E}">
        <p14:creationId xmlns:p14="http://schemas.microsoft.com/office/powerpoint/2010/main" val="388071542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b="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1F3D809-582E-4C7C-BB8F-DF9004DA5EB6}"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GB"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30782829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F7F97CD6-D522-422B-809A-B1508CEDA31B}" type="slidenum">
              <a:rPr lang="en-GB" smtClean="0"/>
              <a:t>19</a:t>
            </a:fld>
            <a:endParaRPr lang="en-GB"/>
          </a:p>
        </p:txBody>
      </p:sp>
    </p:spTree>
    <p:extLst>
      <p:ext uri="{BB962C8B-B14F-4D97-AF65-F5344CB8AC3E}">
        <p14:creationId xmlns:p14="http://schemas.microsoft.com/office/powerpoint/2010/main" val="159938608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9F6E0E5-F065-4C6A-AEAA-14D8900DFE7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97253483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Aft>
                <a:spcPts val="1049"/>
              </a:spcAft>
            </a:pPr>
            <a:endParaRPr lang="en-US" sz="1400" dirty="0">
              <a:latin typeface="Arial" pitchFamily="34" charset="0"/>
              <a:cs typeface="Arial" pitchFamily="34" charset="0"/>
            </a:endParaRPr>
          </a:p>
        </p:txBody>
      </p:sp>
      <p:sp>
        <p:nvSpPr>
          <p:cNvPr id="4" name="Slide Number Placeholder 3"/>
          <p:cNvSpPr>
            <a:spLocks noGrp="1"/>
          </p:cNvSpPr>
          <p:nvPr>
            <p:ph type="sldNum" sz="quarter" idx="10"/>
          </p:nvPr>
        </p:nvSpPr>
        <p:spPr/>
        <p:txBody>
          <a:bodyPr/>
          <a:lstStyle/>
          <a:p>
            <a:pPr marL="0" marR="0" lvl="0" indent="0" algn="r" defTabSz="949338" rtl="0" eaLnBrk="1" fontAlgn="auto" latinLnBrk="0" hangingPunct="1">
              <a:lnSpc>
                <a:spcPct val="100000"/>
              </a:lnSpc>
              <a:spcBef>
                <a:spcPts val="0"/>
              </a:spcBef>
              <a:spcAft>
                <a:spcPts val="0"/>
              </a:spcAft>
              <a:buClrTx/>
              <a:buSzTx/>
              <a:buFontTx/>
              <a:buNone/>
              <a:tabLst/>
              <a:defRPr/>
            </a:pPr>
            <a:fld id="{CE546894-7F94-41E3-9860-C5922D9CF0E1}" type="slidenum">
              <a:rPr kumimoji="0" lang="en-GB" sz="1200" b="0" i="0" u="none" strike="noStrike" kern="1200" cap="none" spc="0" normalizeH="0" baseline="0" noProof="0">
                <a:ln>
                  <a:noFill/>
                </a:ln>
                <a:solidFill>
                  <a:prstClr val="black"/>
                </a:solidFill>
                <a:effectLst/>
                <a:uLnTx/>
                <a:uFillTx/>
                <a:latin typeface="Calibri"/>
                <a:ea typeface="+mn-ea"/>
                <a:cs typeface="+mn-cs"/>
              </a:rPr>
              <a:pPr marL="0" marR="0" lvl="0" indent="0" algn="r" defTabSz="949338" rtl="0" eaLnBrk="1" fontAlgn="auto" latinLnBrk="0" hangingPunct="1">
                <a:lnSpc>
                  <a:spcPct val="100000"/>
                </a:lnSpc>
                <a:spcBef>
                  <a:spcPts val="0"/>
                </a:spcBef>
                <a:spcAft>
                  <a:spcPts val="0"/>
                </a:spcAft>
                <a:buClrTx/>
                <a:buSzTx/>
                <a:buFontTx/>
                <a:buNone/>
                <a:tabLst/>
                <a:defRPr/>
              </a:pPr>
              <a:t>5</a:t>
            </a:fld>
            <a:endParaRPr kumimoji="0" lang="en-GB"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1234609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GB" b="0" dirty="0"/>
          </a:p>
        </p:txBody>
      </p:sp>
      <p:sp>
        <p:nvSpPr>
          <p:cNvPr id="4" name="Slide Number Placeholder 3"/>
          <p:cNvSpPr>
            <a:spLocks noGrp="1"/>
          </p:cNvSpPr>
          <p:nvPr>
            <p:ph type="sldNum" sz="quarter" idx="10"/>
          </p:nvPr>
        </p:nvSpPr>
        <p:spPr/>
        <p:txBody>
          <a:bodyPr/>
          <a:lstStyle/>
          <a:p>
            <a:fld id="{F7F97CD6-D522-422B-809A-B1508CEDA31B}" type="slidenum">
              <a:rPr lang="en-GB" smtClean="0"/>
              <a:t>10</a:t>
            </a:fld>
            <a:endParaRPr lang="en-GB"/>
          </a:p>
        </p:txBody>
      </p:sp>
    </p:spTree>
    <p:extLst>
      <p:ext uri="{BB962C8B-B14F-4D97-AF65-F5344CB8AC3E}">
        <p14:creationId xmlns:p14="http://schemas.microsoft.com/office/powerpoint/2010/main" val="264874492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200" b="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F7F97CD6-D522-422B-809A-B1508CEDA31B}" type="slidenum">
              <a:rPr lang="en-GB" smtClean="0"/>
              <a:t>11</a:t>
            </a:fld>
            <a:endParaRPr lang="en-GB"/>
          </a:p>
        </p:txBody>
      </p:sp>
    </p:spTree>
    <p:extLst>
      <p:ext uri="{BB962C8B-B14F-4D97-AF65-F5344CB8AC3E}">
        <p14:creationId xmlns:p14="http://schemas.microsoft.com/office/powerpoint/2010/main" val="177928074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F7F97CD6-D522-422B-809A-B1508CEDA31B}" type="slidenum">
              <a:rPr lang="en-GB" smtClean="0"/>
              <a:t>13</a:t>
            </a:fld>
            <a:endParaRPr lang="en-GB"/>
          </a:p>
        </p:txBody>
      </p:sp>
    </p:spTree>
    <p:extLst>
      <p:ext uri="{BB962C8B-B14F-4D97-AF65-F5344CB8AC3E}">
        <p14:creationId xmlns:p14="http://schemas.microsoft.com/office/powerpoint/2010/main" val="29882723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F7F97CD6-D522-422B-809A-B1508CEDA31B}" type="slidenum">
              <a:rPr lang="en-GB" smtClean="0"/>
              <a:t>14</a:t>
            </a:fld>
            <a:endParaRPr lang="en-GB"/>
          </a:p>
        </p:txBody>
      </p:sp>
    </p:spTree>
    <p:extLst>
      <p:ext uri="{BB962C8B-B14F-4D97-AF65-F5344CB8AC3E}">
        <p14:creationId xmlns:p14="http://schemas.microsoft.com/office/powerpoint/2010/main" val="204359155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th-TH" dirty="0"/>
          </a:p>
        </p:txBody>
      </p:sp>
      <p:sp>
        <p:nvSpPr>
          <p:cNvPr id="4" name="Slide Number Placeholder 3"/>
          <p:cNvSpPr>
            <a:spLocks noGrp="1"/>
          </p:cNvSpPr>
          <p:nvPr>
            <p:ph type="sldNum" sz="quarter" idx="10"/>
          </p:nvPr>
        </p:nvSpPr>
        <p:spPr/>
        <p:txBody>
          <a:bodyPr/>
          <a:lstStyle/>
          <a:p>
            <a:fld id="{F7F97CD6-D522-422B-809A-B1508CEDA31B}" type="slidenum">
              <a:rPr lang="en-GB" smtClean="0"/>
              <a:t>15</a:t>
            </a:fld>
            <a:endParaRPr lang="en-GB"/>
          </a:p>
        </p:txBody>
      </p:sp>
    </p:spTree>
    <p:extLst>
      <p:ext uri="{BB962C8B-B14F-4D97-AF65-F5344CB8AC3E}">
        <p14:creationId xmlns:p14="http://schemas.microsoft.com/office/powerpoint/2010/main" val="72317592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F7F97CD6-D522-422B-809A-B1508CEDA31B}" type="slidenum">
              <a:rPr lang="en-GB" smtClean="0"/>
              <a:t>17</a:t>
            </a:fld>
            <a:endParaRPr lang="en-GB"/>
          </a:p>
        </p:txBody>
      </p:sp>
    </p:spTree>
    <p:extLst>
      <p:ext uri="{BB962C8B-B14F-4D97-AF65-F5344CB8AC3E}">
        <p14:creationId xmlns:p14="http://schemas.microsoft.com/office/powerpoint/2010/main" val="217350395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F7F97CD6-D522-422B-809A-B1508CEDA31B}" type="slidenum">
              <a:rPr lang="en-GB" smtClean="0"/>
              <a:t>18</a:t>
            </a:fld>
            <a:endParaRPr lang="en-GB"/>
          </a:p>
        </p:txBody>
      </p:sp>
    </p:spTree>
    <p:extLst>
      <p:ext uri="{BB962C8B-B14F-4D97-AF65-F5344CB8AC3E}">
        <p14:creationId xmlns:p14="http://schemas.microsoft.com/office/powerpoint/2010/main" val="344755542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4.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5.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6.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7.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8.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9.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7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0.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91.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1.xml"/></Relationships>
</file>

<file path=ppt/slideLayouts/_rels/slideLayout9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ver">
    <p:spTree>
      <p:nvGrpSpPr>
        <p:cNvPr id="1" name=""/>
        <p:cNvGrpSpPr/>
        <p:nvPr/>
      </p:nvGrpSpPr>
      <p:grpSpPr>
        <a:xfrm>
          <a:off x="0" y="0"/>
          <a:ext cx="0" cy="0"/>
          <a:chOff x="0" y="0"/>
          <a:chExt cx="0" cy="0"/>
        </a:xfrm>
      </p:grpSpPr>
      <p:sp>
        <p:nvSpPr>
          <p:cNvPr id="4" name="TextBox 3"/>
          <p:cNvSpPr txBox="1">
            <a:spLocks noChangeArrowheads="1"/>
          </p:cNvSpPr>
          <p:nvPr userDrawn="1"/>
        </p:nvSpPr>
        <p:spPr bwMode="auto">
          <a:xfrm>
            <a:off x="357718" y="3082925"/>
            <a:ext cx="8189383" cy="654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9569" tIns="49785" rIns="99569" bIns="49785">
            <a:spAutoFit/>
          </a:bodyPr>
          <a:lstStyle>
            <a:lvl1pPr>
              <a:defRPr sz="2800">
                <a:solidFill>
                  <a:schemeClr val="tx1"/>
                </a:solidFill>
                <a:latin typeface="Arial" pitchFamily="34" charset="0"/>
                <a:cs typeface="Cordia New" pitchFamily="34" charset="-34"/>
              </a:defRPr>
            </a:lvl1pPr>
            <a:lvl2pPr marL="742950" indent="-285750">
              <a:defRPr sz="2800">
                <a:solidFill>
                  <a:schemeClr val="tx1"/>
                </a:solidFill>
                <a:latin typeface="Arial" pitchFamily="34" charset="0"/>
                <a:cs typeface="Cordia New" pitchFamily="34" charset="-34"/>
              </a:defRPr>
            </a:lvl2pPr>
            <a:lvl3pPr marL="1143000" indent="-228600">
              <a:defRPr sz="2800">
                <a:solidFill>
                  <a:schemeClr val="tx1"/>
                </a:solidFill>
                <a:latin typeface="Arial" pitchFamily="34" charset="0"/>
                <a:cs typeface="Cordia New" pitchFamily="34" charset="-34"/>
              </a:defRPr>
            </a:lvl3pPr>
            <a:lvl4pPr marL="1600200" indent="-228600">
              <a:defRPr sz="2800">
                <a:solidFill>
                  <a:schemeClr val="tx1"/>
                </a:solidFill>
                <a:latin typeface="Arial" pitchFamily="34" charset="0"/>
                <a:cs typeface="Cordia New" pitchFamily="34" charset="-34"/>
              </a:defRPr>
            </a:lvl4pPr>
            <a:lvl5pPr marL="2057400" indent="-228600">
              <a:defRPr sz="2800">
                <a:solidFill>
                  <a:schemeClr val="tx1"/>
                </a:solidFill>
                <a:latin typeface="Arial" pitchFamily="34" charset="0"/>
                <a:cs typeface="Cordia New" pitchFamily="34" charset="-34"/>
              </a:defRPr>
            </a:lvl5pPr>
            <a:lvl6pPr marL="2514600" indent="-228600" fontAlgn="base">
              <a:spcBef>
                <a:spcPct val="0"/>
              </a:spcBef>
              <a:spcAft>
                <a:spcPct val="0"/>
              </a:spcAft>
              <a:defRPr sz="2800">
                <a:solidFill>
                  <a:schemeClr val="tx1"/>
                </a:solidFill>
                <a:latin typeface="Arial" pitchFamily="34" charset="0"/>
                <a:cs typeface="Cordia New" pitchFamily="34" charset="-34"/>
              </a:defRPr>
            </a:lvl6pPr>
            <a:lvl7pPr marL="2971800" indent="-228600" fontAlgn="base">
              <a:spcBef>
                <a:spcPct val="0"/>
              </a:spcBef>
              <a:spcAft>
                <a:spcPct val="0"/>
              </a:spcAft>
              <a:defRPr sz="2800">
                <a:solidFill>
                  <a:schemeClr val="tx1"/>
                </a:solidFill>
                <a:latin typeface="Arial" pitchFamily="34" charset="0"/>
                <a:cs typeface="Cordia New" pitchFamily="34" charset="-34"/>
              </a:defRPr>
            </a:lvl7pPr>
            <a:lvl8pPr marL="3429000" indent="-228600" fontAlgn="base">
              <a:spcBef>
                <a:spcPct val="0"/>
              </a:spcBef>
              <a:spcAft>
                <a:spcPct val="0"/>
              </a:spcAft>
              <a:defRPr sz="2800">
                <a:solidFill>
                  <a:schemeClr val="tx1"/>
                </a:solidFill>
                <a:latin typeface="Arial" pitchFamily="34" charset="0"/>
                <a:cs typeface="Cordia New" pitchFamily="34" charset="-34"/>
              </a:defRPr>
            </a:lvl8pPr>
            <a:lvl9pPr marL="3886200" indent="-228600" fontAlgn="base">
              <a:spcBef>
                <a:spcPct val="0"/>
              </a:spcBef>
              <a:spcAft>
                <a:spcPct val="0"/>
              </a:spcAft>
              <a:defRPr sz="2800">
                <a:solidFill>
                  <a:schemeClr val="tx1"/>
                </a:solidFill>
                <a:latin typeface="Arial" pitchFamily="34" charset="0"/>
                <a:cs typeface="Cordia New" pitchFamily="34" charset="-34"/>
              </a:defRPr>
            </a:lvl9pPr>
          </a:lstStyle>
          <a:p>
            <a:pPr fontAlgn="base">
              <a:spcBef>
                <a:spcPct val="0"/>
              </a:spcBef>
              <a:spcAft>
                <a:spcPct val="0"/>
              </a:spcAft>
              <a:defRPr/>
            </a:pPr>
            <a:r>
              <a:rPr lang="en-US" sz="3600" b="1">
                <a:solidFill>
                  <a:prstClr val="white"/>
                </a:solidFill>
                <a:cs typeface="Arial" pitchFamily="34" charset="0"/>
              </a:rPr>
              <a:t>HIV and AIDS</a:t>
            </a:r>
            <a:endParaRPr lang="th-TH" sz="3600" b="1">
              <a:solidFill>
                <a:prstClr val="white"/>
              </a:solidFill>
            </a:endParaRPr>
          </a:p>
        </p:txBody>
      </p:sp>
      <p:sp>
        <p:nvSpPr>
          <p:cNvPr id="5" name="TextBox 4"/>
          <p:cNvSpPr txBox="1"/>
          <p:nvPr userDrawn="1"/>
        </p:nvSpPr>
        <p:spPr>
          <a:xfrm>
            <a:off x="359834" y="3570288"/>
            <a:ext cx="8191500" cy="639762"/>
          </a:xfrm>
          <a:prstGeom prst="rect">
            <a:avLst/>
          </a:prstGeom>
          <a:noFill/>
        </p:spPr>
        <p:txBody>
          <a:bodyPr lIns="99569" tIns="49785" rIns="99569" bIns="49785">
            <a:spAutoFit/>
          </a:bodyPr>
          <a:lstStyle/>
          <a:p>
            <a:pPr>
              <a:defRPr/>
            </a:pPr>
            <a:r>
              <a:rPr lang="en-US" sz="3500" kern="700" dirty="0">
                <a:solidFill>
                  <a:srgbClr val="21416C"/>
                </a:solidFill>
                <a:cs typeface="Arial" pitchFamily="34" charset="0"/>
              </a:rPr>
              <a:t>Data Hub for Asia-Pacific</a:t>
            </a:r>
            <a:endParaRPr lang="th-TH" sz="3500" kern="700" dirty="0">
              <a:solidFill>
                <a:srgbClr val="21416C"/>
              </a:solidFill>
            </a:endParaRPr>
          </a:p>
        </p:txBody>
      </p:sp>
      <p:sp>
        <p:nvSpPr>
          <p:cNvPr id="6" name="TextBox 5"/>
          <p:cNvSpPr txBox="1"/>
          <p:nvPr userDrawn="1"/>
        </p:nvSpPr>
        <p:spPr>
          <a:xfrm>
            <a:off x="359834" y="4025900"/>
            <a:ext cx="8191500" cy="501650"/>
          </a:xfrm>
          <a:prstGeom prst="rect">
            <a:avLst/>
          </a:prstGeom>
          <a:noFill/>
        </p:spPr>
        <p:txBody>
          <a:bodyPr lIns="99569" tIns="49785" rIns="99569" bIns="49785">
            <a:spAutoFit/>
          </a:bodyPr>
          <a:lstStyle/>
          <a:p>
            <a:pPr>
              <a:defRPr/>
            </a:pPr>
            <a:r>
              <a:rPr lang="en-US" sz="2600" kern="700" dirty="0">
                <a:solidFill>
                  <a:srgbClr val="21416C"/>
                </a:solidFill>
                <a:cs typeface="Arial" pitchFamily="34" charset="0"/>
              </a:rPr>
              <a:t>Review in slides</a:t>
            </a:r>
            <a:endParaRPr lang="th-TH" sz="2600" kern="700" dirty="0">
              <a:solidFill>
                <a:srgbClr val="21416C"/>
              </a:solidFill>
            </a:endParaRPr>
          </a:p>
        </p:txBody>
      </p:sp>
      <p:sp>
        <p:nvSpPr>
          <p:cNvPr id="7" name="Rectangle 6"/>
          <p:cNvSpPr/>
          <p:nvPr userDrawn="1"/>
        </p:nvSpPr>
        <p:spPr>
          <a:xfrm>
            <a:off x="0" y="3089275"/>
            <a:ext cx="239184" cy="2159000"/>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99569" tIns="49785" rIns="99569" bIns="49785" anchor="ctr"/>
          <a:lstStyle/>
          <a:p>
            <a:pPr algn="ctr">
              <a:defRPr/>
            </a:pPr>
            <a:endParaRPr lang="th-TH" sz="2800">
              <a:solidFill>
                <a:prstClr val="white"/>
              </a:solidFill>
            </a:endParaRPr>
          </a:p>
        </p:txBody>
      </p:sp>
      <p:pic>
        <p:nvPicPr>
          <p:cNvPr id="8" name="Picture 9" descr="Unaid logo_approve.pn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83634" y="609601"/>
            <a:ext cx="3242733" cy="1108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itle 6"/>
          <p:cNvSpPr>
            <a:spLocks noGrp="1"/>
          </p:cNvSpPr>
          <p:nvPr>
            <p:ph type="title"/>
          </p:nvPr>
        </p:nvSpPr>
        <p:spPr>
          <a:xfrm>
            <a:off x="300763" y="4289395"/>
            <a:ext cx="10820437" cy="1357200"/>
          </a:xfrm>
          <a:prstGeom prst="rect">
            <a:avLst/>
          </a:prstGeom>
        </p:spPr>
        <p:txBody>
          <a:bodyPr/>
          <a:lstStyle>
            <a:lvl1pPr algn="l">
              <a:defRPr sz="6700" b="1" baseline="0">
                <a:solidFill>
                  <a:schemeClr val="bg1"/>
                </a:solidFill>
              </a:defRPr>
            </a:lvl1pPr>
          </a:lstStyle>
          <a:p>
            <a:r>
              <a:rPr lang="en-US" dirty="0"/>
              <a:t>Click to edit</a:t>
            </a:r>
            <a:endParaRPr lang="th-TH" dirty="0"/>
          </a:p>
        </p:txBody>
      </p:sp>
    </p:spTree>
    <p:extLst>
      <p:ext uri="{BB962C8B-B14F-4D97-AF65-F5344CB8AC3E}">
        <p14:creationId xmlns:p14="http://schemas.microsoft.com/office/powerpoint/2010/main" val="350631427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11" name="Text Placeholder 20"/>
          <p:cNvSpPr>
            <a:spLocks noGrp="1"/>
          </p:cNvSpPr>
          <p:nvPr>
            <p:ph type="body" sz="quarter" idx="14"/>
          </p:nvPr>
        </p:nvSpPr>
        <p:spPr>
          <a:xfrm>
            <a:off x="660338" y="5929331"/>
            <a:ext cx="10198197" cy="788737"/>
          </a:xfrm>
          <a:prstGeom prst="rect">
            <a:avLst/>
          </a:prstGeom>
        </p:spPr>
        <p:txBody>
          <a:bodyPr anchor="b" anchorCtr="0">
            <a:normAutofit/>
          </a:bodyPr>
          <a:lstStyle>
            <a:lvl1pPr marL="0" indent="0">
              <a:buNone/>
              <a:defRPr sz="900">
                <a:latin typeface="Arial" pitchFamily="34" charset="0"/>
              </a:defRPr>
            </a:lvl1pPr>
            <a:lvl2pPr>
              <a:defRPr sz="700"/>
            </a:lvl2pPr>
            <a:lvl3pPr>
              <a:defRPr sz="700"/>
            </a:lvl3pPr>
            <a:lvl4pPr>
              <a:defRPr sz="700"/>
            </a:lvl4pPr>
            <a:lvl5pPr>
              <a:defRPr sz="700"/>
            </a:lvl5pPr>
          </a:lstStyle>
          <a:p>
            <a:endParaRPr lang="en-US" dirty="0"/>
          </a:p>
        </p:txBody>
      </p:sp>
      <p:sp>
        <p:nvSpPr>
          <p:cNvPr id="7" name="Content Placeholder 27"/>
          <p:cNvSpPr>
            <a:spLocks noGrp="1"/>
          </p:cNvSpPr>
          <p:nvPr>
            <p:ph sz="quarter" idx="15"/>
          </p:nvPr>
        </p:nvSpPr>
        <p:spPr>
          <a:xfrm>
            <a:off x="660338" y="1571612"/>
            <a:ext cx="10769700" cy="4000528"/>
          </a:xfrm>
          <a:prstGeom prst="rect">
            <a:avLst/>
          </a:prstGeom>
        </p:spPr>
        <p:txBody>
          <a:bodyPr>
            <a:normAutofit/>
          </a:bodyPr>
          <a:lstStyle>
            <a:lvl1pPr>
              <a:buFontTx/>
              <a:buNone/>
              <a:defRPr sz="1800" b="1"/>
            </a:lvl1pPr>
            <a:lvl2pPr>
              <a:defRPr sz="1800" b="1"/>
            </a:lvl2pPr>
            <a:lvl3pPr>
              <a:defRPr sz="1800" b="1"/>
            </a:lvl3pPr>
            <a:lvl4pPr>
              <a:defRPr sz="1800" b="1"/>
            </a:lvl4pPr>
            <a:lvl5pPr>
              <a:defRPr sz="1800" b="1"/>
            </a:lvl5pPr>
          </a:lstStyle>
          <a:p>
            <a:pPr lvl="0"/>
            <a:r>
              <a:rPr lang="en-US" dirty="0"/>
              <a:t>Click to edit Master text </a:t>
            </a:r>
          </a:p>
        </p:txBody>
      </p:sp>
      <p:sp>
        <p:nvSpPr>
          <p:cNvPr id="8" name="Text Placeholder 16"/>
          <p:cNvSpPr>
            <a:spLocks noGrp="1"/>
          </p:cNvSpPr>
          <p:nvPr>
            <p:ph type="body" sz="quarter" idx="18"/>
          </p:nvPr>
        </p:nvSpPr>
        <p:spPr>
          <a:xfrm>
            <a:off x="660333" y="5572140"/>
            <a:ext cx="10769704" cy="357190"/>
          </a:xfrm>
          <a:prstGeom prst="rect">
            <a:avLst/>
          </a:prstGeom>
        </p:spPr>
        <p:txBody>
          <a:bodyPr/>
          <a:lstStyle>
            <a:lvl1pPr algn="ctr">
              <a:buFontTx/>
              <a:buNone/>
              <a:defRPr sz="1800" b="1"/>
            </a:lvl1pPr>
            <a:lvl2pPr>
              <a:defRPr sz="1800"/>
            </a:lvl2pPr>
            <a:lvl3pPr>
              <a:defRPr sz="1800"/>
            </a:lvl3pPr>
            <a:lvl4pPr>
              <a:defRPr sz="1800"/>
            </a:lvl4pPr>
            <a:lvl5pPr>
              <a:defRPr sz="1800"/>
            </a:lvl5pPr>
          </a:lstStyle>
          <a:p>
            <a:pPr lvl="0"/>
            <a:r>
              <a:rPr lang="en-US"/>
              <a:t>Click to edit Master text styles</a:t>
            </a:r>
          </a:p>
        </p:txBody>
      </p:sp>
      <p:sp>
        <p:nvSpPr>
          <p:cNvPr id="5" name="Slide Number Placeholder 5"/>
          <p:cNvSpPr>
            <a:spLocks noGrp="1"/>
          </p:cNvSpPr>
          <p:nvPr>
            <p:ph type="sldNum" sz="quarter" idx="19"/>
          </p:nvPr>
        </p:nvSpPr>
        <p:spPr/>
        <p:txBody>
          <a:bodyPr/>
          <a:lstStyle>
            <a:lvl1pPr>
              <a:defRPr/>
            </a:lvl1pPr>
          </a:lstStyle>
          <a:p>
            <a:pPr>
              <a:defRPr/>
            </a:pPr>
            <a:fld id="{B0045349-9CB8-4990-BC34-1B52EFE5592C}"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3438591559"/>
      </p:ext>
    </p:extLst>
  </p:cSld>
  <p:clrMapOvr>
    <a:overrideClrMapping bg1="lt1" tx1="dk1" bg2="lt2" tx2="dk2" accent1="accent1" accent2="accent2" accent3="accent3" accent4="accent4" accent5="accent5" accent6="accent6" hlink="hlink" folHlink="folHlink"/>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5" name="Rectangle 4"/>
          <p:cNvSpPr/>
          <p:nvPr userDrawn="1"/>
        </p:nvSpPr>
        <p:spPr>
          <a:xfrm>
            <a:off x="0" y="1628775"/>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800" dirty="0">
                <a:solidFill>
                  <a:prstClr val="white"/>
                </a:solidFill>
              </a:rPr>
              <a:t> </a:t>
            </a:r>
            <a:endParaRPr lang="th-TH" sz="2800" dirty="0">
              <a:solidFill>
                <a:prstClr val="white"/>
              </a:solidFill>
            </a:endParaRPr>
          </a:p>
        </p:txBody>
      </p:sp>
      <p:sp>
        <p:nvSpPr>
          <p:cNvPr id="18" name="Subtitle 2"/>
          <p:cNvSpPr>
            <a:spLocks noGrp="1"/>
          </p:cNvSpPr>
          <p:nvPr>
            <p:ph type="subTitle" idx="1"/>
          </p:nvPr>
        </p:nvSpPr>
        <p:spPr>
          <a:xfrm>
            <a:off x="660338" y="1978291"/>
            <a:ext cx="10769700" cy="3448055"/>
          </a:xfrm>
          <a:prstGeom prst="rect">
            <a:avLst/>
          </a:prstGeom>
        </p:spPr>
        <p:txBody>
          <a:bodyPr>
            <a:normAutofit/>
          </a:bodyPr>
          <a:lstStyle>
            <a:lvl1pPr marL="533400" marR="0" indent="-533400" algn="l" defTabSz="914400" rtl="0" eaLnBrk="1" fontAlgn="auto" latinLnBrk="0" hangingPunct="1">
              <a:lnSpc>
                <a:spcPct val="150000"/>
              </a:lnSpc>
              <a:spcBef>
                <a:spcPct val="20000"/>
              </a:spcBef>
              <a:spcAft>
                <a:spcPts val="0"/>
              </a:spcAft>
              <a:buClrTx/>
              <a:buSzPct val="250000"/>
              <a:buFontTx/>
              <a:buBlip>
                <a:blip r:embed="rId2"/>
              </a:buBlip>
              <a:tabLst/>
              <a:defRPr sz="1800" b="1">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lvl="0"/>
            <a:r>
              <a:rPr lang="en-US" noProof="0" dirty="0"/>
              <a:t>Click to edit Master subtitle style</a:t>
            </a:r>
            <a:endParaRPr lang="th-TH" noProof="0" dirty="0"/>
          </a:p>
        </p:txBody>
      </p:sp>
      <p:sp>
        <p:nvSpPr>
          <p:cNvPr id="10" name="Title 25"/>
          <p:cNvSpPr>
            <a:spLocks noGrp="1"/>
          </p:cNvSpPr>
          <p:nvPr>
            <p:ph type="title"/>
          </p:nvPr>
        </p:nvSpPr>
        <p:spPr>
          <a:xfrm>
            <a:off x="226475" y="1571612"/>
            <a:ext cx="11203563" cy="504000"/>
          </a:xfrm>
          <a:prstGeom prst="rect">
            <a:avLst/>
          </a:prstGeom>
        </p:spPr>
        <p:txBody>
          <a:bodyPr>
            <a:noAutofit/>
          </a:bodyPr>
          <a:lstStyle>
            <a:lvl1pPr algn="l">
              <a:defRPr sz="2400" b="1">
                <a:solidFill>
                  <a:srgbClr val="C00000"/>
                </a:solidFill>
              </a:defRPr>
            </a:lvl1pPr>
          </a:lstStyle>
          <a:p>
            <a:r>
              <a:rPr lang="en-US" dirty="0"/>
              <a:t>Click to edit Master title style</a:t>
            </a:r>
            <a:endParaRPr lang="th-TH" dirty="0"/>
          </a:p>
        </p:txBody>
      </p:sp>
      <p:sp>
        <p:nvSpPr>
          <p:cNvPr id="7" name="Text Placeholder 20"/>
          <p:cNvSpPr>
            <a:spLocks noGrp="1"/>
          </p:cNvSpPr>
          <p:nvPr>
            <p:ph type="body" sz="quarter" idx="14"/>
          </p:nvPr>
        </p:nvSpPr>
        <p:spPr>
          <a:xfrm>
            <a:off x="660338" y="5429265"/>
            <a:ext cx="10198196" cy="1288803"/>
          </a:xfrm>
          <a:prstGeom prst="rect">
            <a:avLst/>
          </a:prstGeom>
        </p:spPr>
        <p:txBody>
          <a:bodyPr anchor="b" anchorCtr="0">
            <a:normAutofit/>
          </a:bodyPr>
          <a:lstStyle>
            <a:lvl1pPr marL="0" indent="0">
              <a:buNone/>
              <a:defRPr sz="900">
                <a:latin typeface="Arial" pitchFamily="34" charset="0"/>
              </a:defRPr>
            </a:lvl1pPr>
            <a:lvl2pPr>
              <a:defRPr sz="700"/>
            </a:lvl2pPr>
            <a:lvl3pPr>
              <a:defRPr sz="700"/>
            </a:lvl3pPr>
            <a:lvl4pPr>
              <a:defRPr sz="700"/>
            </a:lvl4pPr>
            <a:lvl5pPr>
              <a:defRPr sz="700"/>
            </a:lvl5pPr>
          </a:lstStyle>
          <a:p>
            <a:endParaRPr lang="en-US" dirty="0"/>
          </a:p>
        </p:txBody>
      </p:sp>
      <p:sp>
        <p:nvSpPr>
          <p:cNvPr id="6" name="Slide Number Placeholder 5"/>
          <p:cNvSpPr>
            <a:spLocks noGrp="1"/>
          </p:cNvSpPr>
          <p:nvPr>
            <p:ph type="sldNum" sz="quarter" idx="15"/>
          </p:nvPr>
        </p:nvSpPr>
        <p:spPr/>
        <p:txBody>
          <a:bodyPr/>
          <a:lstStyle>
            <a:lvl1pPr>
              <a:defRPr/>
            </a:lvl1pPr>
          </a:lstStyle>
          <a:p>
            <a:pPr>
              <a:defRPr/>
            </a:pPr>
            <a:fld id="{44B99333-AF4A-49FA-A014-16C1D37C1951}"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1307599358"/>
      </p:ext>
    </p:extLst>
  </p:cSld>
  <p:clrMapOvr>
    <a:overrideClrMapping bg1="lt1" tx1="dk1" bg2="lt2" tx2="dk2" accent1="accent1" accent2="accent2" accent3="accent3" accent4="accent4" accent5="accent5" accent6="accent6" hlink="hlink" folHlink="folHlink"/>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and Object">
    <p:spTree>
      <p:nvGrpSpPr>
        <p:cNvPr id="1" name=""/>
        <p:cNvGrpSpPr/>
        <p:nvPr/>
      </p:nvGrpSpPr>
      <p:grpSpPr>
        <a:xfrm>
          <a:off x="0" y="0"/>
          <a:ext cx="0" cy="0"/>
          <a:chOff x="0" y="0"/>
          <a:chExt cx="0" cy="0"/>
        </a:xfrm>
      </p:grpSpPr>
      <p:sp>
        <p:nvSpPr>
          <p:cNvPr id="5" name="Rectangle 4"/>
          <p:cNvSpPr/>
          <p:nvPr userDrawn="1"/>
        </p:nvSpPr>
        <p:spPr>
          <a:xfrm>
            <a:off x="0" y="1628775"/>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800" dirty="0">
                <a:solidFill>
                  <a:prstClr val="white"/>
                </a:solidFill>
              </a:rPr>
              <a:t> </a:t>
            </a:r>
            <a:endParaRPr lang="th-TH" sz="2800" dirty="0">
              <a:solidFill>
                <a:prstClr val="white"/>
              </a:solidFill>
            </a:endParaRPr>
          </a:p>
        </p:txBody>
      </p:sp>
      <p:sp>
        <p:nvSpPr>
          <p:cNvPr id="10" name="Title 25"/>
          <p:cNvSpPr>
            <a:spLocks noGrp="1"/>
          </p:cNvSpPr>
          <p:nvPr>
            <p:ph type="title"/>
          </p:nvPr>
        </p:nvSpPr>
        <p:spPr>
          <a:xfrm>
            <a:off x="226475" y="1571612"/>
            <a:ext cx="11203563" cy="504000"/>
          </a:xfrm>
          <a:prstGeom prst="rect">
            <a:avLst/>
          </a:prstGeom>
        </p:spPr>
        <p:txBody>
          <a:bodyPr>
            <a:noAutofit/>
          </a:bodyPr>
          <a:lstStyle>
            <a:lvl1pPr algn="l">
              <a:defRPr sz="2400" b="1">
                <a:solidFill>
                  <a:srgbClr val="C00000"/>
                </a:solidFill>
              </a:defRPr>
            </a:lvl1pPr>
          </a:lstStyle>
          <a:p>
            <a:r>
              <a:rPr lang="en-US" dirty="0"/>
              <a:t>Click to edit Master title style</a:t>
            </a:r>
            <a:endParaRPr lang="th-TH" dirty="0"/>
          </a:p>
        </p:txBody>
      </p:sp>
      <p:sp>
        <p:nvSpPr>
          <p:cNvPr id="14" name="Content Placeholder 27"/>
          <p:cNvSpPr>
            <a:spLocks noGrp="1"/>
          </p:cNvSpPr>
          <p:nvPr>
            <p:ph sz="quarter" idx="13"/>
          </p:nvPr>
        </p:nvSpPr>
        <p:spPr>
          <a:xfrm>
            <a:off x="660338" y="1978289"/>
            <a:ext cx="10769700" cy="3448056"/>
          </a:xfrm>
          <a:prstGeom prst="rect">
            <a:avLst/>
          </a:prstGeom>
        </p:spPr>
        <p:txBody>
          <a:bodyPr>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7" name="Text Placeholder 20"/>
          <p:cNvSpPr>
            <a:spLocks noGrp="1"/>
          </p:cNvSpPr>
          <p:nvPr>
            <p:ph type="body" sz="quarter" idx="14"/>
          </p:nvPr>
        </p:nvSpPr>
        <p:spPr>
          <a:xfrm>
            <a:off x="660338" y="5429265"/>
            <a:ext cx="10198196" cy="1288803"/>
          </a:xfrm>
          <a:prstGeom prst="rect">
            <a:avLst/>
          </a:prstGeom>
        </p:spPr>
        <p:txBody>
          <a:bodyPr anchor="b" anchorCtr="0">
            <a:normAutofit/>
          </a:bodyPr>
          <a:lstStyle>
            <a:lvl1pPr marL="0" indent="0">
              <a:buNone/>
              <a:defRPr sz="900">
                <a:latin typeface="Arial" pitchFamily="34" charset="0"/>
              </a:defRPr>
            </a:lvl1pPr>
            <a:lvl2pPr>
              <a:defRPr sz="700"/>
            </a:lvl2pPr>
            <a:lvl3pPr>
              <a:defRPr sz="700"/>
            </a:lvl3pPr>
            <a:lvl4pPr>
              <a:defRPr sz="700"/>
            </a:lvl4pPr>
            <a:lvl5pPr>
              <a:defRPr sz="700"/>
            </a:lvl5pPr>
          </a:lstStyle>
          <a:p>
            <a:endParaRPr lang="en-US" dirty="0"/>
          </a:p>
        </p:txBody>
      </p:sp>
      <p:sp>
        <p:nvSpPr>
          <p:cNvPr id="6" name="Slide Number Placeholder 5"/>
          <p:cNvSpPr>
            <a:spLocks noGrp="1"/>
          </p:cNvSpPr>
          <p:nvPr>
            <p:ph type="sldNum" sz="quarter" idx="15"/>
          </p:nvPr>
        </p:nvSpPr>
        <p:spPr/>
        <p:txBody>
          <a:bodyPr/>
          <a:lstStyle>
            <a:lvl1pPr>
              <a:defRPr/>
            </a:lvl1pPr>
          </a:lstStyle>
          <a:p>
            <a:pPr>
              <a:defRPr/>
            </a:pPr>
            <a:fld id="{93762BE0-6964-4469-8C37-9F9A0EDA1DA8}"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30650455"/>
      </p:ext>
    </p:extLst>
  </p:cSld>
  <p:clrMapOvr>
    <a:overrideClrMapping bg1="lt1" tx1="dk1" bg2="lt2" tx2="dk2" accent1="accent1" accent2="accent2" accent3="accent3" accent4="accent4" accent5="accent5" accent6="accent6" hlink="hlink" folHlink="folHlink"/>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6" name="Rectangle 5"/>
          <p:cNvSpPr/>
          <p:nvPr userDrawn="1"/>
        </p:nvSpPr>
        <p:spPr>
          <a:xfrm>
            <a:off x="0" y="1628775"/>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800" dirty="0">
                <a:solidFill>
                  <a:prstClr val="white"/>
                </a:solidFill>
              </a:rPr>
              <a:t> </a:t>
            </a:r>
            <a:endParaRPr lang="th-TH" sz="2800" dirty="0">
              <a:solidFill>
                <a:prstClr val="white"/>
              </a:solidFill>
            </a:endParaRPr>
          </a:p>
        </p:txBody>
      </p:sp>
      <p:sp>
        <p:nvSpPr>
          <p:cNvPr id="10" name="Title 25"/>
          <p:cNvSpPr>
            <a:spLocks noGrp="1"/>
          </p:cNvSpPr>
          <p:nvPr>
            <p:ph type="title"/>
          </p:nvPr>
        </p:nvSpPr>
        <p:spPr>
          <a:xfrm>
            <a:off x="226475" y="1571612"/>
            <a:ext cx="11203563" cy="504000"/>
          </a:xfrm>
          <a:prstGeom prst="rect">
            <a:avLst/>
          </a:prstGeom>
        </p:spPr>
        <p:txBody>
          <a:bodyPr>
            <a:noAutofit/>
          </a:bodyPr>
          <a:lstStyle>
            <a:lvl1pPr algn="l">
              <a:defRPr sz="2400" b="1">
                <a:solidFill>
                  <a:srgbClr val="C00000"/>
                </a:solidFill>
              </a:defRPr>
            </a:lvl1pPr>
          </a:lstStyle>
          <a:p>
            <a:r>
              <a:rPr lang="en-US" dirty="0"/>
              <a:t>Click to edit Master title style</a:t>
            </a:r>
            <a:endParaRPr lang="th-TH" dirty="0"/>
          </a:p>
        </p:txBody>
      </p:sp>
      <p:sp>
        <p:nvSpPr>
          <p:cNvPr id="7" name="Content Placeholder 27"/>
          <p:cNvSpPr>
            <a:spLocks noGrp="1"/>
          </p:cNvSpPr>
          <p:nvPr>
            <p:ph sz="quarter" idx="16"/>
          </p:nvPr>
        </p:nvSpPr>
        <p:spPr>
          <a:xfrm>
            <a:off x="660335" y="1978289"/>
            <a:ext cx="5280000" cy="3448056"/>
          </a:xfrm>
          <a:prstGeom prst="rect">
            <a:avLst/>
          </a:prstGeom>
        </p:spPr>
        <p:txBody>
          <a:bodyPr>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9" name="Content Placeholder 27"/>
          <p:cNvSpPr>
            <a:spLocks noGrp="1"/>
          </p:cNvSpPr>
          <p:nvPr>
            <p:ph sz="quarter" idx="17"/>
          </p:nvPr>
        </p:nvSpPr>
        <p:spPr>
          <a:xfrm>
            <a:off x="6150037" y="1978289"/>
            <a:ext cx="5280000" cy="3448056"/>
          </a:xfrm>
          <a:prstGeom prst="rect">
            <a:avLst/>
          </a:prstGeom>
        </p:spPr>
        <p:txBody>
          <a:bodyPr>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2" name="Text Placeholder 20"/>
          <p:cNvSpPr>
            <a:spLocks noGrp="1"/>
          </p:cNvSpPr>
          <p:nvPr>
            <p:ph type="body" sz="quarter" idx="14"/>
          </p:nvPr>
        </p:nvSpPr>
        <p:spPr>
          <a:xfrm>
            <a:off x="660338" y="5429265"/>
            <a:ext cx="10198196" cy="1288803"/>
          </a:xfrm>
          <a:prstGeom prst="rect">
            <a:avLst/>
          </a:prstGeom>
        </p:spPr>
        <p:txBody>
          <a:bodyPr anchor="b" anchorCtr="0">
            <a:normAutofit/>
          </a:bodyPr>
          <a:lstStyle>
            <a:lvl1pPr marL="0" indent="0">
              <a:buNone/>
              <a:defRPr sz="900">
                <a:latin typeface="Arial" pitchFamily="34" charset="0"/>
              </a:defRPr>
            </a:lvl1pPr>
            <a:lvl2pPr>
              <a:defRPr sz="700"/>
            </a:lvl2pPr>
            <a:lvl3pPr>
              <a:defRPr sz="700"/>
            </a:lvl3pPr>
            <a:lvl4pPr>
              <a:defRPr sz="700"/>
            </a:lvl4pPr>
            <a:lvl5pPr>
              <a:defRPr sz="700"/>
            </a:lvl5pPr>
          </a:lstStyle>
          <a:p>
            <a:endParaRPr lang="en-US" dirty="0"/>
          </a:p>
        </p:txBody>
      </p:sp>
      <p:sp>
        <p:nvSpPr>
          <p:cNvPr id="8" name="Slide Number Placeholder 5"/>
          <p:cNvSpPr>
            <a:spLocks noGrp="1"/>
          </p:cNvSpPr>
          <p:nvPr>
            <p:ph type="sldNum" sz="quarter" idx="18"/>
          </p:nvPr>
        </p:nvSpPr>
        <p:spPr/>
        <p:txBody>
          <a:bodyPr/>
          <a:lstStyle>
            <a:lvl1pPr>
              <a:defRPr/>
            </a:lvl1pPr>
          </a:lstStyle>
          <a:p>
            <a:pPr>
              <a:defRPr/>
            </a:pPr>
            <a:fld id="{680886F1-70AB-42A2-BCDD-525403C406C2}"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2928407478"/>
      </p:ext>
    </p:extLst>
  </p:cSld>
  <p:clrMapOvr>
    <a:overrideClrMapping bg1="lt1" tx1="dk1" bg2="lt2" tx2="dk2" accent1="accent1" accent2="accent2" accent3="accent3" accent4="accent4" accent5="accent5" accent6="accent6" hlink="hlink" folHlink="folHlink"/>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8" name="Rectangle 7"/>
          <p:cNvSpPr/>
          <p:nvPr userDrawn="1"/>
        </p:nvSpPr>
        <p:spPr>
          <a:xfrm>
            <a:off x="0" y="1628775"/>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800" dirty="0">
                <a:solidFill>
                  <a:prstClr val="white"/>
                </a:solidFill>
              </a:rPr>
              <a:t> </a:t>
            </a:r>
            <a:endParaRPr lang="th-TH" sz="2800" dirty="0">
              <a:solidFill>
                <a:prstClr val="white"/>
              </a:solidFill>
            </a:endParaRPr>
          </a:p>
        </p:txBody>
      </p:sp>
      <p:sp>
        <p:nvSpPr>
          <p:cNvPr id="10" name="Title 25"/>
          <p:cNvSpPr>
            <a:spLocks noGrp="1"/>
          </p:cNvSpPr>
          <p:nvPr>
            <p:ph type="title"/>
          </p:nvPr>
        </p:nvSpPr>
        <p:spPr>
          <a:xfrm>
            <a:off x="226475" y="1571612"/>
            <a:ext cx="11203563" cy="504000"/>
          </a:xfrm>
          <a:prstGeom prst="rect">
            <a:avLst/>
          </a:prstGeom>
        </p:spPr>
        <p:txBody>
          <a:bodyPr>
            <a:noAutofit/>
          </a:bodyPr>
          <a:lstStyle>
            <a:lvl1pPr algn="l">
              <a:defRPr sz="2400" b="1">
                <a:solidFill>
                  <a:srgbClr val="C00000"/>
                </a:solidFill>
              </a:defRPr>
            </a:lvl1pPr>
          </a:lstStyle>
          <a:p>
            <a:r>
              <a:rPr lang="en-US" dirty="0"/>
              <a:t>Click to edit Master title style</a:t>
            </a:r>
            <a:endParaRPr lang="th-TH" dirty="0"/>
          </a:p>
        </p:txBody>
      </p:sp>
      <p:sp>
        <p:nvSpPr>
          <p:cNvPr id="12" name="Content Placeholder 27"/>
          <p:cNvSpPr>
            <a:spLocks noGrp="1"/>
          </p:cNvSpPr>
          <p:nvPr>
            <p:ph sz="quarter" idx="18"/>
          </p:nvPr>
        </p:nvSpPr>
        <p:spPr>
          <a:xfrm>
            <a:off x="660335" y="2500305"/>
            <a:ext cx="5280000" cy="2926039"/>
          </a:xfrm>
          <a:prstGeom prst="rect">
            <a:avLst/>
          </a:prstGeom>
        </p:spPr>
        <p:txBody>
          <a:bodyPr>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4" name="Text Placeholder 13"/>
          <p:cNvSpPr>
            <a:spLocks noGrp="1"/>
          </p:cNvSpPr>
          <p:nvPr>
            <p:ph type="body" sz="quarter" idx="19"/>
          </p:nvPr>
        </p:nvSpPr>
        <p:spPr>
          <a:xfrm>
            <a:off x="660335" y="1978289"/>
            <a:ext cx="5280000" cy="522000"/>
          </a:xfrm>
          <a:prstGeom prst="rect">
            <a:avLst/>
          </a:prstGeom>
        </p:spPr>
        <p:txBody>
          <a:bodyPr/>
          <a:lstStyle>
            <a:lvl1pPr>
              <a:buFontTx/>
              <a:buNone/>
              <a:defRPr sz="1800" b="1"/>
            </a:lvl1pPr>
            <a:lvl2pPr>
              <a:defRPr sz="1800" b="1"/>
            </a:lvl2pPr>
            <a:lvl3pPr>
              <a:defRPr sz="1800" b="1"/>
            </a:lvl3pPr>
            <a:lvl4pPr>
              <a:defRPr sz="1800" b="1"/>
            </a:lvl4pPr>
            <a:lvl5pPr>
              <a:defRPr sz="1800" b="1"/>
            </a:lvl5pPr>
          </a:lstStyle>
          <a:p>
            <a:pPr lvl="0"/>
            <a:r>
              <a:rPr lang="en-US" dirty="0"/>
              <a:t>Click to edit Master text</a:t>
            </a:r>
            <a:endParaRPr lang="th-TH" dirty="0"/>
          </a:p>
        </p:txBody>
      </p:sp>
      <p:sp>
        <p:nvSpPr>
          <p:cNvPr id="18" name="Content Placeholder 27"/>
          <p:cNvSpPr>
            <a:spLocks noGrp="1"/>
          </p:cNvSpPr>
          <p:nvPr>
            <p:ph sz="quarter" idx="20"/>
          </p:nvPr>
        </p:nvSpPr>
        <p:spPr>
          <a:xfrm>
            <a:off x="6150037" y="2500305"/>
            <a:ext cx="5280000" cy="2926039"/>
          </a:xfrm>
          <a:prstGeom prst="rect">
            <a:avLst/>
          </a:prstGeom>
        </p:spPr>
        <p:txBody>
          <a:bodyPr>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9" name="Text Placeholder 13"/>
          <p:cNvSpPr>
            <a:spLocks noGrp="1"/>
          </p:cNvSpPr>
          <p:nvPr>
            <p:ph type="body" sz="quarter" idx="21"/>
          </p:nvPr>
        </p:nvSpPr>
        <p:spPr>
          <a:xfrm>
            <a:off x="6150037" y="1978289"/>
            <a:ext cx="5280000" cy="522000"/>
          </a:xfrm>
          <a:prstGeom prst="rect">
            <a:avLst/>
          </a:prstGeom>
        </p:spPr>
        <p:txBody>
          <a:bodyPr/>
          <a:lstStyle>
            <a:lvl1pPr>
              <a:buFontTx/>
              <a:buNone/>
              <a:defRPr sz="1800" b="1"/>
            </a:lvl1pPr>
            <a:lvl2pPr>
              <a:defRPr sz="1800" b="1"/>
            </a:lvl2pPr>
            <a:lvl3pPr>
              <a:defRPr sz="1800" b="1"/>
            </a:lvl3pPr>
            <a:lvl4pPr>
              <a:defRPr sz="1800" b="1"/>
            </a:lvl4pPr>
            <a:lvl5pPr>
              <a:defRPr sz="1800" b="1"/>
            </a:lvl5pPr>
          </a:lstStyle>
          <a:p>
            <a:pPr lvl="0"/>
            <a:r>
              <a:rPr lang="en-US" dirty="0"/>
              <a:t>Click to edit Master text</a:t>
            </a:r>
            <a:endParaRPr lang="th-TH" dirty="0"/>
          </a:p>
        </p:txBody>
      </p:sp>
      <p:sp>
        <p:nvSpPr>
          <p:cNvPr id="13" name="Text Placeholder 20"/>
          <p:cNvSpPr>
            <a:spLocks noGrp="1"/>
          </p:cNvSpPr>
          <p:nvPr>
            <p:ph type="body" sz="quarter" idx="14"/>
          </p:nvPr>
        </p:nvSpPr>
        <p:spPr>
          <a:xfrm>
            <a:off x="660338" y="5429265"/>
            <a:ext cx="10198196" cy="1288803"/>
          </a:xfrm>
          <a:prstGeom prst="rect">
            <a:avLst/>
          </a:prstGeom>
        </p:spPr>
        <p:txBody>
          <a:bodyPr anchor="b" anchorCtr="0">
            <a:normAutofit/>
          </a:bodyPr>
          <a:lstStyle>
            <a:lvl1pPr marL="0" indent="0">
              <a:buNone/>
              <a:defRPr sz="900">
                <a:latin typeface="Arial" pitchFamily="34" charset="0"/>
              </a:defRPr>
            </a:lvl1pPr>
            <a:lvl2pPr>
              <a:defRPr sz="700"/>
            </a:lvl2pPr>
            <a:lvl3pPr>
              <a:defRPr sz="700"/>
            </a:lvl3pPr>
            <a:lvl4pPr>
              <a:defRPr sz="700"/>
            </a:lvl4pPr>
            <a:lvl5pPr>
              <a:defRPr sz="700"/>
            </a:lvl5pPr>
          </a:lstStyle>
          <a:p>
            <a:endParaRPr lang="en-US" dirty="0"/>
          </a:p>
        </p:txBody>
      </p:sp>
      <p:sp>
        <p:nvSpPr>
          <p:cNvPr id="9" name="Slide Number Placeholder 5"/>
          <p:cNvSpPr>
            <a:spLocks noGrp="1"/>
          </p:cNvSpPr>
          <p:nvPr>
            <p:ph type="sldNum" sz="quarter" idx="22"/>
          </p:nvPr>
        </p:nvSpPr>
        <p:spPr/>
        <p:txBody>
          <a:bodyPr/>
          <a:lstStyle>
            <a:lvl1pPr>
              <a:defRPr/>
            </a:lvl1pPr>
          </a:lstStyle>
          <a:p>
            <a:pPr>
              <a:defRPr/>
            </a:pPr>
            <a:fld id="{785161BB-7284-4515-B014-1FDE94DB0666}"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1956475392"/>
      </p:ext>
    </p:extLst>
  </p:cSld>
  <p:clrMapOvr>
    <a:overrideClrMapping bg1="lt1" tx1="dk1" bg2="lt2" tx2="dk2" accent1="accent1" accent2="accent2" accent3="accent3" accent4="accent4" accent5="accent5" accent6="accent6" hlink="hlink" folHlink="folHlink"/>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Rectangle 2"/>
          <p:cNvSpPr/>
          <p:nvPr userDrawn="1"/>
        </p:nvSpPr>
        <p:spPr>
          <a:xfrm>
            <a:off x="0" y="1628775"/>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800" dirty="0">
                <a:solidFill>
                  <a:prstClr val="white"/>
                </a:solidFill>
              </a:rPr>
              <a:t> </a:t>
            </a:r>
            <a:endParaRPr lang="th-TH" sz="2800" dirty="0">
              <a:solidFill>
                <a:prstClr val="white"/>
              </a:solidFill>
            </a:endParaRPr>
          </a:p>
        </p:txBody>
      </p:sp>
      <p:sp>
        <p:nvSpPr>
          <p:cNvPr id="10" name="Title 25"/>
          <p:cNvSpPr>
            <a:spLocks noGrp="1"/>
          </p:cNvSpPr>
          <p:nvPr>
            <p:ph type="title"/>
          </p:nvPr>
        </p:nvSpPr>
        <p:spPr>
          <a:xfrm>
            <a:off x="226475" y="1571612"/>
            <a:ext cx="11203563" cy="504000"/>
          </a:xfrm>
          <a:prstGeom prst="rect">
            <a:avLst/>
          </a:prstGeom>
        </p:spPr>
        <p:txBody>
          <a:bodyPr>
            <a:noAutofit/>
          </a:bodyPr>
          <a:lstStyle>
            <a:lvl1pPr algn="l">
              <a:defRPr sz="2400" b="1">
                <a:solidFill>
                  <a:srgbClr val="C00000"/>
                </a:solidFill>
              </a:defRPr>
            </a:lvl1pPr>
          </a:lstStyle>
          <a:p>
            <a:r>
              <a:rPr lang="en-US" dirty="0"/>
              <a:t>Click to edit Master title style</a:t>
            </a:r>
            <a:endParaRPr lang="th-TH" dirty="0"/>
          </a:p>
        </p:txBody>
      </p:sp>
      <p:sp>
        <p:nvSpPr>
          <p:cNvPr id="4" name="Slide Number Placeholder 5"/>
          <p:cNvSpPr>
            <a:spLocks noGrp="1"/>
          </p:cNvSpPr>
          <p:nvPr>
            <p:ph type="sldNum" sz="quarter" idx="10"/>
          </p:nvPr>
        </p:nvSpPr>
        <p:spPr/>
        <p:txBody>
          <a:bodyPr/>
          <a:lstStyle>
            <a:lvl1pPr>
              <a:defRPr/>
            </a:lvl1pPr>
          </a:lstStyle>
          <a:p>
            <a:pPr>
              <a:defRPr/>
            </a:pPr>
            <a:fld id="{E01C13E8-1E24-4465-9D82-EEC9EF2946A2}" type="slidenum">
              <a:rPr lang="th-TH">
                <a:solidFill>
                  <a:prstClr val="black">
                    <a:tint val="75000"/>
                  </a:prstClr>
                </a:solidFill>
              </a:rPr>
              <a:pPr>
                <a:defRPr/>
              </a:pPr>
              <a:t>‹#›</a:t>
            </a:fld>
            <a:endParaRPr lang="th-TH" dirty="0">
              <a:solidFill>
                <a:prstClr val="black">
                  <a:tint val="75000"/>
                </a:prstClr>
              </a:solidFill>
            </a:endParaRPr>
          </a:p>
        </p:txBody>
      </p:sp>
    </p:spTree>
    <p:extLst>
      <p:ext uri="{BB962C8B-B14F-4D97-AF65-F5344CB8AC3E}">
        <p14:creationId xmlns:p14="http://schemas.microsoft.com/office/powerpoint/2010/main" val="4092291764"/>
      </p:ext>
    </p:extLst>
  </p:cSld>
  <p:clrMapOvr>
    <a:overrideClrMapping bg1="lt1" tx1="dk1" bg2="lt2" tx2="dk2" accent1="accent1" accent2="accent2" accent3="accent3" accent4="accent4" accent5="accent5" accent6="accent6" hlink="hlink" folHlink="folHlink"/>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Slide Number Placeholder 5"/>
          <p:cNvSpPr>
            <a:spLocks noGrp="1"/>
          </p:cNvSpPr>
          <p:nvPr>
            <p:ph type="sldNum" sz="quarter" idx="10"/>
          </p:nvPr>
        </p:nvSpPr>
        <p:spPr/>
        <p:txBody>
          <a:bodyPr/>
          <a:lstStyle>
            <a:lvl1pPr>
              <a:defRPr/>
            </a:lvl1pPr>
          </a:lstStyle>
          <a:p>
            <a:pPr>
              <a:defRPr/>
            </a:pPr>
            <a:fld id="{CBA104C9-8A96-4A98-ABE0-7F0EABD454EA}" type="slidenum">
              <a:rPr lang="th-TH">
                <a:solidFill>
                  <a:prstClr val="black">
                    <a:tint val="75000"/>
                  </a:prstClr>
                </a:solidFill>
              </a:rPr>
              <a:pPr>
                <a:defRPr/>
              </a:pPr>
              <a:t>‹#›</a:t>
            </a:fld>
            <a:endParaRPr lang="th-TH" dirty="0">
              <a:solidFill>
                <a:prstClr val="black">
                  <a:tint val="75000"/>
                </a:prstClr>
              </a:solidFill>
            </a:endParaRPr>
          </a:p>
        </p:txBody>
      </p:sp>
    </p:spTree>
    <p:extLst>
      <p:ext uri="{BB962C8B-B14F-4D97-AF65-F5344CB8AC3E}">
        <p14:creationId xmlns:p14="http://schemas.microsoft.com/office/powerpoint/2010/main" val="2449770912"/>
      </p:ext>
    </p:extLst>
  </p:cSld>
  <p:clrMapOvr>
    <a:overrideClrMapping bg1="lt1" tx1="dk1" bg2="lt2" tx2="dk2" accent1="accent1" accent2="accent2" accent3="accent3" accent4="accent4" accent5="accent5" accent6="accent6" hlink="hlink" folHlink="folHlink"/>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6" name="Rectangle 5"/>
          <p:cNvSpPr/>
          <p:nvPr userDrawn="1"/>
        </p:nvSpPr>
        <p:spPr>
          <a:xfrm>
            <a:off x="0" y="1628775"/>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800" dirty="0">
                <a:solidFill>
                  <a:prstClr val="white"/>
                </a:solidFill>
              </a:rPr>
              <a:t> </a:t>
            </a:r>
            <a:endParaRPr lang="th-TH" sz="2800" dirty="0">
              <a:solidFill>
                <a:prstClr val="white"/>
              </a:solidFill>
            </a:endParaRPr>
          </a:p>
        </p:txBody>
      </p:sp>
      <p:sp>
        <p:nvSpPr>
          <p:cNvPr id="10" name="Title 25"/>
          <p:cNvSpPr>
            <a:spLocks noGrp="1"/>
          </p:cNvSpPr>
          <p:nvPr>
            <p:ph type="title"/>
          </p:nvPr>
        </p:nvSpPr>
        <p:spPr>
          <a:xfrm>
            <a:off x="226475" y="1571612"/>
            <a:ext cx="4440765" cy="1214446"/>
          </a:xfrm>
          <a:prstGeom prst="rect">
            <a:avLst/>
          </a:prstGeom>
        </p:spPr>
        <p:txBody>
          <a:bodyPr>
            <a:noAutofit/>
          </a:bodyPr>
          <a:lstStyle>
            <a:lvl1pPr algn="l">
              <a:defRPr sz="2400" b="1">
                <a:solidFill>
                  <a:srgbClr val="C00000"/>
                </a:solidFill>
              </a:defRPr>
            </a:lvl1pPr>
          </a:lstStyle>
          <a:p>
            <a:r>
              <a:rPr lang="en-US" dirty="0"/>
              <a:t>Click to edit Master title style</a:t>
            </a:r>
            <a:endParaRPr lang="th-TH" dirty="0"/>
          </a:p>
        </p:txBody>
      </p:sp>
      <p:sp>
        <p:nvSpPr>
          <p:cNvPr id="9" name="Content Placeholder 27"/>
          <p:cNvSpPr>
            <a:spLocks noGrp="1"/>
          </p:cNvSpPr>
          <p:nvPr>
            <p:ph sz="quarter" idx="17"/>
          </p:nvPr>
        </p:nvSpPr>
        <p:spPr>
          <a:xfrm>
            <a:off x="4857741" y="1571613"/>
            <a:ext cx="6572296" cy="3854733"/>
          </a:xfrm>
          <a:prstGeom prst="rect">
            <a:avLst/>
          </a:prstGeom>
        </p:spPr>
        <p:txBody>
          <a:bodyPr>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8" name="Text Placeholder 16"/>
          <p:cNvSpPr>
            <a:spLocks noGrp="1"/>
          </p:cNvSpPr>
          <p:nvPr>
            <p:ph type="body" sz="quarter" idx="18"/>
          </p:nvPr>
        </p:nvSpPr>
        <p:spPr>
          <a:xfrm>
            <a:off x="660334" y="2857496"/>
            <a:ext cx="4006905" cy="2571768"/>
          </a:xfrm>
          <a:prstGeom prst="rect">
            <a:avLst/>
          </a:prstGeom>
        </p:spPr>
        <p:txBody>
          <a:bodyPr/>
          <a:lstStyle>
            <a:lvl1pPr>
              <a:buFontTx/>
              <a:buNone/>
              <a:defRPr sz="1800"/>
            </a:lvl1pPr>
            <a:lvl2pPr>
              <a:defRPr sz="1800"/>
            </a:lvl2pPr>
            <a:lvl3pPr>
              <a:defRPr sz="1800"/>
            </a:lvl3pPr>
            <a:lvl4pPr>
              <a:defRPr sz="1800"/>
            </a:lvl4pPr>
            <a:lvl5pPr>
              <a:defRPr sz="1800"/>
            </a:lvl5pPr>
          </a:lstStyle>
          <a:p>
            <a:pPr lvl="0"/>
            <a:r>
              <a:rPr lang="en-US"/>
              <a:t>Click to edit Master text styles</a:t>
            </a:r>
          </a:p>
        </p:txBody>
      </p:sp>
      <p:sp>
        <p:nvSpPr>
          <p:cNvPr id="12" name="Text Placeholder 20"/>
          <p:cNvSpPr>
            <a:spLocks noGrp="1"/>
          </p:cNvSpPr>
          <p:nvPr>
            <p:ph type="body" sz="quarter" idx="14"/>
          </p:nvPr>
        </p:nvSpPr>
        <p:spPr>
          <a:xfrm>
            <a:off x="660338" y="5429265"/>
            <a:ext cx="10198196" cy="1288803"/>
          </a:xfrm>
          <a:prstGeom prst="rect">
            <a:avLst/>
          </a:prstGeom>
        </p:spPr>
        <p:txBody>
          <a:bodyPr anchor="b" anchorCtr="0">
            <a:normAutofit/>
          </a:bodyPr>
          <a:lstStyle>
            <a:lvl1pPr marL="0" indent="0">
              <a:buNone/>
              <a:defRPr sz="900">
                <a:latin typeface="Arial" pitchFamily="34" charset="0"/>
              </a:defRPr>
            </a:lvl1pPr>
            <a:lvl2pPr>
              <a:defRPr sz="700"/>
            </a:lvl2pPr>
            <a:lvl3pPr>
              <a:defRPr sz="700"/>
            </a:lvl3pPr>
            <a:lvl4pPr>
              <a:defRPr sz="700"/>
            </a:lvl4pPr>
            <a:lvl5pPr>
              <a:defRPr sz="700"/>
            </a:lvl5pPr>
          </a:lstStyle>
          <a:p>
            <a:endParaRPr lang="en-US" dirty="0"/>
          </a:p>
        </p:txBody>
      </p:sp>
      <p:sp>
        <p:nvSpPr>
          <p:cNvPr id="7" name="Slide Number Placeholder 5"/>
          <p:cNvSpPr>
            <a:spLocks noGrp="1"/>
          </p:cNvSpPr>
          <p:nvPr>
            <p:ph type="sldNum" sz="quarter" idx="19"/>
          </p:nvPr>
        </p:nvSpPr>
        <p:spPr/>
        <p:txBody>
          <a:bodyPr/>
          <a:lstStyle>
            <a:lvl1pPr>
              <a:defRPr/>
            </a:lvl1pPr>
          </a:lstStyle>
          <a:p>
            <a:pPr>
              <a:defRPr/>
            </a:pPr>
            <a:fld id="{159C68EF-93C5-4DB7-A9B3-925200399420}"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477718940"/>
      </p:ext>
    </p:extLst>
  </p:cSld>
  <p:clrMapOvr>
    <a:overrideClrMapping bg1="lt1" tx1="dk1" bg2="lt2" tx2="dk2" accent1="accent1" accent2="accent2" accent3="accent3" accent4="accent4" accent5="accent5" accent6="accent6" hlink="hlink" folHlink="folHlink"/>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11" name="Text Placeholder 20"/>
          <p:cNvSpPr>
            <a:spLocks noGrp="1"/>
          </p:cNvSpPr>
          <p:nvPr>
            <p:ph type="body" sz="quarter" idx="14"/>
          </p:nvPr>
        </p:nvSpPr>
        <p:spPr>
          <a:xfrm>
            <a:off x="660338" y="5929331"/>
            <a:ext cx="10198197" cy="788737"/>
          </a:xfrm>
          <a:prstGeom prst="rect">
            <a:avLst/>
          </a:prstGeom>
        </p:spPr>
        <p:txBody>
          <a:bodyPr anchor="b" anchorCtr="0">
            <a:normAutofit/>
          </a:bodyPr>
          <a:lstStyle>
            <a:lvl1pPr marL="0" indent="0">
              <a:buNone/>
              <a:defRPr sz="900">
                <a:latin typeface="Arial" pitchFamily="34" charset="0"/>
              </a:defRPr>
            </a:lvl1pPr>
            <a:lvl2pPr>
              <a:defRPr sz="700"/>
            </a:lvl2pPr>
            <a:lvl3pPr>
              <a:defRPr sz="700"/>
            </a:lvl3pPr>
            <a:lvl4pPr>
              <a:defRPr sz="700"/>
            </a:lvl4pPr>
            <a:lvl5pPr>
              <a:defRPr sz="700"/>
            </a:lvl5pPr>
          </a:lstStyle>
          <a:p>
            <a:endParaRPr lang="en-US" dirty="0"/>
          </a:p>
        </p:txBody>
      </p:sp>
      <p:sp>
        <p:nvSpPr>
          <p:cNvPr id="7" name="Content Placeholder 27"/>
          <p:cNvSpPr>
            <a:spLocks noGrp="1"/>
          </p:cNvSpPr>
          <p:nvPr>
            <p:ph sz="quarter" idx="15"/>
          </p:nvPr>
        </p:nvSpPr>
        <p:spPr>
          <a:xfrm>
            <a:off x="660338" y="1571612"/>
            <a:ext cx="10769700" cy="4000528"/>
          </a:xfrm>
          <a:prstGeom prst="rect">
            <a:avLst/>
          </a:prstGeom>
        </p:spPr>
        <p:txBody>
          <a:bodyPr>
            <a:normAutofit/>
          </a:bodyPr>
          <a:lstStyle>
            <a:lvl1pPr>
              <a:buFontTx/>
              <a:buNone/>
              <a:defRPr sz="1800" b="1"/>
            </a:lvl1pPr>
            <a:lvl2pPr>
              <a:defRPr sz="1800" b="1"/>
            </a:lvl2pPr>
            <a:lvl3pPr>
              <a:defRPr sz="1800" b="1"/>
            </a:lvl3pPr>
            <a:lvl4pPr>
              <a:defRPr sz="1800" b="1"/>
            </a:lvl4pPr>
            <a:lvl5pPr>
              <a:defRPr sz="1800" b="1"/>
            </a:lvl5pPr>
          </a:lstStyle>
          <a:p>
            <a:pPr lvl="0"/>
            <a:r>
              <a:rPr lang="en-US" dirty="0"/>
              <a:t>Click to edit Master text </a:t>
            </a:r>
          </a:p>
        </p:txBody>
      </p:sp>
      <p:sp>
        <p:nvSpPr>
          <p:cNvPr id="8" name="Text Placeholder 16"/>
          <p:cNvSpPr>
            <a:spLocks noGrp="1"/>
          </p:cNvSpPr>
          <p:nvPr>
            <p:ph type="body" sz="quarter" idx="18"/>
          </p:nvPr>
        </p:nvSpPr>
        <p:spPr>
          <a:xfrm>
            <a:off x="660333" y="5572140"/>
            <a:ext cx="10769704" cy="357190"/>
          </a:xfrm>
          <a:prstGeom prst="rect">
            <a:avLst/>
          </a:prstGeom>
        </p:spPr>
        <p:txBody>
          <a:bodyPr/>
          <a:lstStyle>
            <a:lvl1pPr algn="ctr">
              <a:buFontTx/>
              <a:buNone/>
              <a:defRPr sz="1800" b="1"/>
            </a:lvl1pPr>
            <a:lvl2pPr>
              <a:defRPr sz="1800"/>
            </a:lvl2pPr>
            <a:lvl3pPr>
              <a:defRPr sz="1800"/>
            </a:lvl3pPr>
            <a:lvl4pPr>
              <a:defRPr sz="1800"/>
            </a:lvl4pPr>
            <a:lvl5pPr>
              <a:defRPr sz="1800"/>
            </a:lvl5pPr>
          </a:lstStyle>
          <a:p>
            <a:pPr lvl="0"/>
            <a:r>
              <a:rPr lang="en-US"/>
              <a:t>Click to edit Master text styles</a:t>
            </a:r>
          </a:p>
        </p:txBody>
      </p:sp>
      <p:sp>
        <p:nvSpPr>
          <p:cNvPr id="5" name="Slide Number Placeholder 5"/>
          <p:cNvSpPr>
            <a:spLocks noGrp="1"/>
          </p:cNvSpPr>
          <p:nvPr>
            <p:ph type="sldNum" sz="quarter" idx="19"/>
          </p:nvPr>
        </p:nvSpPr>
        <p:spPr/>
        <p:txBody>
          <a:bodyPr/>
          <a:lstStyle>
            <a:lvl1pPr>
              <a:defRPr/>
            </a:lvl1pPr>
          </a:lstStyle>
          <a:p>
            <a:pPr>
              <a:defRPr/>
            </a:pPr>
            <a:fld id="{9CB8B7E7-A5B1-46BA-8891-629A7DD5C0F0}"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1817791146"/>
      </p:ext>
    </p:extLst>
  </p:cSld>
  <p:clrMapOvr>
    <a:overrideClrMapping bg1="lt1" tx1="dk1" bg2="lt2" tx2="dk2" accent1="accent1" accent2="accent2" accent3="accent3" accent4="accent4" accent5="accent5" accent6="accent6" hlink="hlink" folHlink="folHlink"/>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231532626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4" name="Rectangle 3"/>
          <p:cNvSpPr/>
          <p:nvPr userDrawn="1"/>
        </p:nvSpPr>
        <p:spPr>
          <a:xfrm>
            <a:off x="0" y="3498850"/>
            <a:ext cx="239184" cy="1352550"/>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99569" tIns="49785" rIns="99569" bIns="49785" anchor="ctr"/>
          <a:lstStyle/>
          <a:p>
            <a:pPr algn="ctr">
              <a:defRPr/>
            </a:pPr>
            <a:endParaRPr lang="th-TH" sz="2800">
              <a:solidFill>
                <a:prstClr val="white"/>
              </a:solidFill>
            </a:endParaRPr>
          </a:p>
        </p:txBody>
      </p:sp>
      <p:sp>
        <p:nvSpPr>
          <p:cNvPr id="3" name="Title 6"/>
          <p:cNvSpPr>
            <a:spLocks noGrp="1"/>
          </p:cNvSpPr>
          <p:nvPr>
            <p:ph type="title"/>
          </p:nvPr>
        </p:nvSpPr>
        <p:spPr>
          <a:xfrm>
            <a:off x="300763" y="3390900"/>
            <a:ext cx="10820437" cy="1747850"/>
          </a:xfrm>
          <a:prstGeom prst="rect">
            <a:avLst/>
          </a:prstGeom>
        </p:spPr>
        <p:txBody>
          <a:bodyPr/>
          <a:lstStyle>
            <a:lvl1pPr algn="l">
              <a:defRPr sz="5000" b="1" baseline="0">
                <a:solidFill>
                  <a:schemeClr val="bg1"/>
                </a:solidFill>
              </a:defRPr>
            </a:lvl1pPr>
          </a:lstStyle>
          <a:p>
            <a:r>
              <a:rPr lang="en-US"/>
              <a:t>Click to edit Master title style</a:t>
            </a:r>
            <a:endParaRPr lang="th-TH" dirty="0"/>
          </a:p>
        </p:txBody>
      </p:sp>
    </p:spTree>
    <p:extLst>
      <p:ext uri="{BB962C8B-B14F-4D97-AF65-F5344CB8AC3E}">
        <p14:creationId xmlns:p14="http://schemas.microsoft.com/office/powerpoint/2010/main" val="370446516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4_Title Slide">
    <p:spTree>
      <p:nvGrpSpPr>
        <p:cNvPr id="1" name=""/>
        <p:cNvGrpSpPr/>
        <p:nvPr/>
      </p:nvGrpSpPr>
      <p:grpSpPr>
        <a:xfrm>
          <a:off x="0" y="0"/>
          <a:ext cx="0" cy="0"/>
          <a:chOff x="0" y="0"/>
          <a:chExt cx="0" cy="0"/>
        </a:xfrm>
      </p:grpSpPr>
      <p:sp>
        <p:nvSpPr>
          <p:cNvPr id="4" name="CuadroTexto 15"/>
          <p:cNvSpPr txBox="1">
            <a:spLocks noChangeArrowheads="1"/>
          </p:cNvSpPr>
          <p:nvPr userDrawn="1"/>
        </p:nvSpPr>
        <p:spPr bwMode="auto">
          <a:xfrm>
            <a:off x="486834" y="6650039"/>
            <a:ext cx="184698" cy="6924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24" tIns="45712" rIns="91424" bIns="45712">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endParaRPr lang="es-ES" altLang="en-US" sz="3900" b="1">
              <a:solidFill>
                <a:srgbClr val="000066"/>
              </a:solidFill>
              <a:latin typeface="Arial" charset="0"/>
            </a:endParaRPr>
          </a:p>
        </p:txBody>
      </p:sp>
      <p:sp>
        <p:nvSpPr>
          <p:cNvPr id="3" name="Text Placeholder 2"/>
          <p:cNvSpPr>
            <a:spLocks noGrp="1"/>
          </p:cNvSpPr>
          <p:nvPr>
            <p:ph type="body" sz="quarter" idx="10"/>
          </p:nvPr>
        </p:nvSpPr>
        <p:spPr>
          <a:xfrm>
            <a:off x="651935" y="909520"/>
            <a:ext cx="10193867" cy="360362"/>
          </a:xfrm>
          <a:prstGeom prst="rect">
            <a:avLst/>
          </a:prstGeom>
        </p:spPr>
        <p:txBody>
          <a:bodyPr/>
          <a:lstStyle>
            <a:lvl1pPr marL="0" indent="0">
              <a:buNone/>
              <a:defRPr sz="2800" b="1" i="0">
                <a:solidFill>
                  <a:srgbClr val="0F7ECB"/>
                </a:solidFill>
                <a:latin typeface="Arial Narrow"/>
                <a:cs typeface="Arial Narrow"/>
              </a:defRPr>
            </a:lvl1pPr>
          </a:lstStyle>
          <a:p>
            <a:pPr lvl="0"/>
            <a:endParaRPr lang="en-US" dirty="0"/>
          </a:p>
        </p:txBody>
      </p:sp>
      <p:sp>
        <p:nvSpPr>
          <p:cNvPr id="5" name="Content Placeholder 4"/>
          <p:cNvSpPr>
            <a:spLocks noGrp="1"/>
          </p:cNvSpPr>
          <p:nvPr>
            <p:ph sz="quarter" idx="11"/>
          </p:nvPr>
        </p:nvSpPr>
        <p:spPr>
          <a:xfrm>
            <a:off x="651933" y="1381437"/>
            <a:ext cx="10972800" cy="4976813"/>
          </a:xfrm>
          <a:prstGeom prst="rect">
            <a:avLst/>
          </a:prstGeom>
        </p:spPr>
        <p:txBody>
          <a:bodyPr/>
          <a:lstStyle>
            <a:lvl1pPr marL="285700" indent="-285700">
              <a:buFont typeface="Arial"/>
              <a:buChar char="•"/>
              <a:defRPr sz="1600" b="0" i="0">
                <a:solidFill>
                  <a:schemeClr val="tx1">
                    <a:lumMod val="65000"/>
                    <a:lumOff val="35000"/>
                  </a:schemeClr>
                </a:solidFill>
                <a:latin typeface="Arial"/>
                <a:cs typeface="Arial"/>
              </a:defRPr>
            </a:lvl1pPr>
          </a:lstStyle>
          <a:p>
            <a:pPr lvl="0"/>
            <a:endParaRPr lang="en-US" dirty="0"/>
          </a:p>
        </p:txBody>
      </p:sp>
    </p:spTree>
    <p:extLst>
      <p:ext uri="{BB962C8B-B14F-4D97-AF65-F5344CB8AC3E}">
        <p14:creationId xmlns:p14="http://schemas.microsoft.com/office/powerpoint/2010/main" val="349729467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5" name="Rectangle 4"/>
          <p:cNvSpPr/>
          <p:nvPr userDrawn="1"/>
        </p:nvSpPr>
        <p:spPr>
          <a:xfrm>
            <a:off x="0" y="1628775"/>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800" dirty="0">
                <a:solidFill>
                  <a:prstClr val="white"/>
                </a:solidFill>
              </a:rPr>
              <a:t> </a:t>
            </a:r>
            <a:endParaRPr lang="th-TH" sz="2800" dirty="0">
              <a:solidFill>
                <a:prstClr val="white"/>
              </a:solidFill>
            </a:endParaRPr>
          </a:p>
        </p:txBody>
      </p:sp>
      <p:sp>
        <p:nvSpPr>
          <p:cNvPr id="18" name="Subtitle 2"/>
          <p:cNvSpPr>
            <a:spLocks noGrp="1"/>
          </p:cNvSpPr>
          <p:nvPr>
            <p:ph type="subTitle" idx="1"/>
          </p:nvPr>
        </p:nvSpPr>
        <p:spPr>
          <a:xfrm>
            <a:off x="660338" y="1978291"/>
            <a:ext cx="10769700" cy="3448055"/>
          </a:xfrm>
          <a:prstGeom prst="rect">
            <a:avLst/>
          </a:prstGeom>
        </p:spPr>
        <p:txBody>
          <a:bodyPr>
            <a:normAutofit/>
          </a:bodyPr>
          <a:lstStyle>
            <a:lvl1pPr marL="533400" marR="0" indent="-533400" algn="l" defTabSz="914400" rtl="0" eaLnBrk="1" fontAlgn="auto" latinLnBrk="0" hangingPunct="1">
              <a:lnSpc>
                <a:spcPct val="150000"/>
              </a:lnSpc>
              <a:spcBef>
                <a:spcPct val="20000"/>
              </a:spcBef>
              <a:spcAft>
                <a:spcPts val="0"/>
              </a:spcAft>
              <a:buClrTx/>
              <a:buSzPct val="250000"/>
              <a:buFontTx/>
              <a:buBlip>
                <a:blip r:embed="rId2"/>
              </a:buBlip>
              <a:tabLst/>
              <a:defRPr sz="1800" b="1">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lvl="0"/>
            <a:r>
              <a:rPr lang="en-US" noProof="0" dirty="0"/>
              <a:t>Click to edit Master subtitle style</a:t>
            </a:r>
            <a:endParaRPr lang="th-TH" noProof="0" dirty="0"/>
          </a:p>
        </p:txBody>
      </p:sp>
      <p:sp>
        <p:nvSpPr>
          <p:cNvPr id="10" name="Title 25"/>
          <p:cNvSpPr>
            <a:spLocks noGrp="1"/>
          </p:cNvSpPr>
          <p:nvPr>
            <p:ph type="title"/>
          </p:nvPr>
        </p:nvSpPr>
        <p:spPr>
          <a:xfrm>
            <a:off x="226475" y="1571612"/>
            <a:ext cx="11203563" cy="504000"/>
          </a:xfrm>
          <a:prstGeom prst="rect">
            <a:avLst/>
          </a:prstGeom>
        </p:spPr>
        <p:txBody>
          <a:bodyPr>
            <a:noAutofit/>
          </a:bodyPr>
          <a:lstStyle>
            <a:lvl1pPr algn="l">
              <a:defRPr sz="2400" b="1">
                <a:solidFill>
                  <a:srgbClr val="C00000"/>
                </a:solidFill>
              </a:defRPr>
            </a:lvl1pPr>
          </a:lstStyle>
          <a:p>
            <a:r>
              <a:rPr lang="en-US" dirty="0"/>
              <a:t>Click to edit Master title style</a:t>
            </a:r>
            <a:endParaRPr lang="th-TH" dirty="0"/>
          </a:p>
        </p:txBody>
      </p:sp>
      <p:sp>
        <p:nvSpPr>
          <p:cNvPr id="7" name="Text Placeholder 20"/>
          <p:cNvSpPr>
            <a:spLocks noGrp="1"/>
          </p:cNvSpPr>
          <p:nvPr>
            <p:ph type="body" sz="quarter" idx="14"/>
          </p:nvPr>
        </p:nvSpPr>
        <p:spPr>
          <a:xfrm>
            <a:off x="660338" y="5429265"/>
            <a:ext cx="10198196" cy="1288803"/>
          </a:xfrm>
          <a:prstGeom prst="rect">
            <a:avLst/>
          </a:prstGeom>
        </p:spPr>
        <p:txBody>
          <a:bodyPr anchor="b" anchorCtr="0">
            <a:normAutofit/>
          </a:bodyPr>
          <a:lstStyle>
            <a:lvl1pPr marL="0" indent="0">
              <a:buNone/>
              <a:defRPr sz="900">
                <a:latin typeface="Arial" pitchFamily="34" charset="0"/>
              </a:defRPr>
            </a:lvl1pPr>
            <a:lvl2pPr>
              <a:defRPr sz="700"/>
            </a:lvl2pPr>
            <a:lvl3pPr>
              <a:defRPr sz="700"/>
            </a:lvl3pPr>
            <a:lvl4pPr>
              <a:defRPr sz="700"/>
            </a:lvl4pPr>
            <a:lvl5pPr>
              <a:defRPr sz="700"/>
            </a:lvl5pPr>
          </a:lstStyle>
          <a:p>
            <a:endParaRPr lang="en-US" dirty="0"/>
          </a:p>
        </p:txBody>
      </p:sp>
      <p:sp>
        <p:nvSpPr>
          <p:cNvPr id="6" name="Slide Number Placeholder 5"/>
          <p:cNvSpPr>
            <a:spLocks noGrp="1"/>
          </p:cNvSpPr>
          <p:nvPr>
            <p:ph type="sldNum" sz="quarter" idx="15"/>
          </p:nvPr>
        </p:nvSpPr>
        <p:spPr/>
        <p:txBody>
          <a:bodyPr/>
          <a:lstStyle>
            <a:lvl1pPr>
              <a:defRPr/>
            </a:lvl1pPr>
          </a:lstStyle>
          <a:p>
            <a:pPr>
              <a:defRPr/>
            </a:pPr>
            <a:fld id="{91A682BB-4390-49F8-B345-D1807D2997DC}"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3999426225"/>
      </p:ext>
    </p:extLst>
  </p:cSld>
  <p:clrMapOvr>
    <a:overrideClrMapping bg1="lt1" tx1="dk1" bg2="lt2" tx2="dk2" accent1="accent1" accent2="accent2" accent3="accent3" accent4="accent4" accent5="accent5" accent6="accent6" hlink="hlink" folHlink="folHlink"/>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itle and Object">
    <p:spTree>
      <p:nvGrpSpPr>
        <p:cNvPr id="1" name=""/>
        <p:cNvGrpSpPr/>
        <p:nvPr/>
      </p:nvGrpSpPr>
      <p:grpSpPr>
        <a:xfrm>
          <a:off x="0" y="0"/>
          <a:ext cx="0" cy="0"/>
          <a:chOff x="0" y="0"/>
          <a:chExt cx="0" cy="0"/>
        </a:xfrm>
      </p:grpSpPr>
      <p:sp>
        <p:nvSpPr>
          <p:cNvPr id="5" name="Rectangle 4"/>
          <p:cNvSpPr/>
          <p:nvPr userDrawn="1"/>
        </p:nvSpPr>
        <p:spPr>
          <a:xfrm>
            <a:off x="0" y="1628775"/>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800" dirty="0">
                <a:solidFill>
                  <a:prstClr val="white"/>
                </a:solidFill>
              </a:rPr>
              <a:t> </a:t>
            </a:r>
            <a:endParaRPr lang="th-TH" sz="2800" dirty="0">
              <a:solidFill>
                <a:prstClr val="white"/>
              </a:solidFill>
            </a:endParaRPr>
          </a:p>
        </p:txBody>
      </p:sp>
      <p:sp>
        <p:nvSpPr>
          <p:cNvPr id="10" name="Title 25"/>
          <p:cNvSpPr>
            <a:spLocks noGrp="1"/>
          </p:cNvSpPr>
          <p:nvPr>
            <p:ph type="title"/>
          </p:nvPr>
        </p:nvSpPr>
        <p:spPr>
          <a:xfrm>
            <a:off x="226475" y="1571612"/>
            <a:ext cx="11203563" cy="504000"/>
          </a:xfrm>
          <a:prstGeom prst="rect">
            <a:avLst/>
          </a:prstGeom>
        </p:spPr>
        <p:txBody>
          <a:bodyPr>
            <a:noAutofit/>
          </a:bodyPr>
          <a:lstStyle>
            <a:lvl1pPr algn="l">
              <a:defRPr sz="2400" b="1">
                <a:solidFill>
                  <a:srgbClr val="C00000"/>
                </a:solidFill>
              </a:defRPr>
            </a:lvl1pPr>
          </a:lstStyle>
          <a:p>
            <a:r>
              <a:rPr lang="en-US" dirty="0"/>
              <a:t>Click to edit Master title style</a:t>
            </a:r>
            <a:endParaRPr lang="th-TH" dirty="0"/>
          </a:p>
        </p:txBody>
      </p:sp>
      <p:sp>
        <p:nvSpPr>
          <p:cNvPr id="14" name="Content Placeholder 27"/>
          <p:cNvSpPr>
            <a:spLocks noGrp="1"/>
          </p:cNvSpPr>
          <p:nvPr>
            <p:ph sz="quarter" idx="13"/>
          </p:nvPr>
        </p:nvSpPr>
        <p:spPr>
          <a:xfrm>
            <a:off x="660338" y="1978289"/>
            <a:ext cx="10769700" cy="3448056"/>
          </a:xfrm>
          <a:prstGeom prst="rect">
            <a:avLst/>
          </a:prstGeom>
        </p:spPr>
        <p:txBody>
          <a:bodyPr>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7" name="Text Placeholder 20"/>
          <p:cNvSpPr>
            <a:spLocks noGrp="1"/>
          </p:cNvSpPr>
          <p:nvPr>
            <p:ph type="body" sz="quarter" idx="14"/>
          </p:nvPr>
        </p:nvSpPr>
        <p:spPr>
          <a:xfrm>
            <a:off x="660338" y="5429265"/>
            <a:ext cx="10198196" cy="1288803"/>
          </a:xfrm>
          <a:prstGeom prst="rect">
            <a:avLst/>
          </a:prstGeom>
        </p:spPr>
        <p:txBody>
          <a:bodyPr anchor="b" anchorCtr="0">
            <a:normAutofit/>
          </a:bodyPr>
          <a:lstStyle>
            <a:lvl1pPr marL="0" indent="0">
              <a:buNone/>
              <a:defRPr sz="900">
                <a:latin typeface="Arial" pitchFamily="34" charset="0"/>
              </a:defRPr>
            </a:lvl1pPr>
            <a:lvl2pPr>
              <a:defRPr sz="700"/>
            </a:lvl2pPr>
            <a:lvl3pPr>
              <a:defRPr sz="700"/>
            </a:lvl3pPr>
            <a:lvl4pPr>
              <a:defRPr sz="700"/>
            </a:lvl4pPr>
            <a:lvl5pPr>
              <a:defRPr sz="700"/>
            </a:lvl5pPr>
          </a:lstStyle>
          <a:p>
            <a:endParaRPr lang="en-US" dirty="0"/>
          </a:p>
        </p:txBody>
      </p:sp>
      <p:sp>
        <p:nvSpPr>
          <p:cNvPr id="6" name="Slide Number Placeholder 5"/>
          <p:cNvSpPr>
            <a:spLocks noGrp="1"/>
          </p:cNvSpPr>
          <p:nvPr>
            <p:ph type="sldNum" sz="quarter" idx="15"/>
          </p:nvPr>
        </p:nvSpPr>
        <p:spPr/>
        <p:txBody>
          <a:bodyPr/>
          <a:lstStyle>
            <a:lvl1pPr>
              <a:defRPr/>
            </a:lvl1pPr>
          </a:lstStyle>
          <a:p>
            <a:pPr>
              <a:defRPr/>
            </a:pPr>
            <a:fld id="{FF56B71F-2A81-4214-AC31-62C56139B3E2}"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573105556"/>
      </p:ext>
    </p:extLst>
  </p:cSld>
  <p:clrMapOvr>
    <a:overrideClrMapping bg1="lt1" tx1="dk1" bg2="lt2" tx2="dk2" accent1="accent1" accent2="accent2" accent3="accent3" accent4="accent4" accent5="accent5" accent6="accent6" hlink="hlink" folHlink="folHlink"/>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6" name="Rectangle 5"/>
          <p:cNvSpPr/>
          <p:nvPr userDrawn="1"/>
        </p:nvSpPr>
        <p:spPr>
          <a:xfrm>
            <a:off x="0" y="1628775"/>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800" dirty="0">
                <a:solidFill>
                  <a:prstClr val="white"/>
                </a:solidFill>
              </a:rPr>
              <a:t> </a:t>
            </a:r>
            <a:endParaRPr lang="th-TH" sz="2800" dirty="0">
              <a:solidFill>
                <a:prstClr val="white"/>
              </a:solidFill>
            </a:endParaRPr>
          </a:p>
        </p:txBody>
      </p:sp>
      <p:sp>
        <p:nvSpPr>
          <p:cNvPr id="10" name="Title 25"/>
          <p:cNvSpPr>
            <a:spLocks noGrp="1"/>
          </p:cNvSpPr>
          <p:nvPr>
            <p:ph type="title"/>
          </p:nvPr>
        </p:nvSpPr>
        <p:spPr>
          <a:xfrm>
            <a:off x="226475" y="1571612"/>
            <a:ext cx="11203563" cy="504000"/>
          </a:xfrm>
          <a:prstGeom prst="rect">
            <a:avLst/>
          </a:prstGeom>
        </p:spPr>
        <p:txBody>
          <a:bodyPr>
            <a:noAutofit/>
          </a:bodyPr>
          <a:lstStyle>
            <a:lvl1pPr algn="l">
              <a:defRPr sz="2400" b="1">
                <a:solidFill>
                  <a:srgbClr val="C00000"/>
                </a:solidFill>
              </a:defRPr>
            </a:lvl1pPr>
          </a:lstStyle>
          <a:p>
            <a:r>
              <a:rPr lang="en-US" dirty="0"/>
              <a:t>Click to edit Master title style</a:t>
            </a:r>
            <a:endParaRPr lang="th-TH" dirty="0"/>
          </a:p>
        </p:txBody>
      </p:sp>
      <p:sp>
        <p:nvSpPr>
          <p:cNvPr id="7" name="Content Placeholder 27"/>
          <p:cNvSpPr>
            <a:spLocks noGrp="1"/>
          </p:cNvSpPr>
          <p:nvPr>
            <p:ph sz="quarter" idx="16"/>
          </p:nvPr>
        </p:nvSpPr>
        <p:spPr>
          <a:xfrm>
            <a:off x="660335" y="1978289"/>
            <a:ext cx="5280000" cy="3448056"/>
          </a:xfrm>
          <a:prstGeom prst="rect">
            <a:avLst/>
          </a:prstGeom>
        </p:spPr>
        <p:txBody>
          <a:bodyPr>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9" name="Content Placeholder 27"/>
          <p:cNvSpPr>
            <a:spLocks noGrp="1"/>
          </p:cNvSpPr>
          <p:nvPr>
            <p:ph sz="quarter" idx="17"/>
          </p:nvPr>
        </p:nvSpPr>
        <p:spPr>
          <a:xfrm>
            <a:off x="6150037" y="1978289"/>
            <a:ext cx="5280000" cy="3448056"/>
          </a:xfrm>
          <a:prstGeom prst="rect">
            <a:avLst/>
          </a:prstGeom>
        </p:spPr>
        <p:txBody>
          <a:bodyPr>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2" name="Text Placeholder 20"/>
          <p:cNvSpPr>
            <a:spLocks noGrp="1"/>
          </p:cNvSpPr>
          <p:nvPr>
            <p:ph type="body" sz="quarter" idx="14"/>
          </p:nvPr>
        </p:nvSpPr>
        <p:spPr>
          <a:xfrm>
            <a:off x="660338" y="5429265"/>
            <a:ext cx="10198196" cy="1288803"/>
          </a:xfrm>
          <a:prstGeom prst="rect">
            <a:avLst/>
          </a:prstGeom>
        </p:spPr>
        <p:txBody>
          <a:bodyPr anchor="b" anchorCtr="0">
            <a:normAutofit/>
          </a:bodyPr>
          <a:lstStyle>
            <a:lvl1pPr marL="0" indent="0">
              <a:buNone/>
              <a:defRPr sz="900">
                <a:latin typeface="Arial" pitchFamily="34" charset="0"/>
              </a:defRPr>
            </a:lvl1pPr>
            <a:lvl2pPr>
              <a:defRPr sz="700"/>
            </a:lvl2pPr>
            <a:lvl3pPr>
              <a:defRPr sz="700"/>
            </a:lvl3pPr>
            <a:lvl4pPr>
              <a:defRPr sz="700"/>
            </a:lvl4pPr>
            <a:lvl5pPr>
              <a:defRPr sz="700"/>
            </a:lvl5pPr>
          </a:lstStyle>
          <a:p>
            <a:endParaRPr lang="en-US" dirty="0"/>
          </a:p>
        </p:txBody>
      </p:sp>
      <p:sp>
        <p:nvSpPr>
          <p:cNvPr id="8" name="Slide Number Placeholder 5"/>
          <p:cNvSpPr>
            <a:spLocks noGrp="1"/>
          </p:cNvSpPr>
          <p:nvPr>
            <p:ph type="sldNum" sz="quarter" idx="18"/>
          </p:nvPr>
        </p:nvSpPr>
        <p:spPr/>
        <p:txBody>
          <a:bodyPr/>
          <a:lstStyle>
            <a:lvl1pPr>
              <a:defRPr/>
            </a:lvl1pPr>
          </a:lstStyle>
          <a:p>
            <a:pPr>
              <a:defRPr/>
            </a:pPr>
            <a:fld id="{C215EA83-F147-4664-B214-A78A89234BDD}"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3941518783"/>
      </p:ext>
    </p:extLst>
  </p:cSld>
  <p:clrMapOvr>
    <a:overrideClrMapping bg1="lt1" tx1="dk1" bg2="lt2" tx2="dk2" accent1="accent1" accent2="accent2" accent3="accent3" accent4="accent4" accent5="accent5" accent6="accent6" hlink="hlink" folHlink="folHlink"/>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8" name="Rectangle 7"/>
          <p:cNvSpPr/>
          <p:nvPr userDrawn="1"/>
        </p:nvSpPr>
        <p:spPr>
          <a:xfrm>
            <a:off x="0" y="1628775"/>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800" dirty="0">
                <a:solidFill>
                  <a:prstClr val="white"/>
                </a:solidFill>
              </a:rPr>
              <a:t> </a:t>
            </a:r>
            <a:endParaRPr lang="th-TH" sz="2800" dirty="0">
              <a:solidFill>
                <a:prstClr val="white"/>
              </a:solidFill>
            </a:endParaRPr>
          </a:p>
        </p:txBody>
      </p:sp>
      <p:sp>
        <p:nvSpPr>
          <p:cNvPr id="10" name="Title 25"/>
          <p:cNvSpPr>
            <a:spLocks noGrp="1"/>
          </p:cNvSpPr>
          <p:nvPr>
            <p:ph type="title"/>
          </p:nvPr>
        </p:nvSpPr>
        <p:spPr>
          <a:xfrm>
            <a:off x="226475" y="1571612"/>
            <a:ext cx="11203563" cy="504000"/>
          </a:xfrm>
          <a:prstGeom prst="rect">
            <a:avLst/>
          </a:prstGeom>
        </p:spPr>
        <p:txBody>
          <a:bodyPr>
            <a:noAutofit/>
          </a:bodyPr>
          <a:lstStyle>
            <a:lvl1pPr algn="l">
              <a:defRPr sz="2400" b="1">
                <a:solidFill>
                  <a:srgbClr val="C00000"/>
                </a:solidFill>
              </a:defRPr>
            </a:lvl1pPr>
          </a:lstStyle>
          <a:p>
            <a:r>
              <a:rPr lang="en-US" dirty="0"/>
              <a:t>Click to edit Master title style</a:t>
            </a:r>
            <a:endParaRPr lang="th-TH" dirty="0"/>
          </a:p>
        </p:txBody>
      </p:sp>
      <p:sp>
        <p:nvSpPr>
          <p:cNvPr id="12" name="Content Placeholder 27"/>
          <p:cNvSpPr>
            <a:spLocks noGrp="1"/>
          </p:cNvSpPr>
          <p:nvPr>
            <p:ph sz="quarter" idx="18"/>
          </p:nvPr>
        </p:nvSpPr>
        <p:spPr>
          <a:xfrm>
            <a:off x="660335" y="2500305"/>
            <a:ext cx="5280000" cy="2926039"/>
          </a:xfrm>
          <a:prstGeom prst="rect">
            <a:avLst/>
          </a:prstGeom>
        </p:spPr>
        <p:txBody>
          <a:bodyPr>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4" name="Text Placeholder 13"/>
          <p:cNvSpPr>
            <a:spLocks noGrp="1"/>
          </p:cNvSpPr>
          <p:nvPr>
            <p:ph type="body" sz="quarter" idx="19"/>
          </p:nvPr>
        </p:nvSpPr>
        <p:spPr>
          <a:xfrm>
            <a:off x="660335" y="1978289"/>
            <a:ext cx="5280000" cy="522000"/>
          </a:xfrm>
          <a:prstGeom prst="rect">
            <a:avLst/>
          </a:prstGeom>
        </p:spPr>
        <p:txBody>
          <a:bodyPr/>
          <a:lstStyle>
            <a:lvl1pPr>
              <a:buFontTx/>
              <a:buNone/>
              <a:defRPr sz="1800" b="1"/>
            </a:lvl1pPr>
            <a:lvl2pPr>
              <a:defRPr sz="1800" b="1"/>
            </a:lvl2pPr>
            <a:lvl3pPr>
              <a:defRPr sz="1800" b="1"/>
            </a:lvl3pPr>
            <a:lvl4pPr>
              <a:defRPr sz="1800" b="1"/>
            </a:lvl4pPr>
            <a:lvl5pPr>
              <a:defRPr sz="1800" b="1"/>
            </a:lvl5pPr>
          </a:lstStyle>
          <a:p>
            <a:pPr lvl="0"/>
            <a:r>
              <a:rPr lang="en-US" dirty="0"/>
              <a:t>Click to edit Master text</a:t>
            </a:r>
            <a:endParaRPr lang="th-TH" dirty="0"/>
          </a:p>
        </p:txBody>
      </p:sp>
      <p:sp>
        <p:nvSpPr>
          <p:cNvPr id="18" name="Content Placeholder 27"/>
          <p:cNvSpPr>
            <a:spLocks noGrp="1"/>
          </p:cNvSpPr>
          <p:nvPr>
            <p:ph sz="quarter" idx="20"/>
          </p:nvPr>
        </p:nvSpPr>
        <p:spPr>
          <a:xfrm>
            <a:off x="6150037" y="2500305"/>
            <a:ext cx="5280000" cy="2926039"/>
          </a:xfrm>
          <a:prstGeom prst="rect">
            <a:avLst/>
          </a:prstGeom>
        </p:spPr>
        <p:txBody>
          <a:bodyPr>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9" name="Text Placeholder 13"/>
          <p:cNvSpPr>
            <a:spLocks noGrp="1"/>
          </p:cNvSpPr>
          <p:nvPr>
            <p:ph type="body" sz="quarter" idx="21"/>
          </p:nvPr>
        </p:nvSpPr>
        <p:spPr>
          <a:xfrm>
            <a:off x="6150037" y="1978289"/>
            <a:ext cx="5280000" cy="522000"/>
          </a:xfrm>
          <a:prstGeom prst="rect">
            <a:avLst/>
          </a:prstGeom>
        </p:spPr>
        <p:txBody>
          <a:bodyPr/>
          <a:lstStyle>
            <a:lvl1pPr>
              <a:buFontTx/>
              <a:buNone/>
              <a:defRPr sz="1800" b="1"/>
            </a:lvl1pPr>
            <a:lvl2pPr>
              <a:defRPr sz="1800" b="1"/>
            </a:lvl2pPr>
            <a:lvl3pPr>
              <a:defRPr sz="1800" b="1"/>
            </a:lvl3pPr>
            <a:lvl4pPr>
              <a:defRPr sz="1800" b="1"/>
            </a:lvl4pPr>
            <a:lvl5pPr>
              <a:defRPr sz="1800" b="1"/>
            </a:lvl5pPr>
          </a:lstStyle>
          <a:p>
            <a:pPr lvl="0"/>
            <a:r>
              <a:rPr lang="en-US" dirty="0"/>
              <a:t>Click to edit Master text</a:t>
            </a:r>
            <a:endParaRPr lang="th-TH" dirty="0"/>
          </a:p>
        </p:txBody>
      </p:sp>
      <p:sp>
        <p:nvSpPr>
          <p:cNvPr id="13" name="Text Placeholder 20"/>
          <p:cNvSpPr>
            <a:spLocks noGrp="1"/>
          </p:cNvSpPr>
          <p:nvPr>
            <p:ph type="body" sz="quarter" idx="14"/>
          </p:nvPr>
        </p:nvSpPr>
        <p:spPr>
          <a:xfrm>
            <a:off x="660338" y="5429265"/>
            <a:ext cx="10198196" cy="1288803"/>
          </a:xfrm>
          <a:prstGeom prst="rect">
            <a:avLst/>
          </a:prstGeom>
        </p:spPr>
        <p:txBody>
          <a:bodyPr anchor="b" anchorCtr="0">
            <a:normAutofit/>
          </a:bodyPr>
          <a:lstStyle>
            <a:lvl1pPr marL="0" indent="0">
              <a:buNone/>
              <a:defRPr sz="900">
                <a:latin typeface="Arial" pitchFamily="34" charset="0"/>
              </a:defRPr>
            </a:lvl1pPr>
            <a:lvl2pPr>
              <a:defRPr sz="700"/>
            </a:lvl2pPr>
            <a:lvl3pPr>
              <a:defRPr sz="700"/>
            </a:lvl3pPr>
            <a:lvl4pPr>
              <a:defRPr sz="700"/>
            </a:lvl4pPr>
            <a:lvl5pPr>
              <a:defRPr sz="700"/>
            </a:lvl5pPr>
          </a:lstStyle>
          <a:p>
            <a:endParaRPr lang="en-US" dirty="0"/>
          </a:p>
        </p:txBody>
      </p:sp>
      <p:sp>
        <p:nvSpPr>
          <p:cNvPr id="9" name="Slide Number Placeholder 5"/>
          <p:cNvSpPr>
            <a:spLocks noGrp="1"/>
          </p:cNvSpPr>
          <p:nvPr>
            <p:ph type="sldNum" sz="quarter" idx="22"/>
          </p:nvPr>
        </p:nvSpPr>
        <p:spPr/>
        <p:txBody>
          <a:bodyPr/>
          <a:lstStyle>
            <a:lvl1pPr>
              <a:defRPr/>
            </a:lvl1pPr>
          </a:lstStyle>
          <a:p>
            <a:pPr>
              <a:defRPr/>
            </a:pPr>
            <a:fld id="{B0AFAB90-0E6B-4F3E-BA4F-4DF0F6B32644}"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292336959"/>
      </p:ext>
    </p:extLst>
  </p:cSld>
  <p:clrMapOvr>
    <a:overrideClrMapping bg1="lt1" tx1="dk1" bg2="lt2" tx2="dk2" accent1="accent1" accent2="accent2" accent3="accent3" accent4="accent4" accent5="accent5" accent6="accent6" hlink="hlink" folHlink="folHlink"/>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Rectangle 2"/>
          <p:cNvSpPr/>
          <p:nvPr userDrawn="1"/>
        </p:nvSpPr>
        <p:spPr>
          <a:xfrm>
            <a:off x="0" y="1628775"/>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800" dirty="0">
                <a:solidFill>
                  <a:prstClr val="white"/>
                </a:solidFill>
              </a:rPr>
              <a:t> </a:t>
            </a:r>
            <a:endParaRPr lang="th-TH" sz="2800" dirty="0">
              <a:solidFill>
                <a:prstClr val="white"/>
              </a:solidFill>
            </a:endParaRPr>
          </a:p>
        </p:txBody>
      </p:sp>
      <p:sp>
        <p:nvSpPr>
          <p:cNvPr id="10" name="Title 25"/>
          <p:cNvSpPr>
            <a:spLocks noGrp="1"/>
          </p:cNvSpPr>
          <p:nvPr>
            <p:ph type="title"/>
          </p:nvPr>
        </p:nvSpPr>
        <p:spPr>
          <a:xfrm>
            <a:off x="226475" y="1571612"/>
            <a:ext cx="11203563" cy="504000"/>
          </a:xfrm>
          <a:prstGeom prst="rect">
            <a:avLst/>
          </a:prstGeom>
        </p:spPr>
        <p:txBody>
          <a:bodyPr>
            <a:noAutofit/>
          </a:bodyPr>
          <a:lstStyle>
            <a:lvl1pPr algn="l">
              <a:defRPr sz="2400" b="1">
                <a:solidFill>
                  <a:srgbClr val="C00000"/>
                </a:solidFill>
              </a:defRPr>
            </a:lvl1pPr>
          </a:lstStyle>
          <a:p>
            <a:r>
              <a:rPr lang="en-US" dirty="0"/>
              <a:t>Click to edit Master title style</a:t>
            </a:r>
            <a:endParaRPr lang="th-TH" dirty="0"/>
          </a:p>
        </p:txBody>
      </p:sp>
      <p:sp>
        <p:nvSpPr>
          <p:cNvPr id="4" name="Slide Number Placeholder 5"/>
          <p:cNvSpPr>
            <a:spLocks noGrp="1"/>
          </p:cNvSpPr>
          <p:nvPr>
            <p:ph type="sldNum" sz="quarter" idx="10"/>
          </p:nvPr>
        </p:nvSpPr>
        <p:spPr/>
        <p:txBody>
          <a:bodyPr/>
          <a:lstStyle>
            <a:lvl1pPr>
              <a:defRPr/>
            </a:lvl1pPr>
          </a:lstStyle>
          <a:p>
            <a:pPr>
              <a:defRPr/>
            </a:pPr>
            <a:fld id="{9523D1AF-D769-4ECF-9CEC-6EB0EEF6A831}" type="slidenum">
              <a:rPr lang="th-TH">
                <a:solidFill>
                  <a:prstClr val="black">
                    <a:tint val="75000"/>
                  </a:prstClr>
                </a:solidFill>
              </a:rPr>
              <a:pPr>
                <a:defRPr/>
              </a:pPr>
              <a:t>‹#›</a:t>
            </a:fld>
            <a:endParaRPr lang="th-TH" dirty="0">
              <a:solidFill>
                <a:prstClr val="black">
                  <a:tint val="75000"/>
                </a:prstClr>
              </a:solidFill>
            </a:endParaRPr>
          </a:p>
        </p:txBody>
      </p:sp>
    </p:spTree>
    <p:extLst>
      <p:ext uri="{BB962C8B-B14F-4D97-AF65-F5344CB8AC3E}">
        <p14:creationId xmlns:p14="http://schemas.microsoft.com/office/powerpoint/2010/main" val="2899743662"/>
      </p:ext>
    </p:extLst>
  </p:cSld>
  <p:clrMapOvr>
    <a:overrideClrMapping bg1="lt1" tx1="dk1" bg2="lt2" tx2="dk2" accent1="accent1" accent2="accent2" accent3="accent3" accent4="accent4" accent5="accent5" accent6="accent6" hlink="hlink" folHlink="folHlink"/>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Slide Number Placeholder 5"/>
          <p:cNvSpPr>
            <a:spLocks noGrp="1"/>
          </p:cNvSpPr>
          <p:nvPr>
            <p:ph type="sldNum" sz="quarter" idx="10"/>
          </p:nvPr>
        </p:nvSpPr>
        <p:spPr/>
        <p:txBody>
          <a:bodyPr/>
          <a:lstStyle>
            <a:lvl1pPr>
              <a:defRPr/>
            </a:lvl1pPr>
          </a:lstStyle>
          <a:p>
            <a:pPr>
              <a:defRPr/>
            </a:pPr>
            <a:fld id="{77655441-7CC3-4ADF-BD9D-8FED8B133D3C}" type="slidenum">
              <a:rPr lang="th-TH">
                <a:solidFill>
                  <a:prstClr val="black">
                    <a:tint val="75000"/>
                  </a:prstClr>
                </a:solidFill>
              </a:rPr>
              <a:pPr>
                <a:defRPr/>
              </a:pPr>
              <a:t>‹#›</a:t>
            </a:fld>
            <a:endParaRPr lang="th-TH" dirty="0">
              <a:solidFill>
                <a:prstClr val="black">
                  <a:tint val="75000"/>
                </a:prstClr>
              </a:solidFill>
            </a:endParaRPr>
          </a:p>
        </p:txBody>
      </p:sp>
    </p:spTree>
    <p:extLst>
      <p:ext uri="{BB962C8B-B14F-4D97-AF65-F5344CB8AC3E}">
        <p14:creationId xmlns:p14="http://schemas.microsoft.com/office/powerpoint/2010/main" val="4018068112"/>
      </p:ext>
    </p:extLst>
  </p:cSld>
  <p:clrMapOvr>
    <a:overrideClrMapping bg1="lt1" tx1="dk1" bg2="lt2" tx2="dk2" accent1="accent1" accent2="accent2" accent3="accent3" accent4="accent4" accent5="accent5" accent6="accent6" hlink="hlink" folHlink="folHlink"/>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6" name="Rectangle 5"/>
          <p:cNvSpPr/>
          <p:nvPr userDrawn="1"/>
        </p:nvSpPr>
        <p:spPr>
          <a:xfrm>
            <a:off x="0" y="1628775"/>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800" dirty="0">
                <a:solidFill>
                  <a:prstClr val="white"/>
                </a:solidFill>
              </a:rPr>
              <a:t> </a:t>
            </a:r>
            <a:endParaRPr lang="th-TH" sz="2800" dirty="0">
              <a:solidFill>
                <a:prstClr val="white"/>
              </a:solidFill>
            </a:endParaRPr>
          </a:p>
        </p:txBody>
      </p:sp>
      <p:sp>
        <p:nvSpPr>
          <p:cNvPr id="10" name="Title 25"/>
          <p:cNvSpPr>
            <a:spLocks noGrp="1"/>
          </p:cNvSpPr>
          <p:nvPr>
            <p:ph type="title"/>
          </p:nvPr>
        </p:nvSpPr>
        <p:spPr>
          <a:xfrm>
            <a:off x="226475" y="1571612"/>
            <a:ext cx="4440765" cy="1214446"/>
          </a:xfrm>
          <a:prstGeom prst="rect">
            <a:avLst/>
          </a:prstGeom>
        </p:spPr>
        <p:txBody>
          <a:bodyPr>
            <a:noAutofit/>
          </a:bodyPr>
          <a:lstStyle>
            <a:lvl1pPr algn="l">
              <a:defRPr sz="2400" b="1">
                <a:solidFill>
                  <a:srgbClr val="C00000"/>
                </a:solidFill>
              </a:defRPr>
            </a:lvl1pPr>
          </a:lstStyle>
          <a:p>
            <a:r>
              <a:rPr lang="en-US" dirty="0"/>
              <a:t>Click to edit Master title style</a:t>
            </a:r>
            <a:endParaRPr lang="th-TH" dirty="0"/>
          </a:p>
        </p:txBody>
      </p:sp>
      <p:sp>
        <p:nvSpPr>
          <p:cNvPr id="9" name="Content Placeholder 27"/>
          <p:cNvSpPr>
            <a:spLocks noGrp="1"/>
          </p:cNvSpPr>
          <p:nvPr>
            <p:ph sz="quarter" idx="17"/>
          </p:nvPr>
        </p:nvSpPr>
        <p:spPr>
          <a:xfrm>
            <a:off x="4857741" y="1571613"/>
            <a:ext cx="6572296" cy="3854733"/>
          </a:xfrm>
          <a:prstGeom prst="rect">
            <a:avLst/>
          </a:prstGeom>
        </p:spPr>
        <p:txBody>
          <a:bodyPr>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8" name="Text Placeholder 16"/>
          <p:cNvSpPr>
            <a:spLocks noGrp="1"/>
          </p:cNvSpPr>
          <p:nvPr>
            <p:ph type="body" sz="quarter" idx="18"/>
          </p:nvPr>
        </p:nvSpPr>
        <p:spPr>
          <a:xfrm>
            <a:off x="660334" y="2857496"/>
            <a:ext cx="4006905" cy="2571768"/>
          </a:xfrm>
          <a:prstGeom prst="rect">
            <a:avLst/>
          </a:prstGeom>
        </p:spPr>
        <p:txBody>
          <a:bodyPr/>
          <a:lstStyle>
            <a:lvl1pPr>
              <a:buFontTx/>
              <a:buNone/>
              <a:defRPr sz="1800"/>
            </a:lvl1pPr>
            <a:lvl2pPr>
              <a:defRPr sz="1800"/>
            </a:lvl2pPr>
            <a:lvl3pPr>
              <a:defRPr sz="1800"/>
            </a:lvl3pPr>
            <a:lvl4pPr>
              <a:defRPr sz="1800"/>
            </a:lvl4pPr>
            <a:lvl5pPr>
              <a:defRPr sz="1800"/>
            </a:lvl5pPr>
          </a:lstStyle>
          <a:p>
            <a:pPr lvl="0"/>
            <a:r>
              <a:rPr lang="en-US"/>
              <a:t>Click to edit Master text styles</a:t>
            </a:r>
          </a:p>
        </p:txBody>
      </p:sp>
      <p:sp>
        <p:nvSpPr>
          <p:cNvPr id="12" name="Text Placeholder 20"/>
          <p:cNvSpPr>
            <a:spLocks noGrp="1"/>
          </p:cNvSpPr>
          <p:nvPr>
            <p:ph type="body" sz="quarter" idx="14"/>
          </p:nvPr>
        </p:nvSpPr>
        <p:spPr>
          <a:xfrm>
            <a:off x="660338" y="5429265"/>
            <a:ext cx="10198196" cy="1288803"/>
          </a:xfrm>
          <a:prstGeom prst="rect">
            <a:avLst/>
          </a:prstGeom>
        </p:spPr>
        <p:txBody>
          <a:bodyPr anchor="b" anchorCtr="0">
            <a:normAutofit/>
          </a:bodyPr>
          <a:lstStyle>
            <a:lvl1pPr marL="0" indent="0">
              <a:buNone/>
              <a:defRPr sz="900">
                <a:latin typeface="Arial" pitchFamily="34" charset="0"/>
              </a:defRPr>
            </a:lvl1pPr>
            <a:lvl2pPr>
              <a:defRPr sz="700"/>
            </a:lvl2pPr>
            <a:lvl3pPr>
              <a:defRPr sz="700"/>
            </a:lvl3pPr>
            <a:lvl4pPr>
              <a:defRPr sz="700"/>
            </a:lvl4pPr>
            <a:lvl5pPr>
              <a:defRPr sz="700"/>
            </a:lvl5pPr>
          </a:lstStyle>
          <a:p>
            <a:endParaRPr lang="en-US" dirty="0"/>
          </a:p>
        </p:txBody>
      </p:sp>
      <p:sp>
        <p:nvSpPr>
          <p:cNvPr id="7" name="Slide Number Placeholder 5"/>
          <p:cNvSpPr>
            <a:spLocks noGrp="1"/>
          </p:cNvSpPr>
          <p:nvPr>
            <p:ph type="sldNum" sz="quarter" idx="19"/>
          </p:nvPr>
        </p:nvSpPr>
        <p:spPr/>
        <p:txBody>
          <a:bodyPr/>
          <a:lstStyle>
            <a:lvl1pPr>
              <a:defRPr/>
            </a:lvl1pPr>
          </a:lstStyle>
          <a:p>
            <a:pPr>
              <a:defRPr/>
            </a:pPr>
            <a:fld id="{3D7393B8-01DA-4F39-9315-935ADB7A90B1}"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2559018475"/>
      </p:ext>
    </p:extLst>
  </p:cSld>
  <p:clrMapOvr>
    <a:overrideClrMapping bg1="lt1" tx1="dk1" bg2="lt2" tx2="dk2" accent1="accent1" accent2="accent2" accent3="accent3" accent4="accent4" accent5="accent5" accent6="accent6" hlink="hlink" folHlink="folHlink"/>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11" name="Text Placeholder 20"/>
          <p:cNvSpPr>
            <a:spLocks noGrp="1"/>
          </p:cNvSpPr>
          <p:nvPr>
            <p:ph type="body" sz="quarter" idx="14"/>
          </p:nvPr>
        </p:nvSpPr>
        <p:spPr>
          <a:xfrm>
            <a:off x="660338" y="5929331"/>
            <a:ext cx="10198197" cy="788737"/>
          </a:xfrm>
          <a:prstGeom prst="rect">
            <a:avLst/>
          </a:prstGeom>
        </p:spPr>
        <p:txBody>
          <a:bodyPr anchor="b" anchorCtr="0">
            <a:normAutofit/>
          </a:bodyPr>
          <a:lstStyle>
            <a:lvl1pPr marL="0" indent="0">
              <a:buNone/>
              <a:defRPr sz="900">
                <a:latin typeface="Arial" pitchFamily="34" charset="0"/>
              </a:defRPr>
            </a:lvl1pPr>
            <a:lvl2pPr>
              <a:defRPr sz="700"/>
            </a:lvl2pPr>
            <a:lvl3pPr>
              <a:defRPr sz="700"/>
            </a:lvl3pPr>
            <a:lvl4pPr>
              <a:defRPr sz="700"/>
            </a:lvl4pPr>
            <a:lvl5pPr>
              <a:defRPr sz="700"/>
            </a:lvl5pPr>
          </a:lstStyle>
          <a:p>
            <a:endParaRPr lang="en-US" dirty="0"/>
          </a:p>
        </p:txBody>
      </p:sp>
      <p:sp>
        <p:nvSpPr>
          <p:cNvPr id="7" name="Content Placeholder 27"/>
          <p:cNvSpPr>
            <a:spLocks noGrp="1"/>
          </p:cNvSpPr>
          <p:nvPr>
            <p:ph sz="quarter" idx="15"/>
          </p:nvPr>
        </p:nvSpPr>
        <p:spPr>
          <a:xfrm>
            <a:off x="660338" y="1571612"/>
            <a:ext cx="10769700" cy="4000528"/>
          </a:xfrm>
          <a:prstGeom prst="rect">
            <a:avLst/>
          </a:prstGeom>
        </p:spPr>
        <p:txBody>
          <a:bodyPr>
            <a:normAutofit/>
          </a:bodyPr>
          <a:lstStyle>
            <a:lvl1pPr>
              <a:buFontTx/>
              <a:buNone/>
              <a:defRPr sz="1800" b="1"/>
            </a:lvl1pPr>
            <a:lvl2pPr>
              <a:defRPr sz="1800" b="1"/>
            </a:lvl2pPr>
            <a:lvl3pPr>
              <a:defRPr sz="1800" b="1"/>
            </a:lvl3pPr>
            <a:lvl4pPr>
              <a:defRPr sz="1800" b="1"/>
            </a:lvl4pPr>
            <a:lvl5pPr>
              <a:defRPr sz="1800" b="1"/>
            </a:lvl5pPr>
          </a:lstStyle>
          <a:p>
            <a:pPr lvl="0"/>
            <a:r>
              <a:rPr lang="en-US" dirty="0"/>
              <a:t>Click to edit Master text </a:t>
            </a:r>
          </a:p>
        </p:txBody>
      </p:sp>
      <p:sp>
        <p:nvSpPr>
          <p:cNvPr id="8" name="Text Placeholder 16"/>
          <p:cNvSpPr>
            <a:spLocks noGrp="1"/>
          </p:cNvSpPr>
          <p:nvPr>
            <p:ph type="body" sz="quarter" idx="18"/>
          </p:nvPr>
        </p:nvSpPr>
        <p:spPr>
          <a:xfrm>
            <a:off x="660333" y="5572140"/>
            <a:ext cx="10769704" cy="357190"/>
          </a:xfrm>
          <a:prstGeom prst="rect">
            <a:avLst/>
          </a:prstGeom>
        </p:spPr>
        <p:txBody>
          <a:bodyPr/>
          <a:lstStyle>
            <a:lvl1pPr algn="ctr">
              <a:buFontTx/>
              <a:buNone/>
              <a:defRPr sz="1800" b="1"/>
            </a:lvl1pPr>
            <a:lvl2pPr>
              <a:defRPr sz="1800"/>
            </a:lvl2pPr>
            <a:lvl3pPr>
              <a:defRPr sz="1800"/>
            </a:lvl3pPr>
            <a:lvl4pPr>
              <a:defRPr sz="1800"/>
            </a:lvl4pPr>
            <a:lvl5pPr>
              <a:defRPr sz="1800"/>
            </a:lvl5pPr>
          </a:lstStyle>
          <a:p>
            <a:pPr lvl="0"/>
            <a:r>
              <a:rPr lang="en-US"/>
              <a:t>Click to edit Master text styles</a:t>
            </a:r>
          </a:p>
        </p:txBody>
      </p:sp>
      <p:sp>
        <p:nvSpPr>
          <p:cNvPr id="5" name="Slide Number Placeholder 5"/>
          <p:cNvSpPr>
            <a:spLocks noGrp="1"/>
          </p:cNvSpPr>
          <p:nvPr>
            <p:ph type="sldNum" sz="quarter" idx="19"/>
          </p:nvPr>
        </p:nvSpPr>
        <p:spPr/>
        <p:txBody>
          <a:bodyPr/>
          <a:lstStyle>
            <a:lvl1pPr>
              <a:defRPr/>
            </a:lvl1pPr>
          </a:lstStyle>
          <a:p>
            <a:pPr>
              <a:defRPr/>
            </a:pPr>
            <a:fld id="{B94F38CF-FC5D-4D05-890F-B6EFC8CA41A3}"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4213014397"/>
      </p:ext>
    </p:extLst>
  </p:cSld>
  <p:clrMapOvr>
    <a:overrideClrMapping bg1="lt1" tx1="dk1" bg2="lt2" tx2="dk2" accent1="accent1" accent2="accent2" accent3="accent3" accent4="accent4" accent5="accent5" accent6="accent6" hlink="hlink" folHlink="folHlink"/>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5" name="Rectangle 4"/>
          <p:cNvSpPr/>
          <p:nvPr userDrawn="1"/>
        </p:nvSpPr>
        <p:spPr>
          <a:xfrm>
            <a:off x="0" y="1628775"/>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800" dirty="0">
                <a:solidFill>
                  <a:prstClr val="white"/>
                </a:solidFill>
              </a:rPr>
              <a:t> </a:t>
            </a:r>
            <a:endParaRPr lang="th-TH" sz="2800" dirty="0">
              <a:solidFill>
                <a:prstClr val="white"/>
              </a:solidFill>
            </a:endParaRPr>
          </a:p>
        </p:txBody>
      </p:sp>
      <p:sp>
        <p:nvSpPr>
          <p:cNvPr id="18" name="Subtitle 2"/>
          <p:cNvSpPr>
            <a:spLocks noGrp="1"/>
          </p:cNvSpPr>
          <p:nvPr>
            <p:ph type="subTitle" idx="1"/>
          </p:nvPr>
        </p:nvSpPr>
        <p:spPr>
          <a:xfrm>
            <a:off x="660338" y="1978291"/>
            <a:ext cx="10769700" cy="3448055"/>
          </a:xfrm>
          <a:prstGeom prst="rect">
            <a:avLst/>
          </a:prstGeom>
        </p:spPr>
        <p:txBody>
          <a:bodyPr>
            <a:normAutofit/>
          </a:bodyPr>
          <a:lstStyle>
            <a:lvl1pPr marL="533400" marR="0" indent="-533400" algn="l" defTabSz="914400" rtl="0" eaLnBrk="1" fontAlgn="auto" latinLnBrk="0" hangingPunct="1">
              <a:lnSpc>
                <a:spcPct val="150000"/>
              </a:lnSpc>
              <a:spcBef>
                <a:spcPct val="20000"/>
              </a:spcBef>
              <a:spcAft>
                <a:spcPts val="0"/>
              </a:spcAft>
              <a:buClrTx/>
              <a:buSzPct val="250000"/>
              <a:buFontTx/>
              <a:buBlip>
                <a:blip r:embed="rId2"/>
              </a:buBlip>
              <a:tabLst/>
              <a:defRPr sz="1800" b="1">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lvl="0"/>
            <a:r>
              <a:rPr lang="en-US" noProof="0" dirty="0"/>
              <a:t>Click to edit Master subtitle style</a:t>
            </a:r>
            <a:endParaRPr lang="th-TH" noProof="0" dirty="0"/>
          </a:p>
        </p:txBody>
      </p:sp>
      <p:sp>
        <p:nvSpPr>
          <p:cNvPr id="10" name="Title 25"/>
          <p:cNvSpPr>
            <a:spLocks noGrp="1"/>
          </p:cNvSpPr>
          <p:nvPr>
            <p:ph type="title"/>
          </p:nvPr>
        </p:nvSpPr>
        <p:spPr>
          <a:xfrm>
            <a:off x="226475" y="1571612"/>
            <a:ext cx="11203563" cy="504000"/>
          </a:xfrm>
          <a:prstGeom prst="rect">
            <a:avLst/>
          </a:prstGeom>
        </p:spPr>
        <p:txBody>
          <a:bodyPr>
            <a:noAutofit/>
          </a:bodyPr>
          <a:lstStyle>
            <a:lvl1pPr algn="l">
              <a:defRPr sz="2400" b="1">
                <a:solidFill>
                  <a:srgbClr val="C00000"/>
                </a:solidFill>
              </a:defRPr>
            </a:lvl1pPr>
          </a:lstStyle>
          <a:p>
            <a:r>
              <a:rPr lang="en-US" dirty="0"/>
              <a:t>Click to edit Master title style</a:t>
            </a:r>
            <a:endParaRPr lang="th-TH" dirty="0"/>
          </a:p>
        </p:txBody>
      </p:sp>
      <p:sp>
        <p:nvSpPr>
          <p:cNvPr id="13" name="Text Placeholder 20"/>
          <p:cNvSpPr>
            <a:spLocks noGrp="1"/>
          </p:cNvSpPr>
          <p:nvPr>
            <p:ph type="body" sz="quarter" idx="14"/>
          </p:nvPr>
        </p:nvSpPr>
        <p:spPr>
          <a:xfrm>
            <a:off x="660338" y="5429265"/>
            <a:ext cx="10198196" cy="1288803"/>
          </a:xfrm>
          <a:prstGeom prst="rect">
            <a:avLst/>
          </a:prstGeom>
        </p:spPr>
        <p:txBody>
          <a:bodyPr anchor="b" anchorCtr="0">
            <a:normAutofit/>
          </a:bodyPr>
          <a:lstStyle>
            <a:lvl1pPr marL="0" indent="0">
              <a:buNone/>
              <a:defRPr sz="900">
                <a:latin typeface="Arial" pitchFamily="34" charset="0"/>
              </a:defRPr>
            </a:lvl1pPr>
            <a:lvl2pPr>
              <a:defRPr sz="700"/>
            </a:lvl2pPr>
            <a:lvl3pPr>
              <a:defRPr sz="700"/>
            </a:lvl3pPr>
            <a:lvl4pPr>
              <a:defRPr sz="700"/>
            </a:lvl4pPr>
            <a:lvl5pPr>
              <a:defRPr sz="700"/>
            </a:lvl5pPr>
          </a:lstStyle>
          <a:p>
            <a:endParaRPr lang="en-US" dirty="0"/>
          </a:p>
        </p:txBody>
      </p:sp>
      <p:sp>
        <p:nvSpPr>
          <p:cNvPr id="6" name="Slide Number Placeholder 5"/>
          <p:cNvSpPr>
            <a:spLocks noGrp="1"/>
          </p:cNvSpPr>
          <p:nvPr>
            <p:ph type="sldNum" sz="quarter" idx="15"/>
          </p:nvPr>
        </p:nvSpPr>
        <p:spPr/>
        <p:txBody>
          <a:bodyPr/>
          <a:lstStyle>
            <a:lvl1pPr>
              <a:defRPr/>
            </a:lvl1pPr>
          </a:lstStyle>
          <a:p>
            <a:pPr>
              <a:defRPr/>
            </a:pPr>
            <a:fld id="{B283FC99-0C6A-408E-BF8B-1CCAAF08B1BE}"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2111307171"/>
      </p:ext>
    </p:extLst>
  </p:cSld>
  <p:clrMapOvr>
    <a:overrideClrMapping bg1="lt1" tx1="dk1" bg2="lt2" tx2="dk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5" name="Rectangle 4"/>
          <p:cNvSpPr/>
          <p:nvPr userDrawn="1"/>
        </p:nvSpPr>
        <p:spPr>
          <a:xfrm>
            <a:off x="0" y="1628775"/>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800" dirty="0">
                <a:solidFill>
                  <a:prstClr val="white"/>
                </a:solidFill>
              </a:rPr>
              <a:t> </a:t>
            </a:r>
            <a:endParaRPr lang="th-TH" sz="2800" dirty="0">
              <a:solidFill>
                <a:prstClr val="white"/>
              </a:solidFill>
            </a:endParaRPr>
          </a:p>
        </p:txBody>
      </p:sp>
      <p:sp>
        <p:nvSpPr>
          <p:cNvPr id="18" name="Subtitle 2"/>
          <p:cNvSpPr>
            <a:spLocks noGrp="1"/>
          </p:cNvSpPr>
          <p:nvPr>
            <p:ph type="subTitle" idx="1"/>
          </p:nvPr>
        </p:nvSpPr>
        <p:spPr>
          <a:xfrm>
            <a:off x="660338" y="1978291"/>
            <a:ext cx="10769700" cy="3448055"/>
          </a:xfrm>
          <a:prstGeom prst="rect">
            <a:avLst/>
          </a:prstGeom>
        </p:spPr>
        <p:txBody>
          <a:bodyPr>
            <a:normAutofit/>
          </a:bodyPr>
          <a:lstStyle>
            <a:lvl1pPr marL="533400" marR="0" indent="-533400" algn="l" defTabSz="914400" rtl="0" eaLnBrk="1" fontAlgn="auto" latinLnBrk="0" hangingPunct="1">
              <a:lnSpc>
                <a:spcPct val="150000"/>
              </a:lnSpc>
              <a:spcBef>
                <a:spcPct val="20000"/>
              </a:spcBef>
              <a:spcAft>
                <a:spcPts val="0"/>
              </a:spcAft>
              <a:buClrTx/>
              <a:buSzPct val="250000"/>
              <a:buFontTx/>
              <a:buBlip>
                <a:blip r:embed="rId2"/>
              </a:buBlip>
              <a:tabLst/>
              <a:defRPr sz="1800" b="1">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lvl="0"/>
            <a:r>
              <a:rPr lang="en-US" noProof="0" dirty="0"/>
              <a:t>Click to edit Master subtitle style</a:t>
            </a:r>
            <a:endParaRPr lang="th-TH" noProof="0" dirty="0"/>
          </a:p>
        </p:txBody>
      </p:sp>
      <p:sp>
        <p:nvSpPr>
          <p:cNvPr id="10" name="Title 25"/>
          <p:cNvSpPr>
            <a:spLocks noGrp="1"/>
          </p:cNvSpPr>
          <p:nvPr>
            <p:ph type="title"/>
          </p:nvPr>
        </p:nvSpPr>
        <p:spPr>
          <a:xfrm>
            <a:off x="226475" y="1571612"/>
            <a:ext cx="11203563" cy="504000"/>
          </a:xfrm>
          <a:prstGeom prst="rect">
            <a:avLst/>
          </a:prstGeom>
        </p:spPr>
        <p:txBody>
          <a:bodyPr>
            <a:noAutofit/>
          </a:bodyPr>
          <a:lstStyle>
            <a:lvl1pPr algn="l">
              <a:defRPr sz="2400" b="1">
                <a:solidFill>
                  <a:srgbClr val="C00000"/>
                </a:solidFill>
              </a:defRPr>
            </a:lvl1pPr>
          </a:lstStyle>
          <a:p>
            <a:r>
              <a:rPr lang="en-US" dirty="0"/>
              <a:t>Click to edit Master title style</a:t>
            </a:r>
            <a:endParaRPr lang="th-TH" dirty="0"/>
          </a:p>
        </p:txBody>
      </p:sp>
      <p:sp>
        <p:nvSpPr>
          <p:cNvPr id="7" name="Text Placeholder 20"/>
          <p:cNvSpPr>
            <a:spLocks noGrp="1"/>
          </p:cNvSpPr>
          <p:nvPr>
            <p:ph type="body" sz="quarter" idx="14"/>
          </p:nvPr>
        </p:nvSpPr>
        <p:spPr>
          <a:xfrm>
            <a:off x="660338" y="5429265"/>
            <a:ext cx="10198196" cy="1288803"/>
          </a:xfrm>
          <a:prstGeom prst="rect">
            <a:avLst/>
          </a:prstGeom>
        </p:spPr>
        <p:txBody>
          <a:bodyPr anchor="b" anchorCtr="0">
            <a:normAutofit/>
          </a:bodyPr>
          <a:lstStyle>
            <a:lvl1pPr marL="0" indent="0">
              <a:buNone/>
              <a:defRPr sz="900">
                <a:latin typeface="Arial" pitchFamily="34" charset="0"/>
              </a:defRPr>
            </a:lvl1pPr>
            <a:lvl2pPr>
              <a:defRPr sz="700"/>
            </a:lvl2pPr>
            <a:lvl3pPr>
              <a:defRPr sz="700"/>
            </a:lvl3pPr>
            <a:lvl4pPr>
              <a:defRPr sz="700"/>
            </a:lvl4pPr>
            <a:lvl5pPr>
              <a:defRPr sz="700"/>
            </a:lvl5pPr>
          </a:lstStyle>
          <a:p>
            <a:endParaRPr lang="en-US" dirty="0"/>
          </a:p>
        </p:txBody>
      </p:sp>
      <p:sp>
        <p:nvSpPr>
          <p:cNvPr id="6" name="Slide Number Placeholder 5"/>
          <p:cNvSpPr>
            <a:spLocks noGrp="1"/>
          </p:cNvSpPr>
          <p:nvPr>
            <p:ph type="sldNum" sz="quarter" idx="15"/>
          </p:nvPr>
        </p:nvSpPr>
        <p:spPr/>
        <p:txBody>
          <a:bodyPr/>
          <a:lstStyle>
            <a:lvl1pPr>
              <a:defRPr/>
            </a:lvl1pPr>
          </a:lstStyle>
          <a:p>
            <a:pPr>
              <a:defRPr/>
            </a:pPr>
            <a:fld id="{2577F112-890A-48F5-BFAF-4EFD7E057782}"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758351088"/>
      </p:ext>
    </p:extLst>
  </p:cSld>
  <p:clrMapOvr>
    <a:overrideClrMapping bg1="lt1" tx1="dk1" bg2="lt2" tx2="dk2" accent1="accent1" accent2="accent2" accent3="accent3" accent4="accent4" accent5="accent5" accent6="accent6" hlink="hlink" folHlink="folHlink"/>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Title and Object">
    <p:spTree>
      <p:nvGrpSpPr>
        <p:cNvPr id="1" name=""/>
        <p:cNvGrpSpPr/>
        <p:nvPr/>
      </p:nvGrpSpPr>
      <p:grpSpPr>
        <a:xfrm>
          <a:off x="0" y="0"/>
          <a:ext cx="0" cy="0"/>
          <a:chOff x="0" y="0"/>
          <a:chExt cx="0" cy="0"/>
        </a:xfrm>
      </p:grpSpPr>
      <p:sp>
        <p:nvSpPr>
          <p:cNvPr id="5" name="Rectangle 4"/>
          <p:cNvSpPr/>
          <p:nvPr userDrawn="1"/>
        </p:nvSpPr>
        <p:spPr>
          <a:xfrm>
            <a:off x="0" y="1628775"/>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800" dirty="0">
                <a:solidFill>
                  <a:prstClr val="white"/>
                </a:solidFill>
              </a:rPr>
              <a:t> </a:t>
            </a:r>
            <a:endParaRPr lang="th-TH" sz="2800" dirty="0">
              <a:solidFill>
                <a:prstClr val="white"/>
              </a:solidFill>
            </a:endParaRPr>
          </a:p>
        </p:txBody>
      </p:sp>
      <p:sp>
        <p:nvSpPr>
          <p:cNvPr id="10" name="Title 25"/>
          <p:cNvSpPr>
            <a:spLocks noGrp="1"/>
          </p:cNvSpPr>
          <p:nvPr>
            <p:ph type="title"/>
          </p:nvPr>
        </p:nvSpPr>
        <p:spPr>
          <a:xfrm>
            <a:off x="226475" y="1571612"/>
            <a:ext cx="11203563" cy="504000"/>
          </a:xfrm>
          <a:prstGeom prst="rect">
            <a:avLst/>
          </a:prstGeom>
        </p:spPr>
        <p:txBody>
          <a:bodyPr>
            <a:noAutofit/>
          </a:bodyPr>
          <a:lstStyle>
            <a:lvl1pPr algn="l">
              <a:defRPr sz="2400" b="1">
                <a:solidFill>
                  <a:srgbClr val="C00000"/>
                </a:solidFill>
              </a:defRPr>
            </a:lvl1pPr>
          </a:lstStyle>
          <a:p>
            <a:r>
              <a:rPr lang="en-US" dirty="0"/>
              <a:t>Click to edit Master title style</a:t>
            </a:r>
            <a:endParaRPr lang="th-TH" dirty="0"/>
          </a:p>
        </p:txBody>
      </p:sp>
      <p:sp>
        <p:nvSpPr>
          <p:cNvPr id="14" name="Content Placeholder 27"/>
          <p:cNvSpPr>
            <a:spLocks noGrp="1"/>
          </p:cNvSpPr>
          <p:nvPr>
            <p:ph sz="quarter" idx="13"/>
          </p:nvPr>
        </p:nvSpPr>
        <p:spPr>
          <a:xfrm>
            <a:off x="660338" y="1978289"/>
            <a:ext cx="10769700" cy="3448056"/>
          </a:xfrm>
          <a:prstGeom prst="rect">
            <a:avLst/>
          </a:prstGeom>
        </p:spPr>
        <p:txBody>
          <a:bodyPr>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7" name="Text Placeholder 20"/>
          <p:cNvSpPr>
            <a:spLocks noGrp="1"/>
          </p:cNvSpPr>
          <p:nvPr>
            <p:ph type="body" sz="quarter" idx="14"/>
          </p:nvPr>
        </p:nvSpPr>
        <p:spPr>
          <a:xfrm>
            <a:off x="660338" y="5429265"/>
            <a:ext cx="10198196" cy="1288803"/>
          </a:xfrm>
          <a:prstGeom prst="rect">
            <a:avLst/>
          </a:prstGeom>
        </p:spPr>
        <p:txBody>
          <a:bodyPr anchor="b" anchorCtr="0">
            <a:normAutofit/>
          </a:bodyPr>
          <a:lstStyle>
            <a:lvl1pPr marL="0" indent="0">
              <a:buNone/>
              <a:defRPr sz="900">
                <a:latin typeface="Arial" pitchFamily="34" charset="0"/>
              </a:defRPr>
            </a:lvl1pPr>
            <a:lvl2pPr>
              <a:defRPr sz="700"/>
            </a:lvl2pPr>
            <a:lvl3pPr>
              <a:defRPr sz="700"/>
            </a:lvl3pPr>
            <a:lvl4pPr>
              <a:defRPr sz="700"/>
            </a:lvl4pPr>
            <a:lvl5pPr>
              <a:defRPr sz="700"/>
            </a:lvl5pPr>
          </a:lstStyle>
          <a:p>
            <a:endParaRPr lang="en-US" dirty="0"/>
          </a:p>
        </p:txBody>
      </p:sp>
      <p:sp>
        <p:nvSpPr>
          <p:cNvPr id="6" name="Slide Number Placeholder 5"/>
          <p:cNvSpPr>
            <a:spLocks noGrp="1"/>
          </p:cNvSpPr>
          <p:nvPr>
            <p:ph type="sldNum" sz="quarter" idx="15"/>
          </p:nvPr>
        </p:nvSpPr>
        <p:spPr/>
        <p:txBody>
          <a:bodyPr/>
          <a:lstStyle>
            <a:lvl1pPr>
              <a:defRPr/>
            </a:lvl1pPr>
          </a:lstStyle>
          <a:p>
            <a:pPr>
              <a:defRPr/>
            </a:pPr>
            <a:fld id="{5C997690-538C-459A-B78B-6DDEECAB5D02}"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1345648094"/>
      </p:ext>
    </p:extLst>
  </p:cSld>
  <p:clrMapOvr>
    <a:overrideClrMapping bg1="lt1" tx1="dk1" bg2="lt2" tx2="dk2" accent1="accent1" accent2="accent2" accent3="accent3" accent4="accent4" accent5="accent5" accent6="accent6" hlink="hlink" folHlink="folHlink"/>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6" name="Rectangle 5"/>
          <p:cNvSpPr/>
          <p:nvPr userDrawn="1"/>
        </p:nvSpPr>
        <p:spPr>
          <a:xfrm>
            <a:off x="0" y="1628775"/>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800" dirty="0">
                <a:solidFill>
                  <a:prstClr val="white"/>
                </a:solidFill>
              </a:rPr>
              <a:t> </a:t>
            </a:r>
            <a:endParaRPr lang="th-TH" sz="2800" dirty="0">
              <a:solidFill>
                <a:prstClr val="white"/>
              </a:solidFill>
            </a:endParaRPr>
          </a:p>
        </p:txBody>
      </p:sp>
      <p:sp>
        <p:nvSpPr>
          <p:cNvPr id="10" name="Title 25"/>
          <p:cNvSpPr>
            <a:spLocks noGrp="1"/>
          </p:cNvSpPr>
          <p:nvPr>
            <p:ph type="title"/>
          </p:nvPr>
        </p:nvSpPr>
        <p:spPr>
          <a:xfrm>
            <a:off x="226475" y="1571612"/>
            <a:ext cx="11203563" cy="504000"/>
          </a:xfrm>
          <a:prstGeom prst="rect">
            <a:avLst/>
          </a:prstGeom>
        </p:spPr>
        <p:txBody>
          <a:bodyPr>
            <a:noAutofit/>
          </a:bodyPr>
          <a:lstStyle>
            <a:lvl1pPr algn="l">
              <a:defRPr sz="2400" b="1">
                <a:solidFill>
                  <a:srgbClr val="C00000"/>
                </a:solidFill>
              </a:defRPr>
            </a:lvl1pPr>
          </a:lstStyle>
          <a:p>
            <a:r>
              <a:rPr lang="en-US" dirty="0"/>
              <a:t>Click to edit Master title style</a:t>
            </a:r>
            <a:endParaRPr lang="th-TH" dirty="0"/>
          </a:p>
        </p:txBody>
      </p:sp>
      <p:sp>
        <p:nvSpPr>
          <p:cNvPr id="7" name="Content Placeholder 27"/>
          <p:cNvSpPr>
            <a:spLocks noGrp="1"/>
          </p:cNvSpPr>
          <p:nvPr>
            <p:ph sz="quarter" idx="16"/>
          </p:nvPr>
        </p:nvSpPr>
        <p:spPr>
          <a:xfrm>
            <a:off x="660335" y="1978289"/>
            <a:ext cx="5280000" cy="3448056"/>
          </a:xfrm>
          <a:prstGeom prst="rect">
            <a:avLst/>
          </a:prstGeom>
        </p:spPr>
        <p:txBody>
          <a:bodyPr>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9" name="Content Placeholder 27"/>
          <p:cNvSpPr>
            <a:spLocks noGrp="1"/>
          </p:cNvSpPr>
          <p:nvPr>
            <p:ph sz="quarter" idx="17"/>
          </p:nvPr>
        </p:nvSpPr>
        <p:spPr>
          <a:xfrm>
            <a:off x="6150037" y="1978289"/>
            <a:ext cx="5280000" cy="3448056"/>
          </a:xfrm>
          <a:prstGeom prst="rect">
            <a:avLst/>
          </a:prstGeom>
        </p:spPr>
        <p:txBody>
          <a:bodyPr>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2" name="Text Placeholder 20"/>
          <p:cNvSpPr>
            <a:spLocks noGrp="1"/>
          </p:cNvSpPr>
          <p:nvPr>
            <p:ph type="body" sz="quarter" idx="14"/>
          </p:nvPr>
        </p:nvSpPr>
        <p:spPr>
          <a:xfrm>
            <a:off x="660338" y="5429265"/>
            <a:ext cx="10198196" cy="1288803"/>
          </a:xfrm>
          <a:prstGeom prst="rect">
            <a:avLst/>
          </a:prstGeom>
        </p:spPr>
        <p:txBody>
          <a:bodyPr anchor="b" anchorCtr="0">
            <a:normAutofit/>
          </a:bodyPr>
          <a:lstStyle>
            <a:lvl1pPr marL="0" indent="0">
              <a:buNone/>
              <a:defRPr sz="900">
                <a:latin typeface="Arial" pitchFamily="34" charset="0"/>
              </a:defRPr>
            </a:lvl1pPr>
            <a:lvl2pPr>
              <a:defRPr sz="700"/>
            </a:lvl2pPr>
            <a:lvl3pPr>
              <a:defRPr sz="700"/>
            </a:lvl3pPr>
            <a:lvl4pPr>
              <a:defRPr sz="700"/>
            </a:lvl4pPr>
            <a:lvl5pPr>
              <a:defRPr sz="700"/>
            </a:lvl5pPr>
          </a:lstStyle>
          <a:p>
            <a:endParaRPr lang="en-US" dirty="0"/>
          </a:p>
        </p:txBody>
      </p:sp>
      <p:sp>
        <p:nvSpPr>
          <p:cNvPr id="8" name="Slide Number Placeholder 5"/>
          <p:cNvSpPr>
            <a:spLocks noGrp="1"/>
          </p:cNvSpPr>
          <p:nvPr>
            <p:ph type="sldNum" sz="quarter" idx="18"/>
          </p:nvPr>
        </p:nvSpPr>
        <p:spPr/>
        <p:txBody>
          <a:bodyPr/>
          <a:lstStyle>
            <a:lvl1pPr>
              <a:defRPr/>
            </a:lvl1pPr>
          </a:lstStyle>
          <a:p>
            <a:pPr>
              <a:defRPr/>
            </a:pPr>
            <a:fld id="{B86E821F-851F-4B91-AE99-EE322858DAEA}"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3201494009"/>
      </p:ext>
    </p:extLst>
  </p:cSld>
  <p:clrMapOvr>
    <a:overrideClrMapping bg1="lt1" tx1="dk1" bg2="lt2" tx2="dk2" accent1="accent1" accent2="accent2" accent3="accent3" accent4="accent4" accent5="accent5" accent6="accent6" hlink="hlink" folHlink="folHlink"/>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8" name="Rectangle 7"/>
          <p:cNvSpPr/>
          <p:nvPr userDrawn="1"/>
        </p:nvSpPr>
        <p:spPr>
          <a:xfrm>
            <a:off x="0" y="1628775"/>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800" dirty="0">
                <a:solidFill>
                  <a:prstClr val="white"/>
                </a:solidFill>
              </a:rPr>
              <a:t> </a:t>
            </a:r>
            <a:endParaRPr lang="th-TH" sz="2800" dirty="0">
              <a:solidFill>
                <a:prstClr val="white"/>
              </a:solidFill>
            </a:endParaRPr>
          </a:p>
        </p:txBody>
      </p:sp>
      <p:sp>
        <p:nvSpPr>
          <p:cNvPr id="10" name="Title 25"/>
          <p:cNvSpPr>
            <a:spLocks noGrp="1"/>
          </p:cNvSpPr>
          <p:nvPr>
            <p:ph type="title"/>
          </p:nvPr>
        </p:nvSpPr>
        <p:spPr>
          <a:xfrm>
            <a:off x="226475" y="1571612"/>
            <a:ext cx="11203563" cy="504000"/>
          </a:xfrm>
          <a:prstGeom prst="rect">
            <a:avLst/>
          </a:prstGeom>
        </p:spPr>
        <p:txBody>
          <a:bodyPr>
            <a:noAutofit/>
          </a:bodyPr>
          <a:lstStyle>
            <a:lvl1pPr algn="l">
              <a:defRPr sz="2400" b="1">
                <a:solidFill>
                  <a:srgbClr val="C00000"/>
                </a:solidFill>
              </a:defRPr>
            </a:lvl1pPr>
          </a:lstStyle>
          <a:p>
            <a:r>
              <a:rPr lang="en-US" dirty="0"/>
              <a:t>Click to edit Master title style</a:t>
            </a:r>
            <a:endParaRPr lang="th-TH" dirty="0"/>
          </a:p>
        </p:txBody>
      </p:sp>
      <p:sp>
        <p:nvSpPr>
          <p:cNvPr id="12" name="Content Placeholder 27"/>
          <p:cNvSpPr>
            <a:spLocks noGrp="1"/>
          </p:cNvSpPr>
          <p:nvPr>
            <p:ph sz="quarter" idx="18"/>
          </p:nvPr>
        </p:nvSpPr>
        <p:spPr>
          <a:xfrm>
            <a:off x="660335" y="2500305"/>
            <a:ext cx="5280000" cy="2926039"/>
          </a:xfrm>
          <a:prstGeom prst="rect">
            <a:avLst/>
          </a:prstGeom>
        </p:spPr>
        <p:txBody>
          <a:bodyPr>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4" name="Text Placeholder 13"/>
          <p:cNvSpPr>
            <a:spLocks noGrp="1"/>
          </p:cNvSpPr>
          <p:nvPr>
            <p:ph type="body" sz="quarter" idx="19"/>
          </p:nvPr>
        </p:nvSpPr>
        <p:spPr>
          <a:xfrm>
            <a:off x="660335" y="1978289"/>
            <a:ext cx="5280000" cy="522000"/>
          </a:xfrm>
          <a:prstGeom prst="rect">
            <a:avLst/>
          </a:prstGeom>
        </p:spPr>
        <p:txBody>
          <a:bodyPr/>
          <a:lstStyle>
            <a:lvl1pPr>
              <a:buFontTx/>
              <a:buNone/>
              <a:defRPr sz="1800" b="1"/>
            </a:lvl1pPr>
            <a:lvl2pPr>
              <a:defRPr sz="1800" b="1"/>
            </a:lvl2pPr>
            <a:lvl3pPr>
              <a:defRPr sz="1800" b="1"/>
            </a:lvl3pPr>
            <a:lvl4pPr>
              <a:defRPr sz="1800" b="1"/>
            </a:lvl4pPr>
            <a:lvl5pPr>
              <a:defRPr sz="1800" b="1"/>
            </a:lvl5pPr>
          </a:lstStyle>
          <a:p>
            <a:pPr lvl="0"/>
            <a:r>
              <a:rPr lang="en-US" dirty="0"/>
              <a:t>Click to edit Master text</a:t>
            </a:r>
            <a:endParaRPr lang="th-TH" dirty="0"/>
          </a:p>
        </p:txBody>
      </p:sp>
      <p:sp>
        <p:nvSpPr>
          <p:cNvPr id="18" name="Content Placeholder 27"/>
          <p:cNvSpPr>
            <a:spLocks noGrp="1"/>
          </p:cNvSpPr>
          <p:nvPr>
            <p:ph sz="quarter" idx="20"/>
          </p:nvPr>
        </p:nvSpPr>
        <p:spPr>
          <a:xfrm>
            <a:off x="6150037" y="2500305"/>
            <a:ext cx="5280000" cy="2926039"/>
          </a:xfrm>
          <a:prstGeom prst="rect">
            <a:avLst/>
          </a:prstGeom>
        </p:spPr>
        <p:txBody>
          <a:bodyPr>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9" name="Text Placeholder 13"/>
          <p:cNvSpPr>
            <a:spLocks noGrp="1"/>
          </p:cNvSpPr>
          <p:nvPr>
            <p:ph type="body" sz="quarter" idx="21"/>
          </p:nvPr>
        </p:nvSpPr>
        <p:spPr>
          <a:xfrm>
            <a:off x="6150037" y="1978289"/>
            <a:ext cx="5280000" cy="522000"/>
          </a:xfrm>
          <a:prstGeom prst="rect">
            <a:avLst/>
          </a:prstGeom>
        </p:spPr>
        <p:txBody>
          <a:bodyPr/>
          <a:lstStyle>
            <a:lvl1pPr>
              <a:buFontTx/>
              <a:buNone/>
              <a:defRPr sz="1800" b="1"/>
            </a:lvl1pPr>
            <a:lvl2pPr>
              <a:defRPr sz="1800" b="1"/>
            </a:lvl2pPr>
            <a:lvl3pPr>
              <a:defRPr sz="1800" b="1"/>
            </a:lvl3pPr>
            <a:lvl4pPr>
              <a:defRPr sz="1800" b="1"/>
            </a:lvl4pPr>
            <a:lvl5pPr>
              <a:defRPr sz="1800" b="1"/>
            </a:lvl5pPr>
          </a:lstStyle>
          <a:p>
            <a:pPr lvl="0"/>
            <a:r>
              <a:rPr lang="en-US" dirty="0"/>
              <a:t>Click to edit Master text</a:t>
            </a:r>
            <a:endParaRPr lang="th-TH" dirty="0"/>
          </a:p>
        </p:txBody>
      </p:sp>
      <p:sp>
        <p:nvSpPr>
          <p:cNvPr id="13" name="Text Placeholder 20"/>
          <p:cNvSpPr>
            <a:spLocks noGrp="1"/>
          </p:cNvSpPr>
          <p:nvPr>
            <p:ph type="body" sz="quarter" idx="14"/>
          </p:nvPr>
        </p:nvSpPr>
        <p:spPr>
          <a:xfrm>
            <a:off x="660338" y="5429265"/>
            <a:ext cx="10198196" cy="1288803"/>
          </a:xfrm>
          <a:prstGeom prst="rect">
            <a:avLst/>
          </a:prstGeom>
        </p:spPr>
        <p:txBody>
          <a:bodyPr anchor="b" anchorCtr="0">
            <a:normAutofit/>
          </a:bodyPr>
          <a:lstStyle>
            <a:lvl1pPr marL="0" indent="0">
              <a:buNone/>
              <a:defRPr sz="900">
                <a:latin typeface="Arial" pitchFamily="34" charset="0"/>
              </a:defRPr>
            </a:lvl1pPr>
            <a:lvl2pPr>
              <a:defRPr sz="700"/>
            </a:lvl2pPr>
            <a:lvl3pPr>
              <a:defRPr sz="700"/>
            </a:lvl3pPr>
            <a:lvl4pPr>
              <a:defRPr sz="700"/>
            </a:lvl4pPr>
            <a:lvl5pPr>
              <a:defRPr sz="700"/>
            </a:lvl5pPr>
          </a:lstStyle>
          <a:p>
            <a:endParaRPr lang="en-US" dirty="0"/>
          </a:p>
        </p:txBody>
      </p:sp>
      <p:sp>
        <p:nvSpPr>
          <p:cNvPr id="9" name="Slide Number Placeholder 5"/>
          <p:cNvSpPr>
            <a:spLocks noGrp="1"/>
          </p:cNvSpPr>
          <p:nvPr>
            <p:ph type="sldNum" sz="quarter" idx="22"/>
          </p:nvPr>
        </p:nvSpPr>
        <p:spPr/>
        <p:txBody>
          <a:bodyPr/>
          <a:lstStyle>
            <a:lvl1pPr>
              <a:defRPr/>
            </a:lvl1pPr>
          </a:lstStyle>
          <a:p>
            <a:pPr>
              <a:defRPr/>
            </a:pPr>
            <a:fld id="{4361A879-A8D0-4D98-BE78-77EB8AAE4D7C}"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928786969"/>
      </p:ext>
    </p:extLst>
  </p:cSld>
  <p:clrMapOvr>
    <a:overrideClrMapping bg1="lt1" tx1="dk1" bg2="lt2" tx2="dk2" accent1="accent1" accent2="accent2" accent3="accent3" accent4="accent4" accent5="accent5" accent6="accent6" hlink="hlink" folHlink="folHlink"/>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Rectangle 2"/>
          <p:cNvSpPr/>
          <p:nvPr userDrawn="1"/>
        </p:nvSpPr>
        <p:spPr>
          <a:xfrm>
            <a:off x="0" y="1628775"/>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800" dirty="0">
                <a:solidFill>
                  <a:prstClr val="white"/>
                </a:solidFill>
              </a:rPr>
              <a:t> </a:t>
            </a:r>
            <a:endParaRPr lang="th-TH" sz="2800" dirty="0">
              <a:solidFill>
                <a:prstClr val="white"/>
              </a:solidFill>
            </a:endParaRPr>
          </a:p>
        </p:txBody>
      </p:sp>
      <p:sp>
        <p:nvSpPr>
          <p:cNvPr id="10" name="Title 25"/>
          <p:cNvSpPr>
            <a:spLocks noGrp="1"/>
          </p:cNvSpPr>
          <p:nvPr>
            <p:ph type="title"/>
          </p:nvPr>
        </p:nvSpPr>
        <p:spPr>
          <a:xfrm>
            <a:off x="226475" y="1571612"/>
            <a:ext cx="11203563" cy="504000"/>
          </a:xfrm>
          <a:prstGeom prst="rect">
            <a:avLst/>
          </a:prstGeom>
        </p:spPr>
        <p:txBody>
          <a:bodyPr>
            <a:noAutofit/>
          </a:bodyPr>
          <a:lstStyle>
            <a:lvl1pPr algn="l">
              <a:defRPr sz="2400" b="1">
                <a:solidFill>
                  <a:srgbClr val="C00000"/>
                </a:solidFill>
              </a:defRPr>
            </a:lvl1pPr>
          </a:lstStyle>
          <a:p>
            <a:r>
              <a:rPr lang="en-US" dirty="0"/>
              <a:t>Click to edit Master title style</a:t>
            </a:r>
            <a:endParaRPr lang="th-TH" dirty="0"/>
          </a:p>
        </p:txBody>
      </p:sp>
      <p:sp>
        <p:nvSpPr>
          <p:cNvPr id="4" name="Slide Number Placeholder 5"/>
          <p:cNvSpPr>
            <a:spLocks noGrp="1"/>
          </p:cNvSpPr>
          <p:nvPr>
            <p:ph type="sldNum" sz="quarter" idx="10"/>
          </p:nvPr>
        </p:nvSpPr>
        <p:spPr/>
        <p:txBody>
          <a:bodyPr/>
          <a:lstStyle>
            <a:lvl1pPr>
              <a:defRPr/>
            </a:lvl1pPr>
          </a:lstStyle>
          <a:p>
            <a:pPr>
              <a:defRPr/>
            </a:pPr>
            <a:fld id="{CC1C0639-E552-4989-8A7B-1969A07727D5}" type="slidenum">
              <a:rPr lang="th-TH">
                <a:solidFill>
                  <a:prstClr val="black">
                    <a:tint val="75000"/>
                  </a:prstClr>
                </a:solidFill>
              </a:rPr>
              <a:pPr>
                <a:defRPr/>
              </a:pPr>
              <a:t>‹#›</a:t>
            </a:fld>
            <a:endParaRPr lang="th-TH" dirty="0">
              <a:solidFill>
                <a:prstClr val="black">
                  <a:tint val="75000"/>
                </a:prstClr>
              </a:solidFill>
            </a:endParaRPr>
          </a:p>
        </p:txBody>
      </p:sp>
    </p:spTree>
    <p:extLst>
      <p:ext uri="{BB962C8B-B14F-4D97-AF65-F5344CB8AC3E}">
        <p14:creationId xmlns:p14="http://schemas.microsoft.com/office/powerpoint/2010/main" val="1677064909"/>
      </p:ext>
    </p:extLst>
  </p:cSld>
  <p:clrMapOvr>
    <a:overrideClrMapping bg1="lt1" tx1="dk1" bg2="lt2" tx2="dk2" accent1="accent1" accent2="accent2" accent3="accent3" accent4="accent4" accent5="accent5" accent6="accent6" hlink="hlink" folHlink="folHlink"/>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Slide Number Placeholder 5"/>
          <p:cNvSpPr>
            <a:spLocks noGrp="1"/>
          </p:cNvSpPr>
          <p:nvPr>
            <p:ph type="sldNum" sz="quarter" idx="10"/>
          </p:nvPr>
        </p:nvSpPr>
        <p:spPr/>
        <p:txBody>
          <a:bodyPr/>
          <a:lstStyle>
            <a:lvl1pPr>
              <a:defRPr/>
            </a:lvl1pPr>
          </a:lstStyle>
          <a:p>
            <a:pPr>
              <a:defRPr/>
            </a:pPr>
            <a:fld id="{5A52DE18-A206-456B-B427-79890C649FD6}" type="slidenum">
              <a:rPr lang="th-TH">
                <a:solidFill>
                  <a:prstClr val="black">
                    <a:tint val="75000"/>
                  </a:prstClr>
                </a:solidFill>
              </a:rPr>
              <a:pPr>
                <a:defRPr/>
              </a:pPr>
              <a:t>‹#›</a:t>
            </a:fld>
            <a:endParaRPr lang="th-TH" dirty="0">
              <a:solidFill>
                <a:prstClr val="black">
                  <a:tint val="75000"/>
                </a:prstClr>
              </a:solidFill>
            </a:endParaRPr>
          </a:p>
        </p:txBody>
      </p:sp>
    </p:spTree>
    <p:extLst>
      <p:ext uri="{BB962C8B-B14F-4D97-AF65-F5344CB8AC3E}">
        <p14:creationId xmlns:p14="http://schemas.microsoft.com/office/powerpoint/2010/main" val="3272981414"/>
      </p:ext>
    </p:extLst>
  </p:cSld>
  <p:clrMapOvr>
    <a:overrideClrMapping bg1="lt1" tx1="dk1" bg2="lt2" tx2="dk2" accent1="accent1" accent2="accent2" accent3="accent3" accent4="accent4" accent5="accent5" accent6="accent6" hlink="hlink" folHlink="folHlink"/>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6" name="Rectangle 5"/>
          <p:cNvSpPr/>
          <p:nvPr userDrawn="1"/>
        </p:nvSpPr>
        <p:spPr>
          <a:xfrm>
            <a:off x="0" y="1628775"/>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800" dirty="0">
                <a:solidFill>
                  <a:prstClr val="white"/>
                </a:solidFill>
              </a:rPr>
              <a:t> </a:t>
            </a:r>
            <a:endParaRPr lang="th-TH" sz="2800" dirty="0">
              <a:solidFill>
                <a:prstClr val="white"/>
              </a:solidFill>
            </a:endParaRPr>
          </a:p>
        </p:txBody>
      </p:sp>
      <p:sp>
        <p:nvSpPr>
          <p:cNvPr id="10" name="Title 25"/>
          <p:cNvSpPr>
            <a:spLocks noGrp="1"/>
          </p:cNvSpPr>
          <p:nvPr>
            <p:ph type="title"/>
          </p:nvPr>
        </p:nvSpPr>
        <p:spPr>
          <a:xfrm>
            <a:off x="226475" y="1571612"/>
            <a:ext cx="4440765" cy="1214446"/>
          </a:xfrm>
          <a:prstGeom prst="rect">
            <a:avLst/>
          </a:prstGeom>
        </p:spPr>
        <p:txBody>
          <a:bodyPr>
            <a:noAutofit/>
          </a:bodyPr>
          <a:lstStyle>
            <a:lvl1pPr algn="l">
              <a:defRPr sz="2400" b="1">
                <a:solidFill>
                  <a:srgbClr val="C00000"/>
                </a:solidFill>
              </a:defRPr>
            </a:lvl1pPr>
          </a:lstStyle>
          <a:p>
            <a:r>
              <a:rPr lang="en-US" dirty="0"/>
              <a:t>Click to edit Master title style</a:t>
            </a:r>
            <a:endParaRPr lang="th-TH" dirty="0"/>
          </a:p>
        </p:txBody>
      </p:sp>
      <p:sp>
        <p:nvSpPr>
          <p:cNvPr id="9" name="Content Placeholder 27"/>
          <p:cNvSpPr>
            <a:spLocks noGrp="1"/>
          </p:cNvSpPr>
          <p:nvPr>
            <p:ph sz="quarter" idx="17"/>
          </p:nvPr>
        </p:nvSpPr>
        <p:spPr>
          <a:xfrm>
            <a:off x="4857741" y="1571613"/>
            <a:ext cx="6572296" cy="3854733"/>
          </a:xfrm>
          <a:prstGeom prst="rect">
            <a:avLst/>
          </a:prstGeom>
        </p:spPr>
        <p:txBody>
          <a:bodyPr>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8" name="Text Placeholder 16"/>
          <p:cNvSpPr>
            <a:spLocks noGrp="1"/>
          </p:cNvSpPr>
          <p:nvPr>
            <p:ph type="body" sz="quarter" idx="18"/>
          </p:nvPr>
        </p:nvSpPr>
        <p:spPr>
          <a:xfrm>
            <a:off x="660334" y="2857496"/>
            <a:ext cx="4006905" cy="2571768"/>
          </a:xfrm>
          <a:prstGeom prst="rect">
            <a:avLst/>
          </a:prstGeom>
        </p:spPr>
        <p:txBody>
          <a:bodyPr/>
          <a:lstStyle>
            <a:lvl1pPr>
              <a:buFontTx/>
              <a:buNone/>
              <a:defRPr sz="1800"/>
            </a:lvl1pPr>
            <a:lvl2pPr>
              <a:defRPr sz="1800"/>
            </a:lvl2pPr>
            <a:lvl3pPr>
              <a:defRPr sz="1800"/>
            </a:lvl3pPr>
            <a:lvl4pPr>
              <a:defRPr sz="1800"/>
            </a:lvl4pPr>
            <a:lvl5pPr>
              <a:defRPr sz="1800"/>
            </a:lvl5pPr>
          </a:lstStyle>
          <a:p>
            <a:pPr lvl="0"/>
            <a:r>
              <a:rPr lang="en-US"/>
              <a:t>Click to edit Master text styles</a:t>
            </a:r>
          </a:p>
        </p:txBody>
      </p:sp>
      <p:sp>
        <p:nvSpPr>
          <p:cNvPr id="12" name="Text Placeholder 20"/>
          <p:cNvSpPr>
            <a:spLocks noGrp="1"/>
          </p:cNvSpPr>
          <p:nvPr>
            <p:ph type="body" sz="quarter" idx="14"/>
          </p:nvPr>
        </p:nvSpPr>
        <p:spPr>
          <a:xfrm>
            <a:off x="660338" y="5429265"/>
            <a:ext cx="10198196" cy="1288803"/>
          </a:xfrm>
          <a:prstGeom prst="rect">
            <a:avLst/>
          </a:prstGeom>
        </p:spPr>
        <p:txBody>
          <a:bodyPr anchor="b" anchorCtr="0">
            <a:normAutofit/>
          </a:bodyPr>
          <a:lstStyle>
            <a:lvl1pPr marL="0" indent="0">
              <a:buNone/>
              <a:defRPr sz="900">
                <a:latin typeface="Arial" pitchFamily="34" charset="0"/>
              </a:defRPr>
            </a:lvl1pPr>
            <a:lvl2pPr>
              <a:defRPr sz="700"/>
            </a:lvl2pPr>
            <a:lvl3pPr>
              <a:defRPr sz="700"/>
            </a:lvl3pPr>
            <a:lvl4pPr>
              <a:defRPr sz="700"/>
            </a:lvl4pPr>
            <a:lvl5pPr>
              <a:defRPr sz="700"/>
            </a:lvl5pPr>
          </a:lstStyle>
          <a:p>
            <a:endParaRPr lang="en-US" dirty="0"/>
          </a:p>
        </p:txBody>
      </p:sp>
      <p:sp>
        <p:nvSpPr>
          <p:cNvPr id="7" name="Slide Number Placeholder 5"/>
          <p:cNvSpPr>
            <a:spLocks noGrp="1"/>
          </p:cNvSpPr>
          <p:nvPr>
            <p:ph type="sldNum" sz="quarter" idx="19"/>
          </p:nvPr>
        </p:nvSpPr>
        <p:spPr/>
        <p:txBody>
          <a:bodyPr/>
          <a:lstStyle>
            <a:lvl1pPr>
              <a:defRPr/>
            </a:lvl1pPr>
          </a:lstStyle>
          <a:p>
            <a:pPr>
              <a:defRPr/>
            </a:pPr>
            <a:fld id="{53786B85-B654-4588-8F58-EFB6D882E059}"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3345048657"/>
      </p:ext>
    </p:extLst>
  </p:cSld>
  <p:clrMapOvr>
    <a:overrideClrMapping bg1="lt1" tx1="dk1" bg2="lt2" tx2="dk2" accent1="accent1" accent2="accent2" accent3="accent3" accent4="accent4" accent5="accent5" accent6="accent6" hlink="hlink" folHlink="folHlink"/>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11" name="Text Placeholder 20"/>
          <p:cNvSpPr>
            <a:spLocks noGrp="1"/>
          </p:cNvSpPr>
          <p:nvPr>
            <p:ph type="body" sz="quarter" idx="14"/>
          </p:nvPr>
        </p:nvSpPr>
        <p:spPr>
          <a:xfrm>
            <a:off x="660338" y="5929331"/>
            <a:ext cx="10198197" cy="788737"/>
          </a:xfrm>
          <a:prstGeom prst="rect">
            <a:avLst/>
          </a:prstGeom>
        </p:spPr>
        <p:txBody>
          <a:bodyPr anchor="b" anchorCtr="0">
            <a:normAutofit/>
          </a:bodyPr>
          <a:lstStyle>
            <a:lvl1pPr marL="0" indent="0">
              <a:buNone/>
              <a:defRPr sz="900">
                <a:latin typeface="Arial" pitchFamily="34" charset="0"/>
              </a:defRPr>
            </a:lvl1pPr>
            <a:lvl2pPr>
              <a:defRPr sz="700"/>
            </a:lvl2pPr>
            <a:lvl3pPr>
              <a:defRPr sz="700"/>
            </a:lvl3pPr>
            <a:lvl4pPr>
              <a:defRPr sz="700"/>
            </a:lvl4pPr>
            <a:lvl5pPr>
              <a:defRPr sz="700"/>
            </a:lvl5pPr>
          </a:lstStyle>
          <a:p>
            <a:endParaRPr lang="en-US" dirty="0"/>
          </a:p>
        </p:txBody>
      </p:sp>
      <p:sp>
        <p:nvSpPr>
          <p:cNvPr id="7" name="Content Placeholder 27"/>
          <p:cNvSpPr>
            <a:spLocks noGrp="1"/>
          </p:cNvSpPr>
          <p:nvPr>
            <p:ph sz="quarter" idx="15"/>
          </p:nvPr>
        </p:nvSpPr>
        <p:spPr>
          <a:xfrm>
            <a:off x="660338" y="1571612"/>
            <a:ext cx="10769700" cy="4000528"/>
          </a:xfrm>
          <a:prstGeom prst="rect">
            <a:avLst/>
          </a:prstGeom>
        </p:spPr>
        <p:txBody>
          <a:bodyPr>
            <a:normAutofit/>
          </a:bodyPr>
          <a:lstStyle>
            <a:lvl1pPr>
              <a:buFontTx/>
              <a:buNone/>
              <a:defRPr sz="1800" b="1"/>
            </a:lvl1pPr>
            <a:lvl2pPr>
              <a:defRPr sz="1800" b="1"/>
            </a:lvl2pPr>
            <a:lvl3pPr>
              <a:defRPr sz="1800" b="1"/>
            </a:lvl3pPr>
            <a:lvl4pPr>
              <a:defRPr sz="1800" b="1"/>
            </a:lvl4pPr>
            <a:lvl5pPr>
              <a:defRPr sz="1800" b="1"/>
            </a:lvl5pPr>
          </a:lstStyle>
          <a:p>
            <a:pPr lvl="0"/>
            <a:r>
              <a:rPr lang="en-US" dirty="0"/>
              <a:t>Click to edit Master text </a:t>
            </a:r>
          </a:p>
        </p:txBody>
      </p:sp>
      <p:sp>
        <p:nvSpPr>
          <p:cNvPr id="8" name="Text Placeholder 16"/>
          <p:cNvSpPr>
            <a:spLocks noGrp="1"/>
          </p:cNvSpPr>
          <p:nvPr>
            <p:ph type="body" sz="quarter" idx="18"/>
          </p:nvPr>
        </p:nvSpPr>
        <p:spPr>
          <a:xfrm>
            <a:off x="660333" y="5572140"/>
            <a:ext cx="10769704" cy="357190"/>
          </a:xfrm>
          <a:prstGeom prst="rect">
            <a:avLst/>
          </a:prstGeom>
        </p:spPr>
        <p:txBody>
          <a:bodyPr/>
          <a:lstStyle>
            <a:lvl1pPr algn="ctr">
              <a:buFontTx/>
              <a:buNone/>
              <a:defRPr sz="1800" b="1"/>
            </a:lvl1pPr>
            <a:lvl2pPr>
              <a:defRPr sz="1800"/>
            </a:lvl2pPr>
            <a:lvl3pPr>
              <a:defRPr sz="1800"/>
            </a:lvl3pPr>
            <a:lvl4pPr>
              <a:defRPr sz="1800"/>
            </a:lvl4pPr>
            <a:lvl5pPr>
              <a:defRPr sz="1800"/>
            </a:lvl5pPr>
          </a:lstStyle>
          <a:p>
            <a:pPr lvl="0"/>
            <a:r>
              <a:rPr lang="en-US"/>
              <a:t>Click to edit Master text styles</a:t>
            </a:r>
          </a:p>
        </p:txBody>
      </p:sp>
      <p:sp>
        <p:nvSpPr>
          <p:cNvPr id="5" name="Slide Number Placeholder 5"/>
          <p:cNvSpPr>
            <a:spLocks noGrp="1"/>
          </p:cNvSpPr>
          <p:nvPr>
            <p:ph type="sldNum" sz="quarter" idx="19"/>
          </p:nvPr>
        </p:nvSpPr>
        <p:spPr/>
        <p:txBody>
          <a:bodyPr/>
          <a:lstStyle>
            <a:lvl1pPr>
              <a:defRPr/>
            </a:lvl1pPr>
          </a:lstStyle>
          <a:p>
            <a:pPr>
              <a:defRPr/>
            </a:pPr>
            <a:fld id="{E9ED34CC-5D27-4816-8520-E105C2AEBD3B}"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66903283"/>
      </p:ext>
    </p:extLst>
  </p:cSld>
  <p:clrMapOvr>
    <a:overrideClrMapping bg1="lt1" tx1="dk1" bg2="lt2" tx2="dk2" accent1="accent1" accent2="accent2" accent3="accent3" accent4="accent4" accent5="accent5" accent6="accent6" hlink="hlink" folHlink="folHlink"/>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5" name="Rectangle 4"/>
          <p:cNvSpPr/>
          <p:nvPr userDrawn="1"/>
        </p:nvSpPr>
        <p:spPr>
          <a:xfrm>
            <a:off x="0" y="1628775"/>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800" dirty="0">
                <a:solidFill>
                  <a:prstClr val="white"/>
                </a:solidFill>
              </a:rPr>
              <a:t> </a:t>
            </a:r>
            <a:endParaRPr lang="th-TH" sz="2800" dirty="0">
              <a:solidFill>
                <a:prstClr val="white"/>
              </a:solidFill>
            </a:endParaRPr>
          </a:p>
        </p:txBody>
      </p:sp>
      <p:sp>
        <p:nvSpPr>
          <p:cNvPr id="18" name="Subtitle 2"/>
          <p:cNvSpPr>
            <a:spLocks noGrp="1"/>
          </p:cNvSpPr>
          <p:nvPr>
            <p:ph type="subTitle" idx="1"/>
          </p:nvPr>
        </p:nvSpPr>
        <p:spPr>
          <a:xfrm>
            <a:off x="660338" y="1978291"/>
            <a:ext cx="10769700" cy="3448055"/>
          </a:xfrm>
          <a:prstGeom prst="rect">
            <a:avLst/>
          </a:prstGeom>
        </p:spPr>
        <p:txBody>
          <a:bodyPr>
            <a:normAutofit/>
          </a:bodyPr>
          <a:lstStyle>
            <a:lvl1pPr marL="533400" marR="0" indent="-533400" algn="l" defTabSz="914400" rtl="0" eaLnBrk="1" fontAlgn="auto" latinLnBrk="0" hangingPunct="1">
              <a:lnSpc>
                <a:spcPct val="150000"/>
              </a:lnSpc>
              <a:spcBef>
                <a:spcPct val="20000"/>
              </a:spcBef>
              <a:spcAft>
                <a:spcPts val="0"/>
              </a:spcAft>
              <a:buClrTx/>
              <a:buSzPct val="250000"/>
              <a:buFontTx/>
              <a:buBlip>
                <a:blip r:embed="rId2"/>
              </a:buBlip>
              <a:tabLst/>
              <a:defRPr sz="1800" b="1">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lvl="0"/>
            <a:r>
              <a:rPr lang="en-US" noProof="0" dirty="0"/>
              <a:t>Click to edit Master subtitle style</a:t>
            </a:r>
            <a:endParaRPr lang="th-TH" noProof="0" dirty="0"/>
          </a:p>
        </p:txBody>
      </p:sp>
      <p:sp>
        <p:nvSpPr>
          <p:cNvPr id="10" name="Title 25"/>
          <p:cNvSpPr>
            <a:spLocks noGrp="1"/>
          </p:cNvSpPr>
          <p:nvPr>
            <p:ph type="title"/>
          </p:nvPr>
        </p:nvSpPr>
        <p:spPr>
          <a:xfrm>
            <a:off x="226475" y="1571612"/>
            <a:ext cx="11203563" cy="504000"/>
          </a:xfrm>
          <a:prstGeom prst="rect">
            <a:avLst/>
          </a:prstGeom>
        </p:spPr>
        <p:txBody>
          <a:bodyPr>
            <a:noAutofit/>
          </a:bodyPr>
          <a:lstStyle>
            <a:lvl1pPr algn="l">
              <a:defRPr sz="2400" b="1">
                <a:solidFill>
                  <a:srgbClr val="C00000"/>
                </a:solidFill>
              </a:defRPr>
            </a:lvl1pPr>
          </a:lstStyle>
          <a:p>
            <a:r>
              <a:rPr lang="en-US" dirty="0"/>
              <a:t>Click to edit Master title style</a:t>
            </a:r>
            <a:endParaRPr lang="th-TH" dirty="0"/>
          </a:p>
        </p:txBody>
      </p:sp>
      <p:sp>
        <p:nvSpPr>
          <p:cNvPr id="13" name="Text Placeholder 20"/>
          <p:cNvSpPr>
            <a:spLocks noGrp="1"/>
          </p:cNvSpPr>
          <p:nvPr>
            <p:ph type="body" sz="quarter" idx="14"/>
          </p:nvPr>
        </p:nvSpPr>
        <p:spPr>
          <a:xfrm>
            <a:off x="660338" y="5429265"/>
            <a:ext cx="10198196" cy="1288803"/>
          </a:xfrm>
          <a:prstGeom prst="rect">
            <a:avLst/>
          </a:prstGeom>
        </p:spPr>
        <p:txBody>
          <a:bodyPr anchor="b" anchorCtr="0">
            <a:normAutofit/>
          </a:bodyPr>
          <a:lstStyle>
            <a:lvl1pPr marL="0" indent="0">
              <a:buNone/>
              <a:defRPr sz="900">
                <a:latin typeface="Arial" pitchFamily="34" charset="0"/>
              </a:defRPr>
            </a:lvl1pPr>
            <a:lvl2pPr>
              <a:defRPr sz="700"/>
            </a:lvl2pPr>
            <a:lvl3pPr>
              <a:defRPr sz="700"/>
            </a:lvl3pPr>
            <a:lvl4pPr>
              <a:defRPr sz="700"/>
            </a:lvl4pPr>
            <a:lvl5pPr>
              <a:defRPr sz="700"/>
            </a:lvl5pPr>
          </a:lstStyle>
          <a:p>
            <a:endParaRPr lang="en-US" dirty="0"/>
          </a:p>
        </p:txBody>
      </p:sp>
      <p:sp>
        <p:nvSpPr>
          <p:cNvPr id="6" name="Slide Number Placeholder 5"/>
          <p:cNvSpPr>
            <a:spLocks noGrp="1"/>
          </p:cNvSpPr>
          <p:nvPr>
            <p:ph type="sldNum" sz="quarter" idx="15"/>
          </p:nvPr>
        </p:nvSpPr>
        <p:spPr/>
        <p:txBody>
          <a:bodyPr/>
          <a:lstStyle>
            <a:lvl1pPr>
              <a:defRPr/>
            </a:lvl1pPr>
          </a:lstStyle>
          <a:p>
            <a:pPr>
              <a:defRPr/>
            </a:pPr>
            <a:fld id="{B283FC99-0C6A-408E-BF8B-1CCAAF08B1BE}"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1194791610"/>
      </p:ext>
    </p:extLst>
  </p:cSld>
  <p:clrMapOvr>
    <a:overrideClrMapping bg1="lt1" tx1="dk1" bg2="lt2" tx2="dk2" accent1="accent1" accent2="accent2" accent3="accent3" accent4="accent4" accent5="accent5" accent6="accent6" hlink="hlink" folHlink="folHlink"/>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Title and Object">
    <p:spTree>
      <p:nvGrpSpPr>
        <p:cNvPr id="1" name=""/>
        <p:cNvGrpSpPr/>
        <p:nvPr/>
      </p:nvGrpSpPr>
      <p:grpSpPr>
        <a:xfrm>
          <a:off x="0" y="0"/>
          <a:ext cx="0" cy="0"/>
          <a:chOff x="0" y="0"/>
          <a:chExt cx="0" cy="0"/>
        </a:xfrm>
      </p:grpSpPr>
      <p:sp>
        <p:nvSpPr>
          <p:cNvPr id="5" name="Rectangle 4"/>
          <p:cNvSpPr/>
          <p:nvPr userDrawn="1"/>
        </p:nvSpPr>
        <p:spPr>
          <a:xfrm>
            <a:off x="0" y="1628775"/>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800" dirty="0">
                <a:solidFill>
                  <a:prstClr val="white"/>
                </a:solidFill>
              </a:rPr>
              <a:t> </a:t>
            </a:r>
            <a:endParaRPr lang="th-TH" sz="2800" dirty="0">
              <a:solidFill>
                <a:prstClr val="white"/>
              </a:solidFill>
            </a:endParaRPr>
          </a:p>
        </p:txBody>
      </p:sp>
      <p:sp>
        <p:nvSpPr>
          <p:cNvPr id="10" name="Title 25"/>
          <p:cNvSpPr>
            <a:spLocks noGrp="1"/>
          </p:cNvSpPr>
          <p:nvPr>
            <p:ph type="title"/>
          </p:nvPr>
        </p:nvSpPr>
        <p:spPr>
          <a:xfrm>
            <a:off x="226475" y="1571612"/>
            <a:ext cx="11203563" cy="504000"/>
          </a:xfrm>
          <a:prstGeom prst="rect">
            <a:avLst/>
          </a:prstGeom>
        </p:spPr>
        <p:txBody>
          <a:bodyPr>
            <a:noAutofit/>
          </a:bodyPr>
          <a:lstStyle>
            <a:lvl1pPr algn="l">
              <a:defRPr sz="2400" b="1">
                <a:solidFill>
                  <a:srgbClr val="C00000"/>
                </a:solidFill>
              </a:defRPr>
            </a:lvl1pPr>
          </a:lstStyle>
          <a:p>
            <a:r>
              <a:rPr lang="en-US" dirty="0"/>
              <a:t>Click to edit Master title style</a:t>
            </a:r>
            <a:endParaRPr lang="th-TH" dirty="0"/>
          </a:p>
        </p:txBody>
      </p:sp>
      <p:sp>
        <p:nvSpPr>
          <p:cNvPr id="14" name="Content Placeholder 27"/>
          <p:cNvSpPr>
            <a:spLocks noGrp="1"/>
          </p:cNvSpPr>
          <p:nvPr>
            <p:ph sz="quarter" idx="13"/>
          </p:nvPr>
        </p:nvSpPr>
        <p:spPr>
          <a:xfrm>
            <a:off x="660338" y="1978289"/>
            <a:ext cx="10769700" cy="3448056"/>
          </a:xfrm>
          <a:prstGeom prst="rect">
            <a:avLst/>
          </a:prstGeom>
        </p:spPr>
        <p:txBody>
          <a:bodyPr>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7" name="Text Placeholder 20"/>
          <p:cNvSpPr>
            <a:spLocks noGrp="1"/>
          </p:cNvSpPr>
          <p:nvPr>
            <p:ph type="body" sz="quarter" idx="14"/>
          </p:nvPr>
        </p:nvSpPr>
        <p:spPr>
          <a:xfrm>
            <a:off x="660338" y="5429265"/>
            <a:ext cx="10198196" cy="1288803"/>
          </a:xfrm>
          <a:prstGeom prst="rect">
            <a:avLst/>
          </a:prstGeom>
        </p:spPr>
        <p:txBody>
          <a:bodyPr anchor="b" anchorCtr="0">
            <a:normAutofit/>
          </a:bodyPr>
          <a:lstStyle>
            <a:lvl1pPr marL="0" indent="0">
              <a:buNone/>
              <a:defRPr sz="900">
                <a:latin typeface="Arial" pitchFamily="34" charset="0"/>
              </a:defRPr>
            </a:lvl1pPr>
            <a:lvl2pPr>
              <a:defRPr sz="700"/>
            </a:lvl2pPr>
            <a:lvl3pPr>
              <a:defRPr sz="700"/>
            </a:lvl3pPr>
            <a:lvl4pPr>
              <a:defRPr sz="700"/>
            </a:lvl4pPr>
            <a:lvl5pPr>
              <a:defRPr sz="700"/>
            </a:lvl5pPr>
          </a:lstStyle>
          <a:p>
            <a:endParaRPr lang="en-US" dirty="0"/>
          </a:p>
        </p:txBody>
      </p:sp>
      <p:sp>
        <p:nvSpPr>
          <p:cNvPr id="6" name="Slide Number Placeholder 5"/>
          <p:cNvSpPr>
            <a:spLocks noGrp="1"/>
          </p:cNvSpPr>
          <p:nvPr>
            <p:ph type="sldNum" sz="quarter" idx="15"/>
          </p:nvPr>
        </p:nvSpPr>
        <p:spPr/>
        <p:txBody>
          <a:bodyPr/>
          <a:lstStyle>
            <a:lvl1pPr>
              <a:defRPr/>
            </a:lvl1pPr>
          </a:lstStyle>
          <a:p>
            <a:pPr>
              <a:defRPr/>
            </a:pPr>
            <a:fld id="{5C997690-538C-459A-B78B-6DDEECAB5D02}"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3821857761"/>
      </p:ext>
    </p:extLst>
  </p:cSld>
  <p:clrMapOvr>
    <a:overrideClrMapping bg1="lt1" tx1="dk1" bg2="lt2" tx2="dk2" accent1="accent1" accent2="accent2" accent3="accent3" accent4="accent4" accent5="accent5" accent6="accent6" hlink="hlink" folHlink="folHlink"/>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6" name="Rectangle 5"/>
          <p:cNvSpPr/>
          <p:nvPr userDrawn="1"/>
        </p:nvSpPr>
        <p:spPr>
          <a:xfrm>
            <a:off x="0" y="1628775"/>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800" dirty="0">
                <a:solidFill>
                  <a:prstClr val="white"/>
                </a:solidFill>
              </a:rPr>
              <a:t> </a:t>
            </a:r>
            <a:endParaRPr lang="th-TH" sz="2800" dirty="0">
              <a:solidFill>
                <a:prstClr val="white"/>
              </a:solidFill>
            </a:endParaRPr>
          </a:p>
        </p:txBody>
      </p:sp>
      <p:sp>
        <p:nvSpPr>
          <p:cNvPr id="10" name="Title 25"/>
          <p:cNvSpPr>
            <a:spLocks noGrp="1"/>
          </p:cNvSpPr>
          <p:nvPr>
            <p:ph type="title"/>
          </p:nvPr>
        </p:nvSpPr>
        <p:spPr>
          <a:xfrm>
            <a:off x="226475" y="1571612"/>
            <a:ext cx="11203563" cy="504000"/>
          </a:xfrm>
          <a:prstGeom prst="rect">
            <a:avLst/>
          </a:prstGeom>
        </p:spPr>
        <p:txBody>
          <a:bodyPr>
            <a:noAutofit/>
          </a:bodyPr>
          <a:lstStyle>
            <a:lvl1pPr algn="l">
              <a:defRPr sz="2400" b="1">
                <a:solidFill>
                  <a:srgbClr val="C00000"/>
                </a:solidFill>
              </a:defRPr>
            </a:lvl1pPr>
          </a:lstStyle>
          <a:p>
            <a:r>
              <a:rPr lang="en-US" dirty="0"/>
              <a:t>Click to edit Master title style</a:t>
            </a:r>
            <a:endParaRPr lang="th-TH" dirty="0"/>
          </a:p>
        </p:txBody>
      </p:sp>
      <p:sp>
        <p:nvSpPr>
          <p:cNvPr id="7" name="Content Placeholder 27"/>
          <p:cNvSpPr>
            <a:spLocks noGrp="1"/>
          </p:cNvSpPr>
          <p:nvPr>
            <p:ph sz="quarter" idx="16"/>
          </p:nvPr>
        </p:nvSpPr>
        <p:spPr>
          <a:xfrm>
            <a:off x="660335" y="1978289"/>
            <a:ext cx="5280000" cy="3448056"/>
          </a:xfrm>
          <a:prstGeom prst="rect">
            <a:avLst/>
          </a:prstGeom>
        </p:spPr>
        <p:txBody>
          <a:bodyPr>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9" name="Content Placeholder 27"/>
          <p:cNvSpPr>
            <a:spLocks noGrp="1"/>
          </p:cNvSpPr>
          <p:nvPr>
            <p:ph sz="quarter" idx="17"/>
          </p:nvPr>
        </p:nvSpPr>
        <p:spPr>
          <a:xfrm>
            <a:off x="6150037" y="1978289"/>
            <a:ext cx="5280000" cy="3448056"/>
          </a:xfrm>
          <a:prstGeom prst="rect">
            <a:avLst/>
          </a:prstGeom>
        </p:spPr>
        <p:txBody>
          <a:bodyPr>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2" name="Text Placeholder 20"/>
          <p:cNvSpPr>
            <a:spLocks noGrp="1"/>
          </p:cNvSpPr>
          <p:nvPr>
            <p:ph type="body" sz="quarter" idx="14"/>
          </p:nvPr>
        </p:nvSpPr>
        <p:spPr>
          <a:xfrm>
            <a:off x="660338" y="5429265"/>
            <a:ext cx="10198196" cy="1288803"/>
          </a:xfrm>
          <a:prstGeom prst="rect">
            <a:avLst/>
          </a:prstGeom>
        </p:spPr>
        <p:txBody>
          <a:bodyPr anchor="b" anchorCtr="0">
            <a:normAutofit/>
          </a:bodyPr>
          <a:lstStyle>
            <a:lvl1pPr marL="0" indent="0">
              <a:buNone/>
              <a:defRPr sz="900">
                <a:latin typeface="Arial" pitchFamily="34" charset="0"/>
              </a:defRPr>
            </a:lvl1pPr>
            <a:lvl2pPr>
              <a:defRPr sz="700"/>
            </a:lvl2pPr>
            <a:lvl3pPr>
              <a:defRPr sz="700"/>
            </a:lvl3pPr>
            <a:lvl4pPr>
              <a:defRPr sz="700"/>
            </a:lvl4pPr>
            <a:lvl5pPr>
              <a:defRPr sz="700"/>
            </a:lvl5pPr>
          </a:lstStyle>
          <a:p>
            <a:endParaRPr lang="en-US" dirty="0"/>
          </a:p>
        </p:txBody>
      </p:sp>
      <p:sp>
        <p:nvSpPr>
          <p:cNvPr id="8" name="Slide Number Placeholder 5"/>
          <p:cNvSpPr>
            <a:spLocks noGrp="1"/>
          </p:cNvSpPr>
          <p:nvPr>
            <p:ph type="sldNum" sz="quarter" idx="18"/>
          </p:nvPr>
        </p:nvSpPr>
        <p:spPr/>
        <p:txBody>
          <a:bodyPr/>
          <a:lstStyle>
            <a:lvl1pPr>
              <a:defRPr/>
            </a:lvl1pPr>
          </a:lstStyle>
          <a:p>
            <a:pPr>
              <a:defRPr/>
            </a:pPr>
            <a:fld id="{B86E821F-851F-4B91-AE99-EE322858DAEA}"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325454122"/>
      </p:ext>
    </p:extLst>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nd Object">
    <p:spTree>
      <p:nvGrpSpPr>
        <p:cNvPr id="1" name=""/>
        <p:cNvGrpSpPr/>
        <p:nvPr/>
      </p:nvGrpSpPr>
      <p:grpSpPr>
        <a:xfrm>
          <a:off x="0" y="0"/>
          <a:ext cx="0" cy="0"/>
          <a:chOff x="0" y="0"/>
          <a:chExt cx="0" cy="0"/>
        </a:xfrm>
      </p:grpSpPr>
      <p:sp>
        <p:nvSpPr>
          <p:cNvPr id="5" name="Rectangle 4"/>
          <p:cNvSpPr/>
          <p:nvPr userDrawn="1"/>
        </p:nvSpPr>
        <p:spPr>
          <a:xfrm>
            <a:off x="0" y="1628775"/>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800" dirty="0">
                <a:solidFill>
                  <a:prstClr val="white"/>
                </a:solidFill>
              </a:rPr>
              <a:t> </a:t>
            </a:r>
            <a:endParaRPr lang="th-TH" sz="2800" dirty="0">
              <a:solidFill>
                <a:prstClr val="white"/>
              </a:solidFill>
            </a:endParaRPr>
          </a:p>
        </p:txBody>
      </p:sp>
      <p:sp>
        <p:nvSpPr>
          <p:cNvPr id="10" name="Title 25"/>
          <p:cNvSpPr>
            <a:spLocks noGrp="1"/>
          </p:cNvSpPr>
          <p:nvPr>
            <p:ph type="title"/>
          </p:nvPr>
        </p:nvSpPr>
        <p:spPr>
          <a:xfrm>
            <a:off x="226475" y="1571612"/>
            <a:ext cx="11203563" cy="504000"/>
          </a:xfrm>
          <a:prstGeom prst="rect">
            <a:avLst/>
          </a:prstGeom>
        </p:spPr>
        <p:txBody>
          <a:bodyPr>
            <a:noAutofit/>
          </a:bodyPr>
          <a:lstStyle>
            <a:lvl1pPr algn="l">
              <a:defRPr sz="2400" b="1">
                <a:solidFill>
                  <a:srgbClr val="C00000"/>
                </a:solidFill>
              </a:defRPr>
            </a:lvl1pPr>
          </a:lstStyle>
          <a:p>
            <a:r>
              <a:rPr lang="en-US" dirty="0"/>
              <a:t>Click to edit Master title style</a:t>
            </a:r>
            <a:endParaRPr lang="th-TH" dirty="0"/>
          </a:p>
        </p:txBody>
      </p:sp>
      <p:sp>
        <p:nvSpPr>
          <p:cNvPr id="14" name="Content Placeholder 27"/>
          <p:cNvSpPr>
            <a:spLocks noGrp="1"/>
          </p:cNvSpPr>
          <p:nvPr>
            <p:ph sz="quarter" idx="13"/>
          </p:nvPr>
        </p:nvSpPr>
        <p:spPr>
          <a:xfrm>
            <a:off x="660338" y="1978289"/>
            <a:ext cx="10769700" cy="3448056"/>
          </a:xfrm>
          <a:prstGeom prst="rect">
            <a:avLst/>
          </a:prstGeom>
        </p:spPr>
        <p:txBody>
          <a:bodyPr>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7" name="Text Placeholder 20"/>
          <p:cNvSpPr>
            <a:spLocks noGrp="1"/>
          </p:cNvSpPr>
          <p:nvPr>
            <p:ph type="body" sz="quarter" idx="14"/>
          </p:nvPr>
        </p:nvSpPr>
        <p:spPr>
          <a:xfrm>
            <a:off x="660338" y="5429265"/>
            <a:ext cx="10198196" cy="1288803"/>
          </a:xfrm>
          <a:prstGeom prst="rect">
            <a:avLst/>
          </a:prstGeom>
        </p:spPr>
        <p:txBody>
          <a:bodyPr anchor="b" anchorCtr="0">
            <a:normAutofit/>
          </a:bodyPr>
          <a:lstStyle>
            <a:lvl1pPr marL="0" indent="0">
              <a:buNone/>
              <a:defRPr sz="900">
                <a:latin typeface="Arial" pitchFamily="34" charset="0"/>
              </a:defRPr>
            </a:lvl1pPr>
            <a:lvl2pPr>
              <a:defRPr sz="700"/>
            </a:lvl2pPr>
            <a:lvl3pPr>
              <a:defRPr sz="700"/>
            </a:lvl3pPr>
            <a:lvl4pPr>
              <a:defRPr sz="700"/>
            </a:lvl4pPr>
            <a:lvl5pPr>
              <a:defRPr sz="700"/>
            </a:lvl5pPr>
          </a:lstStyle>
          <a:p>
            <a:endParaRPr lang="en-US" dirty="0"/>
          </a:p>
        </p:txBody>
      </p:sp>
      <p:sp>
        <p:nvSpPr>
          <p:cNvPr id="6" name="Slide Number Placeholder 5"/>
          <p:cNvSpPr>
            <a:spLocks noGrp="1"/>
          </p:cNvSpPr>
          <p:nvPr>
            <p:ph type="sldNum" sz="quarter" idx="15"/>
          </p:nvPr>
        </p:nvSpPr>
        <p:spPr/>
        <p:txBody>
          <a:bodyPr/>
          <a:lstStyle>
            <a:lvl1pPr>
              <a:defRPr/>
            </a:lvl1pPr>
          </a:lstStyle>
          <a:p>
            <a:pPr>
              <a:defRPr/>
            </a:pPr>
            <a:fld id="{65FB1CDD-77D0-4F37-8D0D-976B850753AB}"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3977711901"/>
      </p:ext>
    </p:extLst>
  </p:cSld>
  <p:clrMapOvr>
    <a:overrideClrMapping bg1="lt1" tx1="dk1" bg2="lt2" tx2="dk2" accent1="accent1" accent2="accent2" accent3="accent3" accent4="accent4" accent5="accent5" accent6="accent6" hlink="hlink" folHlink="folHlink"/>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8" name="Rectangle 7"/>
          <p:cNvSpPr/>
          <p:nvPr userDrawn="1"/>
        </p:nvSpPr>
        <p:spPr>
          <a:xfrm>
            <a:off x="0" y="1628775"/>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800" dirty="0">
                <a:solidFill>
                  <a:prstClr val="white"/>
                </a:solidFill>
              </a:rPr>
              <a:t> </a:t>
            </a:r>
            <a:endParaRPr lang="th-TH" sz="2800" dirty="0">
              <a:solidFill>
                <a:prstClr val="white"/>
              </a:solidFill>
            </a:endParaRPr>
          </a:p>
        </p:txBody>
      </p:sp>
      <p:sp>
        <p:nvSpPr>
          <p:cNvPr id="10" name="Title 25"/>
          <p:cNvSpPr>
            <a:spLocks noGrp="1"/>
          </p:cNvSpPr>
          <p:nvPr>
            <p:ph type="title"/>
          </p:nvPr>
        </p:nvSpPr>
        <p:spPr>
          <a:xfrm>
            <a:off x="226475" y="1571612"/>
            <a:ext cx="11203563" cy="504000"/>
          </a:xfrm>
          <a:prstGeom prst="rect">
            <a:avLst/>
          </a:prstGeom>
        </p:spPr>
        <p:txBody>
          <a:bodyPr>
            <a:noAutofit/>
          </a:bodyPr>
          <a:lstStyle>
            <a:lvl1pPr algn="l">
              <a:defRPr sz="2400" b="1">
                <a:solidFill>
                  <a:srgbClr val="C00000"/>
                </a:solidFill>
              </a:defRPr>
            </a:lvl1pPr>
          </a:lstStyle>
          <a:p>
            <a:r>
              <a:rPr lang="en-US" dirty="0"/>
              <a:t>Click to edit Master title style</a:t>
            </a:r>
            <a:endParaRPr lang="th-TH" dirty="0"/>
          </a:p>
        </p:txBody>
      </p:sp>
      <p:sp>
        <p:nvSpPr>
          <p:cNvPr id="12" name="Content Placeholder 27"/>
          <p:cNvSpPr>
            <a:spLocks noGrp="1"/>
          </p:cNvSpPr>
          <p:nvPr>
            <p:ph sz="quarter" idx="18"/>
          </p:nvPr>
        </p:nvSpPr>
        <p:spPr>
          <a:xfrm>
            <a:off x="660335" y="2500305"/>
            <a:ext cx="5280000" cy="2926039"/>
          </a:xfrm>
          <a:prstGeom prst="rect">
            <a:avLst/>
          </a:prstGeom>
        </p:spPr>
        <p:txBody>
          <a:bodyPr>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4" name="Text Placeholder 13"/>
          <p:cNvSpPr>
            <a:spLocks noGrp="1"/>
          </p:cNvSpPr>
          <p:nvPr>
            <p:ph type="body" sz="quarter" idx="19"/>
          </p:nvPr>
        </p:nvSpPr>
        <p:spPr>
          <a:xfrm>
            <a:off x="660335" y="1978289"/>
            <a:ext cx="5280000" cy="522000"/>
          </a:xfrm>
          <a:prstGeom prst="rect">
            <a:avLst/>
          </a:prstGeom>
        </p:spPr>
        <p:txBody>
          <a:bodyPr/>
          <a:lstStyle>
            <a:lvl1pPr>
              <a:buFontTx/>
              <a:buNone/>
              <a:defRPr sz="1800" b="1"/>
            </a:lvl1pPr>
            <a:lvl2pPr>
              <a:defRPr sz="1800" b="1"/>
            </a:lvl2pPr>
            <a:lvl3pPr>
              <a:defRPr sz="1800" b="1"/>
            </a:lvl3pPr>
            <a:lvl4pPr>
              <a:defRPr sz="1800" b="1"/>
            </a:lvl4pPr>
            <a:lvl5pPr>
              <a:defRPr sz="1800" b="1"/>
            </a:lvl5pPr>
          </a:lstStyle>
          <a:p>
            <a:pPr lvl="0"/>
            <a:r>
              <a:rPr lang="en-US" dirty="0"/>
              <a:t>Click to edit Master text</a:t>
            </a:r>
            <a:endParaRPr lang="th-TH" dirty="0"/>
          </a:p>
        </p:txBody>
      </p:sp>
      <p:sp>
        <p:nvSpPr>
          <p:cNvPr id="18" name="Content Placeholder 27"/>
          <p:cNvSpPr>
            <a:spLocks noGrp="1"/>
          </p:cNvSpPr>
          <p:nvPr>
            <p:ph sz="quarter" idx="20"/>
          </p:nvPr>
        </p:nvSpPr>
        <p:spPr>
          <a:xfrm>
            <a:off x="6150037" y="2500305"/>
            <a:ext cx="5280000" cy="2926039"/>
          </a:xfrm>
          <a:prstGeom prst="rect">
            <a:avLst/>
          </a:prstGeom>
        </p:spPr>
        <p:txBody>
          <a:bodyPr>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9" name="Text Placeholder 13"/>
          <p:cNvSpPr>
            <a:spLocks noGrp="1"/>
          </p:cNvSpPr>
          <p:nvPr>
            <p:ph type="body" sz="quarter" idx="21"/>
          </p:nvPr>
        </p:nvSpPr>
        <p:spPr>
          <a:xfrm>
            <a:off x="6150037" y="1978289"/>
            <a:ext cx="5280000" cy="522000"/>
          </a:xfrm>
          <a:prstGeom prst="rect">
            <a:avLst/>
          </a:prstGeom>
        </p:spPr>
        <p:txBody>
          <a:bodyPr/>
          <a:lstStyle>
            <a:lvl1pPr>
              <a:buFontTx/>
              <a:buNone/>
              <a:defRPr sz="1800" b="1"/>
            </a:lvl1pPr>
            <a:lvl2pPr>
              <a:defRPr sz="1800" b="1"/>
            </a:lvl2pPr>
            <a:lvl3pPr>
              <a:defRPr sz="1800" b="1"/>
            </a:lvl3pPr>
            <a:lvl4pPr>
              <a:defRPr sz="1800" b="1"/>
            </a:lvl4pPr>
            <a:lvl5pPr>
              <a:defRPr sz="1800" b="1"/>
            </a:lvl5pPr>
          </a:lstStyle>
          <a:p>
            <a:pPr lvl="0"/>
            <a:r>
              <a:rPr lang="en-US" dirty="0"/>
              <a:t>Click to edit Master text</a:t>
            </a:r>
            <a:endParaRPr lang="th-TH" dirty="0"/>
          </a:p>
        </p:txBody>
      </p:sp>
      <p:sp>
        <p:nvSpPr>
          <p:cNvPr id="13" name="Text Placeholder 20"/>
          <p:cNvSpPr>
            <a:spLocks noGrp="1"/>
          </p:cNvSpPr>
          <p:nvPr>
            <p:ph type="body" sz="quarter" idx="14"/>
          </p:nvPr>
        </p:nvSpPr>
        <p:spPr>
          <a:xfrm>
            <a:off x="660338" y="5429265"/>
            <a:ext cx="10198196" cy="1288803"/>
          </a:xfrm>
          <a:prstGeom prst="rect">
            <a:avLst/>
          </a:prstGeom>
        </p:spPr>
        <p:txBody>
          <a:bodyPr anchor="b" anchorCtr="0">
            <a:normAutofit/>
          </a:bodyPr>
          <a:lstStyle>
            <a:lvl1pPr marL="0" indent="0">
              <a:buNone/>
              <a:defRPr sz="900">
                <a:latin typeface="Arial" pitchFamily="34" charset="0"/>
              </a:defRPr>
            </a:lvl1pPr>
            <a:lvl2pPr>
              <a:defRPr sz="700"/>
            </a:lvl2pPr>
            <a:lvl3pPr>
              <a:defRPr sz="700"/>
            </a:lvl3pPr>
            <a:lvl4pPr>
              <a:defRPr sz="700"/>
            </a:lvl4pPr>
            <a:lvl5pPr>
              <a:defRPr sz="700"/>
            </a:lvl5pPr>
          </a:lstStyle>
          <a:p>
            <a:endParaRPr lang="en-US" dirty="0"/>
          </a:p>
        </p:txBody>
      </p:sp>
      <p:sp>
        <p:nvSpPr>
          <p:cNvPr id="9" name="Slide Number Placeholder 5"/>
          <p:cNvSpPr>
            <a:spLocks noGrp="1"/>
          </p:cNvSpPr>
          <p:nvPr>
            <p:ph type="sldNum" sz="quarter" idx="22"/>
          </p:nvPr>
        </p:nvSpPr>
        <p:spPr/>
        <p:txBody>
          <a:bodyPr/>
          <a:lstStyle>
            <a:lvl1pPr>
              <a:defRPr/>
            </a:lvl1pPr>
          </a:lstStyle>
          <a:p>
            <a:pPr>
              <a:defRPr/>
            </a:pPr>
            <a:fld id="{4361A879-A8D0-4D98-BE78-77EB8AAE4D7C}"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667673298"/>
      </p:ext>
    </p:extLst>
  </p:cSld>
  <p:clrMapOvr>
    <a:overrideClrMapping bg1="lt1" tx1="dk1" bg2="lt2" tx2="dk2" accent1="accent1" accent2="accent2" accent3="accent3" accent4="accent4" accent5="accent5" accent6="accent6" hlink="hlink" folHlink="folHlink"/>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Rectangle 2"/>
          <p:cNvSpPr/>
          <p:nvPr userDrawn="1"/>
        </p:nvSpPr>
        <p:spPr>
          <a:xfrm>
            <a:off x="0" y="1628775"/>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800" dirty="0">
                <a:solidFill>
                  <a:prstClr val="white"/>
                </a:solidFill>
              </a:rPr>
              <a:t> </a:t>
            </a:r>
            <a:endParaRPr lang="th-TH" sz="2800" dirty="0">
              <a:solidFill>
                <a:prstClr val="white"/>
              </a:solidFill>
            </a:endParaRPr>
          </a:p>
        </p:txBody>
      </p:sp>
      <p:sp>
        <p:nvSpPr>
          <p:cNvPr id="10" name="Title 25"/>
          <p:cNvSpPr>
            <a:spLocks noGrp="1"/>
          </p:cNvSpPr>
          <p:nvPr>
            <p:ph type="title"/>
          </p:nvPr>
        </p:nvSpPr>
        <p:spPr>
          <a:xfrm>
            <a:off x="226475" y="1571612"/>
            <a:ext cx="11203563" cy="504000"/>
          </a:xfrm>
          <a:prstGeom prst="rect">
            <a:avLst/>
          </a:prstGeom>
        </p:spPr>
        <p:txBody>
          <a:bodyPr>
            <a:noAutofit/>
          </a:bodyPr>
          <a:lstStyle>
            <a:lvl1pPr algn="l">
              <a:defRPr sz="2400" b="1">
                <a:solidFill>
                  <a:srgbClr val="C00000"/>
                </a:solidFill>
              </a:defRPr>
            </a:lvl1pPr>
          </a:lstStyle>
          <a:p>
            <a:r>
              <a:rPr lang="en-US" dirty="0"/>
              <a:t>Click to edit Master title style</a:t>
            </a:r>
            <a:endParaRPr lang="th-TH" dirty="0"/>
          </a:p>
        </p:txBody>
      </p:sp>
      <p:sp>
        <p:nvSpPr>
          <p:cNvPr id="4" name="Slide Number Placeholder 5"/>
          <p:cNvSpPr>
            <a:spLocks noGrp="1"/>
          </p:cNvSpPr>
          <p:nvPr>
            <p:ph type="sldNum" sz="quarter" idx="10"/>
          </p:nvPr>
        </p:nvSpPr>
        <p:spPr/>
        <p:txBody>
          <a:bodyPr/>
          <a:lstStyle>
            <a:lvl1pPr>
              <a:defRPr/>
            </a:lvl1pPr>
          </a:lstStyle>
          <a:p>
            <a:pPr>
              <a:defRPr/>
            </a:pPr>
            <a:fld id="{CC1C0639-E552-4989-8A7B-1969A07727D5}" type="slidenum">
              <a:rPr lang="th-TH">
                <a:solidFill>
                  <a:prstClr val="black">
                    <a:tint val="75000"/>
                  </a:prstClr>
                </a:solidFill>
              </a:rPr>
              <a:pPr>
                <a:defRPr/>
              </a:pPr>
              <a:t>‹#›</a:t>
            </a:fld>
            <a:endParaRPr lang="th-TH" dirty="0">
              <a:solidFill>
                <a:prstClr val="black">
                  <a:tint val="75000"/>
                </a:prstClr>
              </a:solidFill>
            </a:endParaRPr>
          </a:p>
        </p:txBody>
      </p:sp>
    </p:spTree>
    <p:extLst>
      <p:ext uri="{BB962C8B-B14F-4D97-AF65-F5344CB8AC3E}">
        <p14:creationId xmlns:p14="http://schemas.microsoft.com/office/powerpoint/2010/main" val="4000673719"/>
      </p:ext>
    </p:extLst>
  </p:cSld>
  <p:clrMapOvr>
    <a:overrideClrMapping bg1="lt1" tx1="dk1" bg2="lt2" tx2="dk2" accent1="accent1" accent2="accent2" accent3="accent3" accent4="accent4" accent5="accent5" accent6="accent6" hlink="hlink" folHlink="folHlink"/>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Slide Number Placeholder 5"/>
          <p:cNvSpPr>
            <a:spLocks noGrp="1"/>
          </p:cNvSpPr>
          <p:nvPr>
            <p:ph type="sldNum" sz="quarter" idx="10"/>
          </p:nvPr>
        </p:nvSpPr>
        <p:spPr/>
        <p:txBody>
          <a:bodyPr/>
          <a:lstStyle>
            <a:lvl1pPr>
              <a:defRPr/>
            </a:lvl1pPr>
          </a:lstStyle>
          <a:p>
            <a:pPr>
              <a:defRPr/>
            </a:pPr>
            <a:fld id="{5A52DE18-A206-456B-B427-79890C649FD6}" type="slidenum">
              <a:rPr lang="th-TH">
                <a:solidFill>
                  <a:prstClr val="black">
                    <a:tint val="75000"/>
                  </a:prstClr>
                </a:solidFill>
              </a:rPr>
              <a:pPr>
                <a:defRPr/>
              </a:pPr>
              <a:t>‹#›</a:t>
            </a:fld>
            <a:endParaRPr lang="th-TH" dirty="0">
              <a:solidFill>
                <a:prstClr val="black">
                  <a:tint val="75000"/>
                </a:prstClr>
              </a:solidFill>
            </a:endParaRPr>
          </a:p>
        </p:txBody>
      </p:sp>
    </p:spTree>
    <p:extLst>
      <p:ext uri="{BB962C8B-B14F-4D97-AF65-F5344CB8AC3E}">
        <p14:creationId xmlns:p14="http://schemas.microsoft.com/office/powerpoint/2010/main" val="208291199"/>
      </p:ext>
    </p:extLst>
  </p:cSld>
  <p:clrMapOvr>
    <a:overrideClrMapping bg1="lt1" tx1="dk1" bg2="lt2" tx2="dk2" accent1="accent1" accent2="accent2" accent3="accent3" accent4="accent4" accent5="accent5" accent6="accent6" hlink="hlink" folHlink="folHlink"/>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6" name="Rectangle 5"/>
          <p:cNvSpPr/>
          <p:nvPr userDrawn="1"/>
        </p:nvSpPr>
        <p:spPr>
          <a:xfrm>
            <a:off x="0" y="1628775"/>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800" dirty="0">
                <a:solidFill>
                  <a:prstClr val="white"/>
                </a:solidFill>
              </a:rPr>
              <a:t> </a:t>
            </a:r>
            <a:endParaRPr lang="th-TH" sz="2800" dirty="0">
              <a:solidFill>
                <a:prstClr val="white"/>
              </a:solidFill>
            </a:endParaRPr>
          </a:p>
        </p:txBody>
      </p:sp>
      <p:sp>
        <p:nvSpPr>
          <p:cNvPr id="10" name="Title 25"/>
          <p:cNvSpPr>
            <a:spLocks noGrp="1"/>
          </p:cNvSpPr>
          <p:nvPr>
            <p:ph type="title"/>
          </p:nvPr>
        </p:nvSpPr>
        <p:spPr>
          <a:xfrm>
            <a:off x="226475" y="1571612"/>
            <a:ext cx="4440765" cy="1214446"/>
          </a:xfrm>
          <a:prstGeom prst="rect">
            <a:avLst/>
          </a:prstGeom>
        </p:spPr>
        <p:txBody>
          <a:bodyPr>
            <a:noAutofit/>
          </a:bodyPr>
          <a:lstStyle>
            <a:lvl1pPr algn="l">
              <a:defRPr sz="2400" b="1">
                <a:solidFill>
                  <a:srgbClr val="C00000"/>
                </a:solidFill>
              </a:defRPr>
            </a:lvl1pPr>
          </a:lstStyle>
          <a:p>
            <a:r>
              <a:rPr lang="en-US" dirty="0"/>
              <a:t>Click to edit Master title style</a:t>
            </a:r>
            <a:endParaRPr lang="th-TH" dirty="0"/>
          </a:p>
        </p:txBody>
      </p:sp>
      <p:sp>
        <p:nvSpPr>
          <p:cNvPr id="9" name="Content Placeholder 27"/>
          <p:cNvSpPr>
            <a:spLocks noGrp="1"/>
          </p:cNvSpPr>
          <p:nvPr>
            <p:ph sz="quarter" idx="17"/>
          </p:nvPr>
        </p:nvSpPr>
        <p:spPr>
          <a:xfrm>
            <a:off x="4857741" y="1571613"/>
            <a:ext cx="6572296" cy="3854733"/>
          </a:xfrm>
          <a:prstGeom prst="rect">
            <a:avLst/>
          </a:prstGeom>
        </p:spPr>
        <p:txBody>
          <a:bodyPr>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8" name="Text Placeholder 16"/>
          <p:cNvSpPr>
            <a:spLocks noGrp="1"/>
          </p:cNvSpPr>
          <p:nvPr>
            <p:ph type="body" sz="quarter" idx="18"/>
          </p:nvPr>
        </p:nvSpPr>
        <p:spPr>
          <a:xfrm>
            <a:off x="660334" y="2857496"/>
            <a:ext cx="4006905" cy="2571768"/>
          </a:xfrm>
          <a:prstGeom prst="rect">
            <a:avLst/>
          </a:prstGeom>
        </p:spPr>
        <p:txBody>
          <a:bodyPr/>
          <a:lstStyle>
            <a:lvl1pPr>
              <a:buFontTx/>
              <a:buNone/>
              <a:defRPr sz="1800"/>
            </a:lvl1pPr>
            <a:lvl2pPr>
              <a:defRPr sz="1800"/>
            </a:lvl2pPr>
            <a:lvl3pPr>
              <a:defRPr sz="1800"/>
            </a:lvl3pPr>
            <a:lvl4pPr>
              <a:defRPr sz="1800"/>
            </a:lvl4pPr>
            <a:lvl5pPr>
              <a:defRPr sz="1800"/>
            </a:lvl5pPr>
          </a:lstStyle>
          <a:p>
            <a:pPr lvl="0"/>
            <a:r>
              <a:rPr lang="en-US"/>
              <a:t>Click to edit Master text styles</a:t>
            </a:r>
          </a:p>
        </p:txBody>
      </p:sp>
      <p:sp>
        <p:nvSpPr>
          <p:cNvPr id="12" name="Text Placeholder 20"/>
          <p:cNvSpPr>
            <a:spLocks noGrp="1"/>
          </p:cNvSpPr>
          <p:nvPr>
            <p:ph type="body" sz="quarter" idx="14"/>
          </p:nvPr>
        </p:nvSpPr>
        <p:spPr>
          <a:xfrm>
            <a:off x="660338" y="5429265"/>
            <a:ext cx="10198196" cy="1288803"/>
          </a:xfrm>
          <a:prstGeom prst="rect">
            <a:avLst/>
          </a:prstGeom>
        </p:spPr>
        <p:txBody>
          <a:bodyPr anchor="b" anchorCtr="0">
            <a:normAutofit/>
          </a:bodyPr>
          <a:lstStyle>
            <a:lvl1pPr marL="0" indent="0">
              <a:buNone/>
              <a:defRPr sz="900">
                <a:latin typeface="Arial" pitchFamily="34" charset="0"/>
              </a:defRPr>
            </a:lvl1pPr>
            <a:lvl2pPr>
              <a:defRPr sz="700"/>
            </a:lvl2pPr>
            <a:lvl3pPr>
              <a:defRPr sz="700"/>
            </a:lvl3pPr>
            <a:lvl4pPr>
              <a:defRPr sz="700"/>
            </a:lvl4pPr>
            <a:lvl5pPr>
              <a:defRPr sz="700"/>
            </a:lvl5pPr>
          </a:lstStyle>
          <a:p>
            <a:endParaRPr lang="en-US" dirty="0"/>
          </a:p>
        </p:txBody>
      </p:sp>
      <p:sp>
        <p:nvSpPr>
          <p:cNvPr id="7" name="Slide Number Placeholder 5"/>
          <p:cNvSpPr>
            <a:spLocks noGrp="1"/>
          </p:cNvSpPr>
          <p:nvPr>
            <p:ph type="sldNum" sz="quarter" idx="19"/>
          </p:nvPr>
        </p:nvSpPr>
        <p:spPr/>
        <p:txBody>
          <a:bodyPr/>
          <a:lstStyle>
            <a:lvl1pPr>
              <a:defRPr/>
            </a:lvl1pPr>
          </a:lstStyle>
          <a:p>
            <a:pPr>
              <a:defRPr/>
            </a:pPr>
            <a:fld id="{53786B85-B654-4588-8F58-EFB6D882E059}"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1467665332"/>
      </p:ext>
    </p:extLst>
  </p:cSld>
  <p:clrMapOvr>
    <a:overrideClrMapping bg1="lt1" tx1="dk1" bg2="lt2" tx2="dk2" accent1="accent1" accent2="accent2" accent3="accent3" accent4="accent4" accent5="accent5" accent6="accent6" hlink="hlink" folHlink="folHlink"/>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11" name="Text Placeholder 20"/>
          <p:cNvSpPr>
            <a:spLocks noGrp="1"/>
          </p:cNvSpPr>
          <p:nvPr>
            <p:ph type="body" sz="quarter" idx="14"/>
          </p:nvPr>
        </p:nvSpPr>
        <p:spPr>
          <a:xfrm>
            <a:off x="660338" y="5929331"/>
            <a:ext cx="10198197" cy="788737"/>
          </a:xfrm>
          <a:prstGeom prst="rect">
            <a:avLst/>
          </a:prstGeom>
        </p:spPr>
        <p:txBody>
          <a:bodyPr anchor="b" anchorCtr="0">
            <a:normAutofit/>
          </a:bodyPr>
          <a:lstStyle>
            <a:lvl1pPr marL="0" indent="0">
              <a:buNone/>
              <a:defRPr sz="900">
                <a:latin typeface="Arial" pitchFamily="34" charset="0"/>
              </a:defRPr>
            </a:lvl1pPr>
            <a:lvl2pPr>
              <a:defRPr sz="700"/>
            </a:lvl2pPr>
            <a:lvl3pPr>
              <a:defRPr sz="700"/>
            </a:lvl3pPr>
            <a:lvl4pPr>
              <a:defRPr sz="700"/>
            </a:lvl4pPr>
            <a:lvl5pPr>
              <a:defRPr sz="700"/>
            </a:lvl5pPr>
          </a:lstStyle>
          <a:p>
            <a:endParaRPr lang="en-US" dirty="0"/>
          </a:p>
        </p:txBody>
      </p:sp>
      <p:sp>
        <p:nvSpPr>
          <p:cNvPr id="7" name="Content Placeholder 27"/>
          <p:cNvSpPr>
            <a:spLocks noGrp="1"/>
          </p:cNvSpPr>
          <p:nvPr>
            <p:ph sz="quarter" idx="15"/>
          </p:nvPr>
        </p:nvSpPr>
        <p:spPr>
          <a:xfrm>
            <a:off x="660338" y="1571612"/>
            <a:ext cx="10769700" cy="4000528"/>
          </a:xfrm>
          <a:prstGeom prst="rect">
            <a:avLst/>
          </a:prstGeom>
        </p:spPr>
        <p:txBody>
          <a:bodyPr>
            <a:normAutofit/>
          </a:bodyPr>
          <a:lstStyle>
            <a:lvl1pPr>
              <a:buFontTx/>
              <a:buNone/>
              <a:defRPr sz="1800" b="1"/>
            </a:lvl1pPr>
            <a:lvl2pPr>
              <a:defRPr sz="1800" b="1"/>
            </a:lvl2pPr>
            <a:lvl3pPr>
              <a:defRPr sz="1800" b="1"/>
            </a:lvl3pPr>
            <a:lvl4pPr>
              <a:defRPr sz="1800" b="1"/>
            </a:lvl4pPr>
            <a:lvl5pPr>
              <a:defRPr sz="1800" b="1"/>
            </a:lvl5pPr>
          </a:lstStyle>
          <a:p>
            <a:pPr lvl="0"/>
            <a:r>
              <a:rPr lang="en-US" dirty="0"/>
              <a:t>Click to edit Master text </a:t>
            </a:r>
          </a:p>
        </p:txBody>
      </p:sp>
      <p:sp>
        <p:nvSpPr>
          <p:cNvPr id="8" name="Text Placeholder 16"/>
          <p:cNvSpPr>
            <a:spLocks noGrp="1"/>
          </p:cNvSpPr>
          <p:nvPr>
            <p:ph type="body" sz="quarter" idx="18"/>
          </p:nvPr>
        </p:nvSpPr>
        <p:spPr>
          <a:xfrm>
            <a:off x="660333" y="5572140"/>
            <a:ext cx="10769704" cy="357190"/>
          </a:xfrm>
          <a:prstGeom prst="rect">
            <a:avLst/>
          </a:prstGeom>
        </p:spPr>
        <p:txBody>
          <a:bodyPr/>
          <a:lstStyle>
            <a:lvl1pPr algn="ctr">
              <a:buFontTx/>
              <a:buNone/>
              <a:defRPr sz="1800" b="1"/>
            </a:lvl1pPr>
            <a:lvl2pPr>
              <a:defRPr sz="1800"/>
            </a:lvl2pPr>
            <a:lvl3pPr>
              <a:defRPr sz="1800"/>
            </a:lvl3pPr>
            <a:lvl4pPr>
              <a:defRPr sz="1800"/>
            </a:lvl4pPr>
            <a:lvl5pPr>
              <a:defRPr sz="1800"/>
            </a:lvl5pPr>
          </a:lstStyle>
          <a:p>
            <a:pPr lvl="0"/>
            <a:r>
              <a:rPr lang="en-US"/>
              <a:t>Click to edit Master text styles</a:t>
            </a:r>
          </a:p>
        </p:txBody>
      </p:sp>
      <p:sp>
        <p:nvSpPr>
          <p:cNvPr id="5" name="Slide Number Placeholder 5"/>
          <p:cNvSpPr>
            <a:spLocks noGrp="1"/>
          </p:cNvSpPr>
          <p:nvPr>
            <p:ph type="sldNum" sz="quarter" idx="19"/>
          </p:nvPr>
        </p:nvSpPr>
        <p:spPr/>
        <p:txBody>
          <a:bodyPr/>
          <a:lstStyle>
            <a:lvl1pPr>
              <a:defRPr/>
            </a:lvl1pPr>
          </a:lstStyle>
          <a:p>
            <a:pPr>
              <a:defRPr/>
            </a:pPr>
            <a:fld id="{E9ED34CC-5D27-4816-8520-E105C2AEBD3B}"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2309817702"/>
      </p:ext>
    </p:extLst>
  </p:cSld>
  <p:clrMapOvr>
    <a:overrideClrMapping bg1="lt1" tx1="dk1" bg2="lt2" tx2="dk2" accent1="accent1" accent2="accent2" accent3="accent3" accent4="accent4" accent5="accent5" accent6="accent6" hlink="hlink" folHlink="folHlink"/>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5" name="Rectangle 4"/>
          <p:cNvSpPr/>
          <p:nvPr userDrawn="1"/>
        </p:nvSpPr>
        <p:spPr>
          <a:xfrm>
            <a:off x="0" y="1628775"/>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800" dirty="0">
                <a:solidFill>
                  <a:prstClr val="white"/>
                </a:solidFill>
              </a:rPr>
              <a:t> </a:t>
            </a:r>
            <a:endParaRPr lang="th-TH" sz="2800" dirty="0">
              <a:solidFill>
                <a:prstClr val="white"/>
              </a:solidFill>
            </a:endParaRPr>
          </a:p>
        </p:txBody>
      </p:sp>
      <p:sp>
        <p:nvSpPr>
          <p:cNvPr id="18" name="Subtitle 2"/>
          <p:cNvSpPr>
            <a:spLocks noGrp="1"/>
          </p:cNvSpPr>
          <p:nvPr>
            <p:ph type="subTitle" idx="1"/>
          </p:nvPr>
        </p:nvSpPr>
        <p:spPr>
          <a:xfrm>
            <a:off x="660338" y="1978291"/>
            <a:ext cx="10769700" cy="3448055"/>
          </a:xfrm>
          <a:prstGeom prst="rect">
            <a:avLst/>
          </a:prstGeom>
        </p:spPr>
        <p:txBody>
          <a:bodyPr>
            <a:normAutofit/>
          </a:bodyPr>
          <a:lstStyle>
            <a:lvl1pPr marL="533400" marR="0" indent="-533400" algn="l" defTabSz="914400" rtl="0" eaLnBrk="1" fontAlgn="auto" latinLnBrk="0" hangingPunct="1">
              <a:lnSpc>
                <a:spcPct val="150000"/>
              </a:lnSpc>
              <a:spcBef>
                <a:spcPct val="20000"/>
              </a:spcBef>
              <a:spcAft>
                <a:spcPts val="0"/>
              </a:spcAft>
              <a:buClrTx/>
              <a:buSzPct val="250000"/>
              <a:buFontTx/>
              <a:buBlip>
                <a:blip r:embed="rId2"/>
              </a:buBlip>
              <a:tabLst/>
              <a:defRPr sz="1800" b="1">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lvl="0"/>
            <a:r>
              <a:rPr lang="en-US" noProof="0" dirty="0"/>
              <a:t>Click to edit Master subtitle style</a:t>
            </a:r>
            <a:endParaRPr lang="th-TH" noProof="0" dirty="0"/>
          </a:p>
        </p:txBody>
      </p:sp>
      <p:sp>
        <p:nvSpPr>
          <p:cNvPr id="10" name="Title 25"/>
          <p:cNvSpPr>
            <a:spLocks noGrp="1"/>
          </p:cNvSpPr>
          <p:nvPr>
            <p:ph type="title"/>
          </p:nvPr>
        </p:nvSpPr>
        <p:spPr>
          <a:xfrm>
            <a:off x="226475" y="1571612"/>
            <a:ext cx="11203563" cy="504000"/>
          </a:xfrm>
          <a:prstGeom prst="rect">
            <a:avLst/>
          </a:prstGeom>
        </p:spPr>
        <p:txBody>
          <a:bodyPr>
            <a:noAutofit/>
          </a:bodyPr>
          <a:lstStyle>
            <a:lvl1pPr algn="l">
              <a:defRPr sz="2400" b="1">
                <a:solidFill>
                  <a:srgbClr val="C00000"/>
                </a:solidFill>
              </a:defRPr>
            </a:lvl1pPr>
          </a:lstStyle>
          <a:p>
            <a:r>
              <a:rPr lang="en-US" dirty="0"/>
              <a:t>Click to edit Master title style</a:t>
            </a:r>
            <a:endParaRPr lang="th-TH" dirty="0"/>
          </a:p>
        </p:txBody>
      </p:sp>
      <p:sp>
        <p:nvSpPr>
          <p:cNvPr id="13" name="Text Placeholder 20"/>
          <p:cNvSpPr>
            <a:spLocks noGrp="1"/>
          </p:cNvSpPr>
          <p:nvPr>
            <p:ph type="body" sz="quarter" idx="14"/>
          </p:nvPr>
        </p:nvSpPr>
        <p:spPr>
          <a:xfrm>
            <a:off x="660338" y="5429265"/>
            <a:ext cx="10198196" cy="1288803"/>
          </a:xfrm>
          <a:prstGeom prst="rect">
            <a:avLst/>
          </a:prstGeom>
        </p:spPr>
        <p:txBody>
          <a:bodyPr anchor="b" anchorCtr="0">
            <a:normAutofit/>
          </a:bodyPr>
          <a:lstStyle>
            <a:lvl1pPr marL="0" indent="0">
              <a:buNone/>
              <a:defRPr sz="900">
                <a:latin typeface="Arial" pitchFamily="34" charset="0"/>
              </a:defRPr>
            </a:lvl1pPr>
            <a:lvl2pPr>
              <a:defRPr sz="700"/>
            </a:lvl2pPr>
            <a:lvl3pPr>
              <a:defRPr sz="700"/>
            </a:lvl3pPr>
            <a:lvl4pPr>
              <a:defRPr sz="700"/>
            </a:lvl4pPr>
            <a:lvl5pPr>
              <a:defRPr sz="700"/>
            </a:lvl5pPr>
          </a:lstStyle>
          <a:p>
            <a:endParaRPr lang="en-US" dirty="0"/>
          </a:p>
        </p:txBody>
      </p:sp>
      <p:sp>
        <p:nvSpPr>
          <p:cNvPr id="6" name="Slide Number Placeholder 5"/>
          <p:cNvSpPr>
            <a:spLocks noGrp="1"/>
          </p:cNvSpPr>
          <p:nvPr>
            <p:ph type="sldNum" sz="quarter" idx="15"/>
          </p:nvPr>
        </p:nvSpPr>
        <p:spPr/>
        <p:txBody>
          <a:bodyPr/>
          <a:lstStyle>
            <a:lvl1pPr>
              <a:defRPr/>
            </a:lvl1pPr>
          </a:lstStyle>
          <a:p>
            <a:pPr>
              <a:defRPr/>
            </a:pPr>
            <a:fld id="{5F33EF5D-8EF8-4C5B-820C-10BADD313DE1}"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3900432611"/>
      </p:ext>
    </p:extLst>
  </p:cSld>
  <p:clrMapOvr>
    <a:overrideClrMapping bg1="lt1" tx1="dk1" bg2="lt2" tx2="dk2" accent1="accent1" accent2="accent2" accent3="accent3" accent4="accent4" accent5="accent5" accent6="accent6" hlink="hlink" folHlink="folHlink"/>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Title and Object">
    <p:spTree>
      <p:nvGrpSpPr>
        <p:cNvPr id="1" name=""/>
        <p:cNvGrpSpPr/>
        <p:nvPr/>
      </p:nvGrpSpPr>
      <p:grpSpPr>
        <a:xfrm>
          <a:off x="0" y="0"/>
          <a:ext cx="0" cy="0"/>
          <a:chOff x="0" y="0"/>
          <a:chExt cx="0" cy="0"/>
        </a:xfrm>
      </p:grpSpPr>
      <p:sp>
        <p:nvSpPr>
          <p:cNvPr id="5" name="Rectangle 4"/>
          <p:cNvSpPr/>
          <p:nvPr userDrawn="1"/>
        </p:nvSpPr>
        <p:spPr>
          <a:xfrm>
            <a:off x="0" y="1628775"/>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800" dirty="0">
                <a:solidFill>
                  <a:prstClr val="white"/>
                </a:solidFill>
              </a:rPr>
              <a:t> </a:t>
            </a:r>
            <a:endParaRPr lang="th-TH" sz="2800" dirty="0">
              <a:solidFill>
                <a:prstClr val="white"/>
              </a:solidFill>
            </a:endParaRPr>
          </a:p>
        </p:txBody>
      </p:sp>
      <p:sp>
        <p:nvSpPr>
          <p:cNvPr id="10" name="Title 25"/>
          <p:cNvSpPr>
            <a:spLocks noGrp="1"/>
          </p:cNvSpPr>
          <p:nvPr>
            <p:ph type="title"/>
          </p:nvPr>
        </p:nvSpPr>
        <p:spPr>
          <a:xfrm>
            <a:off x="226475" y="1571612"/>
            <a:ext cx="11203563" cy="504000"/>
          </a:xfrm>
          <a:prstGeom prst="rect">
            <a:avLst/>
          </a:prstGeom>
        </p:spPr>
        <p:txBody>
          <a:bodyPr>
            <a:noAutofit/>
          </a:bodyPr>
          <a:lstStyle>
            <a:lvl1pPr algn="l">
              <a:defRPr sz="2400" b="1">
                <a:solidFill>
                  <a:srgbClr val="C00000"/>
                </a:solidFill>
              </a:defRPr>
            </a:lvl1pPr>
          </a:lstStyle>
          <a:p>
            <a:r>
              <a:rPr lang="en-US" dirty="0"/>
              <a:t>Click to edit Master title style</a:t>
            </a:r>
            <a:endParaRPr lang="th-TH" dirty="0"/>
          </a:p>
        </p:txBody>
      </p:sp>
      <p:sp>
        <p:nvSpPr>
          <p:cNvPr id="14" name="Content Placeholder 27"/>
          <p:cNvSpPr>
            <a:spLocks noGrp="1"/>
          </p:cNvSpPr>
          <p:nvPr>
            <p:ph sz="quarter" idx="13"/>
          </p:nvPr>
        </p:nvSpPr>
        <p:spPr>
          <a:xfrm>
            <a:off x="660338" y="1978289"/>
            <a:ext cx="10769700" cy="3448056"/>
          </a:xfrm>
          <a:prstGeom prst="rect">
            <a:avLst/>
          </a:prstGeom>
        </p:spPr>
        <p:txBody>
          <a:bodyPr>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7" name="Text Placeholder 20"/>
          <p:cNvSpPr>
            <a:spLocks noGrp="1"/>
          </p:cNvSpPr>
          <p:nvPr>
            <p:ph type="body" sz="quarter" idx="14"/>
          </p:nvPr>
        </p:nvSpPr>
        <p:spPr>
          <a:xfrm>
            <a:off x="660338" y="5429265"/>
            <a:ext cx="10198196" cy="1288803"/>
          </a:xfrm>
          <a:prstGeom prst="rect">
            <a:avLst/>
          </a:prstGeom>
        </p:spPr>
        <p:txBody>
          <a:bodyPr anchor="b" anchorCtr="0">
            <a:normAutofit/>
          </a:bodyPr>
          <a:lstStyle>
            <a:lvl1pPr marL="0" indent="0">
              <a:buNone/>
              <a:defRPr sz="900">
                <a:latin typeface="Arial" pitchFamily="34" charset="0"/>
              </a:defRPr>
            </a:lvl1pPr>
            <a:lvl2pPr>
              <a:defRPr sz="700"/>
            </a:lvl2pPr>
            <a:lvl3pPr>
              <a:defRPr sz="700"/>
            </a:lvl3pPr>
            <a:lvl4pPr>
              <a:defRPr sz="700"/>
            </a:lvl4pPr>
            <a:lvl5pPr>
              <a:defRPr sz="700"/>
            </a:lvl5pPr>
          </a:lstStyle>
          <a:p>
            <a:endParaRPr lang="en-US" dirty="0"/>
          </a:p>
        </p:txBody>
      </p:sp>
      <p:sp>
        <p:nvSpPr>
          <p:cNvPr id="6" name="Slide Number Placeholder 5"/>
          <p:cNvSpPr>
            <a:spLocks noGrp="1"/>
          </p:cNvSpPr>
          <p:nvPr>
            <p:ph type="sldNum" sz="quarter" idx="15"/>
          </p:nvPr>
        </p:nvSpPr>
        <p:spPr/>
        <p:txBody>
          <a:bodyPr/>
          <a:lstStyle>
            <a:lvl1pPr>
              <a:defRPr/>
            </a:lvl1pPr>
          </a:lstStyle>
          <a:p>
            <a:pPr>
              <a:defRPr/>
            </a:pPr>
            <a:fld id="{BBD908D5-13FD-43D1-B0A0-013BE8029CAA}"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1190416900"/>
      </p:ext>
    </p:extLst>
  </p:cSld>
  <p:clrMapOvr>
    <a:overrideClrMapping bg1="lt1" tx1="dk1" bg2="lt2" tx2="dk2" accent1="accent1" accent2="accent2" accent3="accent3" accent4="accent4" accent5="accent5" accent6="accent6" hlink="hlink" folHlink="folHlink"/>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6" name="Rectangle 5"/>
          <p:cNvSpPr/>
          <p:nvPr userDrawn="1"/>
        </p:nvSpPr>
        <p:spPr>
          <a:xfrm>
            <a:off x="0" y="1628775"/>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800" dirty="0">
                <a:solidFill>
                  <a:prstClr val="white"/>
                </a:solidFill>
              </a:rPr>
              <a:t> </a:t>
            </a:r>
            <a:endParaRPr lang="th-TH" sz="2800" dirty="0">
              <a:solidFill>
                <a:prstClr val="white"/>
              </a:solidFill>
            </a:endParaRPr>
          </a:p>
        </p:txBody>
      </p:sp>
      <p:sp>
        <p:nvSpPr>
          <p:cNvPr id="10" name="Title 25"/>
          <p:cNvSpPr>
            <a:spLocks noGrp="1"/>
          </p:cNvSpPr>
          <p:nvPr>
            <p:ph type="title"/>
          </p:nvPr>
        </p:nvSpPr>
        <p:spPr>
          <a:xfrm>
            <a:off x="226475" y="1571612"/>
            <a:ext cx="11203563" cy="504000"/>
          </a:xfrm>
          <a:prstGeom prst="rect">
            <a:avLst/>
          </a:prstGeom>
        </p:spPr>
        <p:txBody>
          <a:bodyPr>
            <a:noAutofit/>
          </a:bodyPr>
          <a:lstStyle>
            <a:lvl1pPr algn="l">
              <a:defRPr sz="2400" b="1">
                <a:solidFill>
                  <a:srgbClr val="C00000"/>
                </a:solidFill>
              </a:defRPr>
            </a:lvl1pPr>
          </a:lstStyle>
          <a:p>
            <a:r>
              <a:rPr lang="en-US" dirty="0"/>
              <a:t>Click to edit Master title style</a:t>
            </a:r>
            <a:endParaRPr lang="th-TH" dirty="0"/>
          </a:p>
        </p:txBody>
      </p:sp>
      <p:sp>
        <p:nvSpPr>
          <p:cNvPr id="7" name="Content Placeholder 27"/>
          <p:cNvSpPr>
            <a:spLocks noGrp="1"/>
          </p:cNvSpPr>
          <p:nvPr>
            <p:ph sz="quarter" idx="16"/>
          </p:nvPr>
        </p:nvSpPr>
        <p:spPr>
          <a:xfrm>
            <a:off x="660335" y="1978289"/>
            <a:ext cx="5280000" cy="3448056"/>
          </a:xfrm>
          <a:prstGeom prst="rect">
            <a:avLst/>
          </a:prstGeom>
        </p:spPr>
        <p:txBody>
          <a:bodyPr>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9" name="Content Placeholder 27"/>
          <p:cNvSpPr>
            <a:spLocks noGrp="1"/>
          </p:cNvSpPr>
          <p:nvPr>
            <p:ph sz="quarter" idx="17"/>
          </p:nvPr>
        </p:nvSpPr>
        <p:spPr>
          <a:xfrm>
            <a:off x="6150037" y="1978289"/>
            <a:ext cx="5280000" cy="3448056"/>
          </a:xfrm>
          <a:prstGeom prst="rect">
            <a:avLst/>
          </a:prstGeom>
        </p:spPr>
        <p:txBody>
          <a:bodyPr>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2" name="Text Placeholder 20"/>
          <p:cNvSpPr>
            <a:spLocks noGrp="1"/>
          </p:cNvSpPr>
          <p:nvPr>
            <p:ph type="body" sz="quarter" idx="14"/>
          </p:nvPr>
        </p:nvSpPr>
        <p:spPr>
          <a:xfrm>
            <a:off x="660338" y="5429265"/>
            <a:ext cx="10198196" cy="1288803"/>
          </a:xfrm>
          <a:prstGeom prst="rect">
            <a:avLst/>
          </a:prstGeom>
        </p:spPr>
        <p:txBody>
          <a:bodyPr anchor="b" anchorCtr="0">
            <a:normAutofit/>
          </a:bodyPr>
          <a:lstStyle>
            <a:lvl1pPr marL="0" indent="0">
              <a:buNone/>
              <a:defRPr sz="900">
                <a:latin typeface="Arial" pitchFamily="34" charset="0"/>
              </a:defRPr>
            </a:lvl1pPr>
            <a:lvl2pPr>
              <a:defRPr sz="700"/>
            </a:lvl2pPr>
            <a:lvl3pPr>
              <a:defRPr sz="700"/>
            </a:lvl3pPr>
            <a:lvl4pPr>
              <a:defRPr sz="700"/>
            </a:lvl4pPr>
            <a:lvl5pPr>
              <a:defRPr sz="700"/>
            </a:lvl5pPr>
          </a:lstStyle>
          <a:p>
            <a:endParaRPr lang="en-US" dirty="0"/>
          </a:p>
        </p:txBody>
      </p:sp>
      <p:sp>
        <p:nvSpPr>
          <p:cNvPr id="8" name="Slide Number Placeholder 5"/>
          <p:cNvSpPr>
            <a:spLocks noGrp="1"/>
          </p:cNvSpPr>
          <p:nvPr>
            <p:ph type="sldNum" sz="quarter" idx="18"/>
          </p:nvPr>
        </p:nvSpPr>
        <p:spPr/>
        <p:txBody>
          <a:bodyPr/>
          <a:lstStyle>
            <a:lvl1pPr>
              <a:defRPr/>
            </a:lvl1pPr>
          </a:lstStyle>
          <a:p>
            <a:pPr>
              <a:defRPr/>
            </a:pPr>
            <a:fld id="{AC698CBF-1CBC-4397-BC99-31F4C3C2B059}"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2659483391"/>
      </p:ext>
    </p:extLst>
  </p:cSld>
  <p:clrMapOvr>
    <a:overrideClrMapping bg1="lt1" tx1="dk1" bg2="lt2" tx2="dk2" accent1="accent1" accent2="accent2" accent3="accent3" accent4="accent4" accent5="accent5" accent6="accent6" hlink="hlink" folHlink="folHlink"/>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8" name="Rectangle 7"/>
          <p:cNvSpPr/>
          <p:nvPr userDrawn="1"/>
        </p:nvSpPr>
        <p:spPr>
          <a:xfrm>
            <a:off x="0" y="1628775"/>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800" dirty="0">
                <a:solidFill>
                  <a:prstClr val="white"/>
                </a:solidFill>
              </a:rPr>
              <a:t> </a:t>
            </a:r>
            <a:endParaRPr lang="th-TH" sz="2800" dirty="0">
              <a:solidFill>
                <a:prstClr val="white"/>
              </a:solidFill>
            </a:endParaRPr>
          </a:p>
        </p:txBody>
      </p:sp>
      <p:sp>
        <p:nvSpPr>
          <p:cNvPr id="10" name="Title 25"/>
          <p:cNvSpPr>
            <a:spLocks noGrp="1"/>
          </p:cNvSpPr>
          <p:nvPr>
            <p:ph type="title"/>
          </p:nvPr>
        </p:nvSpPr>
        <p:spPr>
          <a:xfrm>
            <a:off x="226475" y="1571612"/>
            <a:ext cx="11203563" cy="504000"/>
          </a:xfrm>
          <a:prstGeom prst="rect">
            <a:avLst/>
          </a:prstGeom>
        </p:spPr>
        <p:txBody>
          <a:bodyPr>
            <a:noAutofit/>
          </a:bodyPr>
          <a:lstStyle>
            <a:lvl1pPr algn="l">
              <a:defRPr sz="2400" b="1">
                <a:solidFill>
                  <a:srgbClr val="C00000"/>
                </a:solidFill>
              </a:defRPr>
            </a:lvl1pPr>
          </a:lstStyle>
          <a:p>
            <a:r>
              <a:rPr lang="en-US" dirty="0"/>
              <a:t>Click to edit Master title style</a:t>
            </a:r>
            <a:endParaRPr lang="th-TH" dirty="0"/>
          </a:p>
        </p:txBody>
      </p:sp>
      <p:sp>
        <p:nvSpPr>
          <p:cNvPr id="12" name="Content Placeholder 27"/>
          <p:cNvSpPr>
            <a:spLocks noGrp="1"/>
          </p:cNvSpPr>
          <p:nvPr>
            <p:ph sz="quarter" idx="18"/>
          </p:nvPr>
        </p:nvSpPr>
        <p:spPr>
          <a:xfrm>
            <a:off x="660335" y="2500305"/>
            <a:ext cx="5280000" cy="2926039"/>
          </a:xfrm>
          <a:prstGeom prst="rect">
            <a:avLst/>
          </a:prstGeom>
        </p:spPr>
        <p:txBody>
          <a:bodyPr>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4" name="Text Placeholder 13"/>
          <p:cNvSpPr>
            <a:spLocks noGrp="1"/>
          </p:cNvSpPr>
          <p:nvPr>
            <p:ph type="body" sz="quarter" idx="19"/>
          </p:nvPr>
        </p:nvSpPr>
        <p:spPr>
          <a:xfrm>
            <a:off x="660335" y="1978289"/>
            <a:ext cx="5280000" cy="522000"/>
          </a:xfrm>
          <a:prstGeom prst="rect">
            <a:avLst/>
          </a:prstGeom>
        </p:spPr>
        <p:txBody>
          <a:bodyPr/>
          <a:lstStyle>
            <a:lvl1pPr>
              <a:buFontTx/>
              <a:buNone/>
              <a:defRPr sz="1800" b="1"/>
            </a:lvl1pPr>
            <a:lvl2pPr>
              <a:defRPr sz="1800" b="1"/>
            </a:lvl2pPr>
            <a:lvl3pPr>
              <a:defRPr sz="1800" b="1"/>
            </a:lvl3pPr>
            <a:lvl4pPr>
              <a:defRPr sz="1800" b="1"/>
            </a:lvl4pPr>
            <a:lvl5pPr>
              <a:defRPr sz="1800" b="1"/>
            </a:lvl5pPr>
          </a:lstStyle>
          <a:p>
            <a:pPr lvl="0"/>
            <a:r>
              <a:rPr lang="en-US" dirty="0"/>
              <a:t>Click to edit Master text</a:t>
            </a:r>
            <a:endParaRPr lang="th-TH" dirty="0"/>
          </a:p>
        </p:txBody>
      </p:sp>
      <p:sp>
        <p:nvSpPr>
          <p:cNvPr id="18" name="Content Placeholder 27"/>
          <p:cNvSpPr>
            <a:spLocks noGrp="1"/>
          </p:cNvSpPr>
          <p:nvPr>
            <p:ph sz="quarter" idx="20"/>
          </p:nvPr>
        </p:nvSpPr>
        <p:spPr>
          <a:xfrm>
            <a:off x="6150037" y="2500305"/>
            <a:ext cx="5280000" cy="2926039"/>
          </a:xfrm>
          <a:prstGeom prst="rect">
            <a:avLst/>
          </a:prstGeom>
        </p:spPr>
        <p:txBody>
          <a:bodyPr>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9" name="Text Placeholder 13"/>
          <p:cNvSpPr>
            <a:spLocks noGrp="1"/>
          </p:cNvSpPr>
          <p:nvPr>
            <p:ph type="body" sz="quarter" idx="21"/>
          </p:nvPr>
        </p:nvSpPr>
        <p:spPr>
          <a:xfrm>
            <a:off x="6150037" y="1978289"/>
            <a:ext cx="5280000" cy="522000"/>
          </a:xfrm>
          <a:prstGeom prst="rect">
            <a:avLst/>
          </a:prstGeom>
        </p:spPr>
        <p:txBody>
          <a:bodyPr/>
          <a:lstStyle>
            <a:lvl1pPr>
              <a:buFontTx/>
              <a:buNone/>
              <a:defRPr sz="1800" b="1"/>
            </a:lvl1pPr>
            <a:lvl2pPr>
              <a:defRPr sz="1800" b="1"/>
            </a:lvl2pPr>
            <a:lvl3pPr>
              <a:defRPr sz="1800" b="1"/>
            </a:lvl3pPr>
            <a:lvl4pPr>
              <a:defRPr sz="1800" b="1"/>
            </a:lvl4pPr>
            <a:lvl5pPr>
              <a:defRPr sz="1800" b="1"/>
            </a:lvl5pPr>
          </a:lstStyle>
          <a:p>
            <a:pPr lvl="0"/>
            <a:r>
              <a:rPr lang="en-US" dirty="0"/>
              <a:t>Click to edit Master text</a:t>
            </a:r>
            <a:endParaRPr lang="th-TH" dirty="0"/>
          </a:p>
        </p:txBody>
      </p:sp>
      <p:sp>
        <p:nvSpPr>
          <p:cNvPr id="13" name="Text Placeholder 20"/>
          <p:cNvSpPr>
            <a:spLocks noGrp="1"/>
          </p:cNvSpPr>
          <p:nvPr>
            <p:ph type="body" sz="quarter" idx="14"/>
          </p:nvPr>
        </p:nvSpPr>
        <p:spPr>
          <a:xfrm>
            <a:off x="660338" y="5429265"/>
            <a:ext cx="10198196" cy="1288803"/>
          </a:xfrm>
          <a:prstGeom prst="rect">
            <a:avLst/>
          </a:prstGeom>
        </p:spPr>
        <p:txBody>
          <a:bodyPr anchor="b" anchorCtr="0">
            <a:normAutofit/>
          </a:bodyPr>
          <a:lstStyle>
            <a:lvl1pPr marL="0" indent="0">
              <a:buNone/>
              <a:defRPr sz="900">
                <a:latin typeface="Arial" pitchFamily="34" charset="0"/>
              </a:defRPr>
            </a:lvl1pPr>
            <a:lvl2pPr>
              <a:defRPr sz="700"/>
            </a:lvl2pPr>
            <a:lvl3pPr>
              <a:defRPr sz="700"/>
            </a:lvl3pPr>
            <a:lvl4pPr>
              <a:defRPr sz="700"/>
            </a:lvl4pPr>
            <a:lvl5pPr>
              <a:defRPr sz="700"/>
            </a:lvl5pPr>
          </a:lstStyle>
          <a:p>
            <a:endParaRPr lang="en-US" dirty="0"/>
          </a:p>
        </p:txBody>
      </p:sp>
      <p:sp>
        <p:nvSpPr>
          <p:cNvPr id="9" name="Slide Number Placeholder 5"/>
          <p:cNvSpPr>
            <a:spLocks noGrp="1"/>
          </p:cNvSpPr>
          <p:nvPr>
            <p:ph type="sldNum" sz="quarter" idx="22"/>
          </p:nvPr>
        </p:nvSpPr>
        <p:spPr/>
        <p:txBody>
          <a:bodyPr/>
          <a:lstStyle>
            <a:lvl1pPr>
              <a:defRPr/>
            </a:lvl1pPr>
          </a:lstStyle>
          <a:p>
            <a:pPr>
              <a:defRPr/>
            </a:pPr>
            <a:fld id="{07E4F85D-629C-46AF-AB04-953180598C56}"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2258798275"/>
      </p:ext>
    </p:extLst>
  </p:cSld>
  <p:clrMapOvr>
    <a:overrideClrMapping bg1="lt1" tx1="dk1" bg2="lt2" tx2="dk2" accent1="accent1" accent2="accent2" accent3="accent3" accent4="accent4" accent5="accent5" accent6="accent6" hlink="hlink" folHlink="folHlink"/>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Rectangle 2"/>
          <p:cNvSpPr/>
          <p:nvPr userDrawn="1"/>
        </p:nvSpPr>
        <p:spPr>
          <a:xfrm>
            <a:off x="0" y="1628775"/>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800" dirty="0">
                <a:solidFill>
                  <a:prstClr val="white"/>
                </a:solidFill>
              </a:rPr>
              <a:t> </a:t>
            </a:r>
            <a:endParaRPr lang="th-TH" sz="2800" dirty="0">
              <a:solidFill>
                <a:prstClr val="white"/>
              </a:solidFill>
            </a:endParaRPr>
          </a:p>
        </p:txBody>
      </p:sp>
      <p:sp>
        <p:nvSpPr>
          <p:cNvPr id="10" name="Title 25"/>
          <p:cNvSpPr>
            <a:spLocks noGrp="1"/>
          </p:cNvSpPr>
          <p:nvPr>
            <p:ph type="title"/>
          </p:nvPr>
        </p:nvSpPr>
        <p:spPr>
          <a:xfrm>
            <a:off x="226475" y="1571612"/>
            <a:ext cx="11203563" cy="504000"/>
          </a:xfrm>
          <a:prstGeom prst="rect">
            <a:avLst/>
          </a:prstGeom>
        </p:spPr>
        <p:txBody>
          <a:bodyPr>
            <a:noAutofit/>
          </a:bodyPr>
          <a:lstStyle>
            <a:lvl1pPr algn="l">
              <a:defRPr sz="2400" b="1">
                <a:solidFill>
                  <a:srgbClr val="C00000"/>
                </a:solidFill>
              </a:defRPr>
            </a:lvl1pPr>
          </a:lstStyle>
          <a:p>
            <a:r>
              <a:rPr lang="en-US" dirty="0"/>
              <a:t>Click to edit Master title style</a:t>
            </a:r>
            <a:endParaRPr lang="th-TH" dirty="0"/>
          </a:p>
        </p:txBody>
      </p:sp>
      <p:sp>
        <p:nvSpPr>
          <p:cNvPr id="4" name="Slide Number Placeholder 5"/>
          <p:cNvSpPr>
            <a:spLocks noGrp="1"/>
          </p:cNvSpPr>
          <p:nvPr>
            <p:ph type="sldNum" sz="quarter" idx="10"/>
          </p:nvPr>
        </p:nvSpPr>
        <p:spPr/>
        <p:txBody>
          <a:bodyPr/>
          <a:lstStyle>
            <a:lvl1pPr>
              <a:defRPr/>
            </a:lvl1pPr>
          </a:lstStyle>
          <a:p>
            <a:pPr>
              <a:defRPr/>
            </a:pPr>
            <a:fld id="{9D28C68A-2064-4B7C-AFCD-A80A23DCD611}" type="slidenum">
              <a:rPr lang="th-TH">
                <a:solidFill>
                  <a:prstClr val="black">
                    <a:tint val="75000"/>
                  </a:prstClr>
                </a:solidFill>
              </a:rPr>
              <a:pPr>
                <a:defRPr/>
              </a:pPr>
              <a:t>‹#›</a:t>
            </a:fld>
            <a:endParaRPr lang="th-TH" dirty="0">
              <a:solidFill>
                <a:prstClr val="black">
                  <a:tint val="75000"/>
                </a:prstClr>
              </a:solidFill>
            </a:endParaRPr>
          </a:p>
        </p:txBody>
      </p:sp>
    </p:spTree>
    <p:extLst>
      <p:ext uri="{BB962C8B-B14F-4D97-AF65-F5344CB8AC3E}">
        <p14:creationId xmlns:p14="http://schemas.microsoft.com/office/powerpoint/2010/main" val="2956418420"/>
      </p:ext>
    </p:extLst>
  </p:cSld>
  <p:clrMapOvr>
    <a:overrideClrMapping bg1="lt1" tx1="dk1" bg2="lt2" tx2="dk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6" name="Rectangle 5"/>
          <p:cNvSpPr/>
          <p:nvPr userDrawn="1"/>
        </p:nvSpPr>
        <p:spPr>
          <a:xfrm>
            <a:off x="0" y="1628775"/>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800" dirty="0">
                <a:solidFill>
                  <a:prstClr val="white"/>
                </a:solidFill>
              </a:rPr>
              <a:t> </a:t>
            </a:r>
            <a:endParaRPr lang="th-TH" sz="2800" dirty="0">
              <a:solidFill>
                <a:prstClr val="white"/>
              </a:solidFill>
            </a:endParaRPr>
          </a:p>
        </p:txBody>
      </p:sp>
      <p:sp>
        <p:nvSpPr>
          <p:cNvPr id="10" name="Title 25"/>
          <p:cNvSpPr>
            <a:spLocks noGrp="1"/>
          </p:cNvSpPr>
          <p:nvPr>
            <p:ph type="title"/>
          </p:nvPr>
        </p:nvSpPr>
        <p:spPr>
          <a:xfrm>
            <a:off x="226475" y="1571612"/>
            <a:ext cx="11203563" cy="504000"/>
          </a:xfrm>
          <a:prstGeom prst="rect">
            <a:avLst/>
          </a:prstGeom>
        </p:spPr>
        <p:txBody>
          <a:bodyPr>
            <a:noAutofit/>
          </a:bodyPr>
          <a:lstStyle>
            <a:lvl1pPr algn="l">
              <a:defRPr sz="2400" b="1">
                <a:solidFill>
                  <a:srgbClr val="C00000"/>
                </a:solidFill>
              </a:defRPr>
            </a:lvl1pPr>
          </a:lstStyle>
          <a:p>
            <a:r>
              <a:rPr lang="en-US" dirty="0"/>
              <a:t>Click to edit Master title style</a:t>
            </a:r>
            <a:endParaRPr lang="th-TH" dirty="0"/>
          </a:p>
        </p:txBody>
      </p:sp>
      <p:sp>
        <p:nvSpPr>
          <p:cNvPr id="7" name="Content Placeholder 27"/>
          <p:cNvSpPr>
            <a:spLocks noGrp="1"/>
          </p:cNvSpPr>
          <p:nvPr>
            <p:ph sz="quarter" idx="16"/>
          </p:nvPr>
        </p:nvSpPr>
        <p:spPr>
          <a:xfrm>
            <a:off x="660335" y="1978289"/>
            <a:ext cx="5280000" cy="3448056"/>
          </a:xfrm>
          <a:prstGeom prst="rect">
            <a:avLst/>
          </a:prstGeom>
        </p:spPr>
        <p:txBody>
          <a:bodyPr>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9" name="Content Placeholder 27"/>
          <p:cNvSpPr>
            <a:spLocks noGrp="1"/>
          </p:cNvSpPr>
          <p:nvPr>
            <p:ph sz="quarter" idx="17"/>
          </p:nvPr>
        </p:nvSpPr>
        <p:spPr>
          <a:xfrm>
            <a:off x="6150037" y="1978289"/>
            <a:ext cx="5280000" cy="3448056"/>
          </a:xfrm>
          <a:prstGeom prst="rect">
            <a:avLst/>
          </a:prstGeom>
        </p:spPr>
        <p:txBody>
          <a:bodyPr>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2" name="Text Placeholder 20"/>
          <p:cNvSpPr>
            <a:spLocks noGrp="1"/>
          </p:cNvSpPr>
          <p:nvPr>
            <p:ph type="body" sz="quarter" idx="14"/>
          </p:nvPr>
        </p:nvSpPr>
        <p:spPr>
          <a:xfrm>
            <a:off x="660338" y="5429265"/>
            <a:ext cx="10198196" cy="1288803"/>
          </a:xfrm>
          <a:prstGeom prst="rect">
            <a:avLst/>
          </a:prstGeom>
        </p:spPr>
        <p:txBody>
          <a:bodyPr anchor="b" anchorCtr="0">
            <a:normAutofit/>
          </a:bodyPr>
          <a:lstStyle>
            <a:lvl1pPr marL="0" indent="0">
              <a:buNone/>
              <a:defRPr sz="900">
                <a:latin typeface="Arial" pitchFamily="34" charset="0"/>
              </a:defRPr>
            </a:lvl1pPr>
            <a:lvl2pPr>
              <a:defRPr sz="700"/>
            </a:lvl2pPr>
            <a:lvl3pPr>
              <a:defRPr sz="700"/>
            </a:lvl3pPr>
            <a:lvl4pPr>
              <a:defRPr sz="700"/>
            </a:lvl4pPr>
            <a:lvl5pPr>
              <a:defRPr sz="700"/>
            </a:lvl5pPr>
          </a:lstStyle>
          <a:p>
            <a:endParaRPr lang="en-US" dirty="0"/>
          </a:p>
        </p:txBody>
      </p:sp>
      <p:sp>
        <p:nvSpPr>
          <p:cNvPr id="8" name="Slide Number Placeholder 5"/>
          <p:cNvSpPr>
            <a:spLocks noGrp="1"/>
          </p:cNvSpPr>
          <p:nvPr>
            <p:ph type="sldNum" sz="quarter" idx="18"/>
          </p:nvPr>
        </p:nvSpPr>
        <p:spPr/>
        <p:txBody>
          <a:bodyPr/>
          <a:lstStyle>
            <a:lvl1pPr>
              <a:defRPr/>
            </a:lvl1pPr>
          </a:lstStyle>
          <a:p>
            <a:pPr>
              <a:defRPr/>
            </a:pPr>
            <a:fld id="{51407779-B76C-4BBE-9A02-A83EF0622114}"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348620780"/>
      </p:ext>
    </p:extLst>
  </p:cSld>
  <p:clrMapOvr>
    <a:overrideClrMapping bg1="lt1" tx1="dk1" bg2="lt2" tx2="dk2" accent1="accent1" accent2="accent2" accent3="accent3" accent4="accent4" accent5="accent5" accent6="accent6" hlink="hlink" folHlink="folHlink"/>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Slide Number Placeholder 5"/>
          <p:cNvSpPr>
            <a:spLocks noGrp="1"/>
          </p:cNvSpPr>
          <p:nvPr>
            <p:ph type="sldNum" sz="quarter" idx="10"/>
          </p:nvPr>
        </p:nvSpPr>
        <p:spPr/>
        <p:txBody>
          <a:bodyPr/>
          <a:lstStyle>
            <a:lvl1pPr>
              <a:defRPr/>
            </a:lvl1pPr>
          </a:lstStyle>
          <a:p>
            <a:pPr>
              <a:defRPr/>
            </a:pPr>
            <a:fld id="{C8591CDF-D0D6-4106-8F3B-F8E75BD2E1EF}" type="slidenum">
              <a:rPr lang="th-TH">
                <a:solidFill>
                  <a:prstClr val="black">
                    <a:tint val="75000"/>
                  </a:prstClr>
                </a:solidFill>
              </a:rPr>
              <a:pPr>
                <a:defRPr/>
              </a:pPr>
              <a:t>‹#›</a:t>
            </a:fld>
            <a:endParaRPr lang="th-TH" dirty="0">
              <a:solidFill>
                <a:prstClr val="black">
                  <a:tint val="75000"/>
                </a:prstClr>
              </a:solidFill>
            </a:endParaRPr>
          </a:p>
        </p:txBody>
      </p:sp>
    </p:spTree>
    <p:extLst>
      <p:ext uri="{BB962C8B-B14F-4D97-AF65-F5344CB8AC3E}">
        <p14:creationId xmlns:p14="http://schemas.microsoft.com/office/powerpoint/2010/main" val="3324270261"/>
      </p:ext>
    </p:extLst>
  </p:cSld>
  <p:clrMapOvr>
    <a:overrideClrMapping bg1="lt1" tx1="dk1" bg2="lt2" tx2="dk2" accent1="accent1" accent2="accent2" accent3="accent3" accent4="accent4" accent5="accent5" accent6="accent6" hlink="hlink" folHlink="folHlink"/>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6" name="Rectangle 5"/>
          <p:cNvSpPr/>
          <p:nvPr userDrawn="1"/>
        </p:nvSpPr>
        <p:spPr>
          <a:xfrm>
            <a:off x="0" y="1628775"/>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800" dirty="0">
                <a:solidFill>
                  <a:prstClr val="white"/>
                </a:solidFill>
              </a:rPr>
              <a:t> </a:t>
            </a:r>
            <a:endParaRPr lang="th-TH" sz="2800" dirty="0">
              <a:solidFill>
                <a:prstClr val="white"/>
              </a:solidFill>
            </a:endParaRPr>
          </a:p>
        </p:txBody>
      </p:sp>
      <p:sp>
        <p:nvSpPr>
          <p:cNvPr id="10" name="Title 25"/>
          <p:cNvSpPr>
            <a:spLocks noGrp="1"/>
          </p:cNvSpPr>
          <p:nvPr>
            <p:ph type="title"/>
          </p:nvPr>
        </p:nvSpPr>
        <p:spPr>
          <a:xfrm>
            <a:off x="226475" y="1571612"/>
            <a:ext cx="4440765" cy="1214446"/>
          </a:xfrm>
          <a:prstGeom prst="rect">
            <a:avLst/>
          </a:prstGeom>
        </p:spPr>
        <p:txBody>
          <a:bodyPr>
            <a:noAutofit/>
          </a:bodyPr>
          <a:lstStyle>
            <a:lvl1pPr algn="l">
              <a:defRPr sz="2400" b="1">
                <a:solidFill>
                  <a:srgbClr val="C00000"/>
                </a:solidFill>
              </a:defRPr>
            </a:lvl1pPr>
          </a:lstStyle>
          <a:p>
            <a:r>
              <a:rPr lang="en-US" dirty="0"/>
              <a:t>Click to edit Master title style</a:t>
            </a:r>
            <a:endParaRPr lang="th-TH" dirty="0"/>
          </a:p>
        </p:txBody>
      </p:sp>
      <p:sp>
        <p:nvSpPr>
          <p:cNvPr id="9" name="Content Placeholder 27"/>
          <p:cNvSpPr>
            <a:spLocks noGrp="1"/>
          </p:cNvSpPr>
          <p:nvPr>
            <p:ph sz="quarter" idx="17"/>
          </p:nvPr>
        </p:nvSpPr>
        <p:spPr>
          <a:xfrm>
            <a:off x="4857741" y="1571613"/>
            <a:ext cx="6572296" cy="3854733"/>
          </a:xfrm>
          <a:prstGeom prst="rect">
            <a:avLst/>
          </a:prstGeom>
        </p:spPr>
        <p:txBody>
          <a:bodyPr>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8" name="Text Placeholder 16"/>
          <p:cNvSpPr>
            <a:spLocks noGrp="1"/>
          </p:cNvSpPr>
          <p:nvPr>
            <p:ph type="body" sz="quarter" idx="18"/>
          </p:nvPr>
        </p:nvSpPr>
        <p:spPr>
          <a:xfrm>
            <a:off x="660334" y="2857496"/>
            <a:ext cx="4006905" cy="2571768"/>
          </a:xfrm>
          <a:prstGeom prst="rect">
            <a:avLst/>
          </a:prstGeom>
        </p:spPr>
        <p:txBody>
          <a:bodyPr/>
          <a:lstStyle>
            <a:lvl1pPr>
              <a:buFontTx/>
              <a:buNone/>
              <a:defRPr sz="1800"/>
            </a:lvl1pPr>
            <a:lvl2pPr>
              <a:defRPr sz="1800"/>
            </a:lvl2pPr>
            <a:lvl3pPr>
              <a:defRPr sz="1800"/>
            </a:lvl3pPr>
            <a:lvl4pPr>
              <a:defRPr sz="1800"/>
            </a:lvl4pPr>
            <a:lvl5pPr>
              <a:defRPr sz="1800"/>
            </a:lvl5pPr>
          </a:lstStyle>
          <a:p>
            <a:pPr lvl="0"/>
            <a:r>
              <a:rPr lang="en-US"/>
              <a:t>Click to edit Master text styles</a:t>
            </a:r>
          </a:p>
        </p:txBody>
      </p:sp>
      <p:sp>
        <p:nvSpPr>
          <p:cNvPr id="12" name="Text Placeholder 20"/>
          <p:cNvSpPr>
            <a:spLocks noGrp="1"/>
          </p:cNvSpPr>
          <p:nvPr>
            <p:ph type="body" sz="quarter" idx="14"/>
          </p:nvPr>
        </p:nvSpPr>
        <p:spPr>
          <a:xfrm>
            <a:off x="660338" y="5429265"/>
            <a:ext cx="10198196" cy="1288803"/>
          </a:xfrm>
          <a:prstGeom prst="rect">
            <a:avLst/>
          </a:prstGeom>
        </p:spPr>
        <p:txBody>
          <a:bodyPr anchor="b" anchorCtr="0">
            <a:normAutofit/>
          </a:bodyPr>
          <a:lstStyle>
            <a:lvl1pPr marL="0" indent="0">
              <a:buNone/>
              <a:defRPr sz="900">
                <a:latin typeface="Arial" pitchFamily="34" charset="0"/>
              </a:defRPr>
            </a:lvl1pPr>
            <a:lvl2pPr>
              <a:defRPr sz="700"/>
            </a:lvl2pPr>
            <a:lvl3pPr>
              <a:defRPr sz="700"/>
            </a:lvl3pPr>
            <a:lvl4pPr>
              <a:defRPr sz="700"/>
            </a:lvl4pPr>
            <a:lvl5pPr>
              <a:defRPr sz="700"/>
            </a:lvl5pPr>
          </a:lstStyle>
          <a:p>
            <a:endParaRPr lang="en-US" dirty="0"/>
          </a:p>
        </p:txBody>
      </p:sp>
      <p:sp>
        <p:nvSpPr>
          <p:cNvPr id="7" name="Slide Number Placeholder 5"/>
          <p:cNvSpPr>
            <a:spLocks noGrp="1"/>
          </p:cNvSpPr>
          <p:nvPr>
            <p:ph type="sldNum" sz="quarter" idx="19"/>
          </p:nvPr>
        </p:nvSpPr>
        <p:spPr/>
        <p:txBody>
          <a:bodyPr/>
          <a:lstStyle>
            <a:lvl1pPr>
              <a:defRPr/>
            </a:lvl1pPr>
          </a:lstStyle>
          <a:p>
            <a:pPr>
              <a:defRPr/>
            </a:pPr>
            <a:fld id="{12C67C25-607D-499B-A36D-431ACEA8E546}"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2342652564"/>
      </p:ext>
    </p:extLst>
  </p:cSld>
  <p:clrMapOvr>
    <a:overrideClrMapping bg1="lt1" tx1="dk1" bg2="lt2" tx2="dk2" accent1="accent1" accent2="accent2" accent3="accent3" accent4="accent4" accent5="accent5" accent6="accent6" hlink="hlink" folHlink="folHlink"/>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11" name="Text Placeholder 20"/>
          <p:cNvSpPr>
            <a:spLocks noGrp="1"/>
          </p:cNvSpPr>
          <p:nvPr>
            <p:ph type="body" sz="quarter" idx="14"/>
          </p:nvPr>
        </p:nvSpPr>
        <p:spPr>
          <a:xfrm>
            <a:off x="660338" y="5929331"/>
            <a:ext cx="10198197" cy="788737"/>
          </a:xfrm>
          <a:prstGeom prst="rect">
            <a:avLst/>
          </a:prstGeom>
        </p:spPr>
        <p:txBody>
          <a:bodyPr anchor="b" anchorCtr="0">
            <a:normAutofit/>
          </a:bodyPr>
          <a:lstStyle>
            <a:lvl1pPr marL="0" indent="0">
              <a:buNone/>
              <a:defRPr sz="900">
                <a:latin typeface="Arial" pitchFamily="34" charset="0"/>
              </a:defRPr>
            </a:lvl1pPr>
            <a:lvl2pPr>
              <a:defRPr sz="700"/>
            </a:lvl2pPr>
            <a:lvl3pPr>
              <a:defRPr sz="700"/>
            </a:lvl3pPr>
            <a:lvl4pPr>
              <a:defRPr sz="700"/>
            </a:lvl4pPr>
            <a:lvl5pPr>
              <a:defRPr sz="700"/>
            </a:lvl5pPr>
          </a:lstStyle>
          <a:p>
            <a:endParaRPr lang="en-US" dirty="0"/>
          </a:p>
        </p:txBody>
      </p:sp>
      <p:sp>
        <p:nvSpPr>
          <p:cNvPr id="7" name="Content Placeholder 27"/>
          <p:cNvSpPr>
            <a:spLocks noGrp="1"/>
          </p:cNvSpPr>
          <p:nvPr>
            <p:ph sz="quarter" idx="15"/>
          </p:nvPr>
        </p:nvSpPr>
        <p:spPr>
          <a:xfrm>
            <a:off x="660338" y="1571612"/>
            <a:ext cx="10769700" cy="4000528"/>
          </a:xfrm>
          <a:prstGeom prst="rect">
            <a:avLst/>
          </a:prstGeom>
        </p:spPr>
        <p:txBody>
          <a:bodyPr>
            <a:normAutofit/>
          </a:bodyPr>
          <a:lstStyle>
            <a:lvl1pPr>
              <a:buFontTx/>
              <a:buNone/>
              <a:defRPr sz="1800" b="1"/>
            </a:lvl1pPr>
            <a:lvl2pPr>
              <a:defRPr sz="1800" b="1"/>
            </a:lvl2pPr>
            <a:lvl3pPr>
              <a:defRPr sz="1800" b="1"/>
            </a:lvl3pPr>
            <a:lvl4pPr>
              <a:defRPr sz="1800" b="1"/>
            </a:lvl4pPr>
            <a:lvl5pPr>
              <a:defRPr sz="1800" b="1"/>
            </a:lvl5pPr>
          </a:lstStyle>
          <a:p>
            <a:pPr lvl="0"/>
            <a:r>
              <a:rPr lang="en-US" dirty="0"/>
              <a:t>Click to edit Master text </a:t>
            </a:r>
          </a:p>
        </p:txBody>
      </p:sp>
      <p:sp>
        <p:nvSpPr>
          <p:cNvPr id="8" name="Text Placeholder 16"/>
          <p:cNvSpPr>
            <a:spLocks noGrp="1"/>
          </p:cNvSpPr>
          <p:nvPr>
            <p:ph type="body" sz="quarter" idx="18"/>
          </p:nvPr>
        </p:nvSpPr>
        <p:spPr>
          <a:xfrm>
            <a:off x="660333" y="5572140"/>
            <a:ext cx="10769704" cy="357190"/>
          </a:xfrm>
          <a:prstGeom prst="rect">
            <a:avLst/>
          </a:prstGeom>
        </p:spPr>
        <p:txBody>
          <a:bodyPr/>
          <a:lstStyle>
            <a:lvl1pPr algn="ctr">
              <a:buFontTx/>
              <a:buNone/>
              <a:defRPr sz="1800" b="1"/>
            </a:lvl1pPr>
            <a:lvl2pPr>
              <a:defRPr sz="1800"/>
            </a:lvl2pPr>
            <a:lvl3pPr>
              <a:defRPr sz="1800"/>
            </a:lvl3pPr>
            <a:lvl4pPr>
              <a:defRPr sz="1800"/>
            </a:lvl4pPr>
            <a:lvl5pPr>
              <a:defRPr sz="1800"/>
            </a:lvl5pPr>
          </a:lstStyle>
          <a:p>
            <a:pPr lvl="0"/>
            <a:r>
              <a:rPr lang="en-US"/>
              <a:t>Click to edit Master text styles</a:t>
            </a:r>
          </a:p>
        </p:txBody>
      </p:sp>
      <p:sp>
        <p:nvSpPr>
          <p:cNvPr id="5" name="Slide Number Placeholder 5"/>
          <p:cNvSpPr>
            <a:spLocks noGrp="1"/>
          </p:cNvSpPr>
          <p:nvPr>
            <p:ph type="sldNum" sz="quarter" idx="19"/>
          </p:nvPr>
        </p:nvSpPr>
        <p:spPr/>
        <p:txBody>
          <a:bodyPr/>
          <a:lstStyle>
            <a:lvl1pPr>
              <a:defRPr/>
            </a:lvl1pPr>
          </a:lstStyle>
          <a:p>
            <a:pPr>
              <a:defRPr/>
            </a:pPr>
            <a:fld id="{6A6B1659-E632-4C0B-B3D3-684CE69053AB}"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3972441420"/>
      </p:ext>
    </p:extLst>
  </p:cSld>
  <p:clrMapOvr>
    <a:overrideClrMapping bg1="lt1" tx1="dk1" bg2="lt2" tx2="dk2" accent1="accent1" accent2="accent2" accent3="accent3" accent4="accent4" accent5="accent5" accent6="accent6" hlink="hlink" folHlink="folHlink"/>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5" name="Rectangle 4"/>
          <p:cNvSpPr/>
          <p:nvPr userDrawn="1"/>
        </p:nvSpPr>
        <p:spPr>
          <a:xfrm>
            <a:off x="0" y="1628775"/>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800" dirty="0">
                <a:solidFill>
                  <a:prstClr val="white"/>
                </a:solidFill>
              </a:rPr>
              <a:t> </a:t>
            </a:r>
            <a:endParaRPr lang="th-TH" sz="2800" dirty="0">
              <a:solidFill>
                <a:prstClr val="white"/>
              </a:solidFill>
            </a:endParaRPr>
          </a:p>
        </p:txBody>
      </p:sp>
      <p:sp>
        <p:nvSpPr>
          <p:cNvPr id="18" name="Subtitle 2"/>
          <p:cNvSpPr>
            <a:spLocks noGrp="1"/>
          </p:cNvSpPr>
          <p:nvPr>
            <p:ph type="subTitle" idx="1"/>
          </p:nvPr>
        </p:nvSpPr>
        <p:spPr>
          <a:xfrm>
            <a:off x="660338" y="1978291"/>
            <a:ext cx="10769700" cy="3448055"/>
          </a:xfrm>
          <a:prstGeom prst="rect">
            <a:avLst/>
          </a:prstGeom>
        </p:spPr>
        <p:txBody>
          <a:bodyPr>
            <a:normAutofit/>
          </a:bodyPr>
          <a:lstStyle>
            <a:lvl1pPr marL="533400" marR="0" indent="-533400" algn="l" defTabSz="914400" rtl="0" eaLnBrk="1" fontAlgn="auto" latinLnBrk="0" hangingPunct="1">
              <a:lnSpc>
                <a:spcPct val="150000"/>
              </a:lnSpc>
              <a:spcBef>
                <a:spcPct val="20000"/>
              </a:spcBef>
              <a:spcAft>
                <a:spcPts val="0"/>
              </a:spcAft>
              <a:buClrTx/>
              <a:buSzPct val="250000"/>
              <a:buFontTx/>
              <a:buBlip>
                <a:blip r:embed="rId2"/>
              </a:buBlip>
              <a:tabLst/>
              <a:defRPr sz="1800" b="1">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lvl="0"/>
            <a:r>
              <a:rPr lang="en-US" noProof="0" dirty="0"/>
              <a:t>Click to edit Master subtitle style</a:t>
            </a:r>
            <a:endParaRPr lang="th-TH" noProof="0" dirty="0"/>
          </a:p>
        </p:txBody>
      </p:sp>
      <p:sp>
        <p:nvSpPr>
          <p:cNvPr id="10" name="Title 25"/>
          <p:cNvSpPr>
            <a:spLocks noGrp="1"/>
          </p:cNvSpPr>
          <p:nvPr>
            <p:ph type="title"/>
          </p:nvPr>
        </p:nvSpPr>
        <p:spPr>
          <a:xfrm>
            <a:off x="226475" y="1571612"/>
            <a:ext cx="11203563" cy="504000"/>
          </a:xfrm>
          <a:prstGeom prst="rect">
            <a:avLst/>
          </a:prstGeom>
        </p:spPr>
        <p:txBody>
          <a:bodyPr>
            <a:noAutofit/>
          </a:bodyPr>
          <a:lstStyle>
            <a:lvl1pPr algn="l">
              <a:defRPr sz="2400" b="1">
                <a:solidFill>
                  <a:srgbClr val="C00000"/>
                </a:solidFill>
              </a:defRPr>
            </a:lvl1pPr>
          </a:lstStyle>
          <a:p>
            <a:r>
              <a:rPr lang="en-US" dirty="0"/>
              <a:t>Click to edit Master title style</a:t>
            </a:r>
            <a:endParaRPr lang="th-TH" dirty="0"/>
          </a:p>
        </p:txBody>
      </p:sp>
      <p:sp>
        <p:nvSpPr>
          <p:cNvPr id="13" name="Text Placeholder 20"/>
          <p:cNvSpPr>
            <a:spLocks noGrp="1"/>
          </p:cNvSpPr>
          <p:nvPr>
            <p:ph type="body" sz="quarter" idx="14"/>
          </p:nvPr>
        </p:nvSpPr>
        <p:spPr>
          <a:xfrm>
            <a:off x="660338" y="5429265"/>
            <a:ext cx="10198196" cy="1288803"/>
          </a:xfrm>
          <a:prstGeom prst="rect">
            <a:avLst/>
          </a:prstGeom>
        </p:spPr>
        <p:txBody>
          <a:bodyPr anchor="b" anchorCtr="0">
            <a:normAutofit/>
          </a:bodyPr>
          <a:lstStyle>
            <a:lvl1pPr marL="0" indent="0">
              <a:buNone/>
              <a:defRPr sz="900">
                <a:latin typeface="Arial" pitchFamily="34" charset="0"/>
              </a:defRPr>
            </a:lvl1pPr>
            <a:lvl2pPr>
              <a:defRPr sz="700"/>
            </a:lvl2pPr>
            <a:lvl3pPr>
              <a:defRPr sz="700"/>
            </a:lvl3pPr>
            <a:lvl4pPr>
              <a:defRPr sz="700"/>
            </a:lvl4pPr>
            <a:lvl5pPr>
              <a:defRPr sz="700"/>
            </a:lvl5pPr>
          </a:lstStyle>
          <a:p>
            <a:endParaRPr lang="en-US" dirty="0"/>
          </a:p>
        </p:txBody>
      </p:sp>
      <p:sp>
        <p:nvSpPr>
          <p:cNvPr id="6" name="Slide Number Placeholder 5"/>
          <p:cNvSpPr>
            <a:spLocks noGrp="1"/>
          </p:cNvSpPr>
          <p:nvPr>
            <p:ph type="sldNum" sz="quarter" idx="15"/>
          </p:nvPr>
        </p:nvSpPr>
        <p:spPr/>
        <p:txBody>
          <a:bodyPr/>
          <a:lstStyle>
            <a:lvl1pPr>
              <a:defRPr/>
            </a:lvl1pPr>
          </a:lstStyle>
          <a:p>
            <a:pPr>
              <a:defRPr/>
            </a:pPr>
            <a:fld id="{B283FC99-0C6A-408E-BF8B-1CCAAF08B1BE}"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748152145"/>
      </p:ext>
    </p:extLst>
  </p:cSld>
  <p:clrMapOvr>
    <a:overrideClrMapping bg1="lt1" tx1="dk1" bg2="lt2" tx2="dk2" accent1="accent1" accent2="accent2" accent3="accent3" accent4="accent4" accent5="accent5" accent6="accent6" hlink="hlink" folHlink="folHlink"/>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Title and Object">
    <p:spTree>
      <p:nvGrpSpPr>
        <p:cNvPr id="1" name=""/>
        <p:cNvGrpSpPr/>
        <p:nvPr/>
      </p:nvGrpSpPr>
      <p:grpSpPr>
        <a:xfrm>
          <a:off x="0" y="0"/>
          <a:ext cx="0" cy="0"/>
          <a:chOff x="0" y="0"/>
          <a:chExt cx="0" cy="0"/>
        </a:xfrm>
      </p:grpSpPr>
      <p:sp>
        <p:nvSpPr>
          <p:cNvPr id="5" name="Rectangle 4"/>
          <p:cNvSpPr/>
          <p:nvPr userDrawn="1"/>
        </p:nvSpPr>
        <p:spPr>
          <a:xfrm>
            <a:off x="0" y="1628775"/>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800" dirty="0">
                <a:solidFill>
                  <a:prstClr val="white"/>
                </a:solidFill>
              </a:rPr>
              <a:t> </a:t>
            </a:r>
            <a:endParaRPr lang="th-TH" sz="2800" dirty="0">
              <a:solidFill>
                <a:prstClr val="white"/>
              </a:solidFill>
            </a:endParaRPr>
          </a:p>
        </p:txBody>
      </p:sp>
      <p:sp>
        <p:nvSpPr>
          <p:cNvPr id="10" name="Title 25"/>
          <p:cNvSpPr>
            <a:spLocks noGrp="1"/>
          </p:cNvSpPr>
          <p:nvPr>
            <p:ph type="title"/>
          </p:nvPr>
        </p:nvSpPr>
        <p:spPr>
          <a:xfrm>
            <a:off x="226475" y="1571612"/>
            <a:ext cx="11203563" cy="504000"/>
          </a:xfrm>
          <a:prstGeom prst="rect">
            <a:avLst/>
          </a:prstGeom>
        </p:spPr>
        <p:txBody>
          <a:bodyPr>
            <a:noAutofit/>
          </a:bodyPr>
          <a:lstStyle>
            <a:lvl1pPr algn="l">
              <a:defRPr sz="2400" b="1">
                <a:solidFill>
                  <a:srgbClr val="C00000"/>
                </a:solidFill>
              </a:defRPr>
            </a:lvl1pPr>
          </a:lstStyle>
          <a:p>
            <a:r>
              <a:rPr lang="en-US" dirty="0"/>
              <a:t>Click to edit Master title style</a:t>
            </a:r>
            <a:endParaRPr lang="th-TH" dirty="0"/>
          </a:p>
        </p:txBody>
      </p:sp>
      <p:sp>
        <p:nvSpPr>
          <p:cNvPr id="14" name="Content Placeholder 27"/>
          <p:cNvSpPr>
            <a:spLocks noGrp="1"/>
          </p:cNvSpPr>
          <p:nvPr>
            <p:ph sz="quarter" idx="13"/>
          </p:nvPr>
        </p:nvSpPr>
        <p:spPr>
          <a:xfrm>
            <a:off x="660338" y="1978289"/>
            <a:ext cx="10769700" cy="3448056"/>
          </a:xfrm>
          <a:prstGeom prst="rect">
            <a:avLst/>
          </a:prstGeom>
        </p:spPr>
        <p:txBody>
          <a:bodyPr>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7" name="Text Placeholder 20"/>
          <p:cNvSpPr>
            <a:spLocks noGrp="1"/>
          </p:cNvSpPr>
          <p:nvPr>
            <p:ph type="body" sz="quarter" idx="14"/>
          </p:nvPr>
        </p:nvSpPr>
        <p:spPr>
          <a:xfrm>
            <a:off x="660338" y="5429265"/>
            <a:ext cx="10198196" cy="1288803"/>
          </a:xfrm>
          <a:prstGeom prst="rect">
            <a:avLst/>
          </a:prstGeom>
        </p:spPr>
        <p:txBody>
          <a:bodyPr anchor="b" anchorCtr="0">
            <a:normAutofit/>
          </a:bodyPr>
          <a:lstStyle>
            <a:lvl1pPr marL="0" indent="0">
              <a:buNone/>
              <a:defRPr sz="900">
                <a:latin typeface="Arial" pitchFamily="34" charset="0"/>
              </a:defRPr>
            </a:lvl1pPr>
            <a:lvl2pPr>
              <a:defRPr sz="700"/>
            </a:lvl2pPr>
            <a:lvl3pPr>
              <a:defRPr sz="700"/>
            </a:lvl3pPr>
            <a:lvl4pPr>
              <a:defRPr sz="700"/>
            </a:lvl4pPr>
            <a:lvl5pPr>
              <a:defRPr sz="700"/>
            </a:lvl5pPr>
          </a:lstStyle>
          <a:p>
            <a:endParaRPr lang="en-US" dirty="0"/>
          </a:p>
        </p:txBody>
      </p:sp>
      <p:sp>
        <p:nvSpPr>
          <p:cNvPr id="6" name="Slide Number Placeholder 5"/>
          <p:cNvSpPr>
            <a:spLocks noGrp="1"/>
          </p:cNvSpPr>
          <p:nvPr>
            <p:ph type="sldNum" sz="quarter" idx="15"/>
          </p:nvPr>
        </p:nvSpPr>
        <p:spPr/>
        <p:txBody>
          <a:bodyPr/>
          <a:lstStyle>
            <a:lvl1pPr>
              <a:defRPr/>
            </a:lvl1pPr>
          </a:lstStyle>
          <a:p>
            <a:pPr>
              <a:defRPr/>
            </a:pPr>
            <a:fld id="{5C997690-538C-459A-B78B-6DDEECAB5D02}"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3284630180"/>
      </p:ext>
    </p:extLst>
  </p:cSld>
  <p:clrMapOvr>
    <a:overrideClrMapping bg1="lt1" tx1="dk1" bg2="lt2" tx2="dk2" accent1="accent1" accent2="accent2" accent3="accent3" accent4="accent4" accent5="accent5" accent6="accent6" hlink="hlink" folHlink="folHlink"/>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6" name="Rectangle 5"/>
          <p:cNvSpPr/>
          <p:nvPr userDrawn="1"/>
        </p:nvSpPr>
        <p:spPr>
          <a:xfrm>
            <a:off x="0" y="1628775"/>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800" dirty="0">
                <a:solidFill>
                  <a:prstClr val="white"/>
                </a:solidFill>
              </a:rPr>
              <a:t> </a:t>
            </a:r>
            <a:endParaRPr lang="th-TH" sz="2800" dirty="0">
              <a:solidFill>
                <a:prstClr val="white"/>
              </a:solidFill>
            </a:endParaRPr>
          </a:p>
        </p:txBody>
      </p:sp>
      <p:sp>
        <p:nvSpPr>
          <p:cNvPr id="10" name="Title 25"/>
          <p:cNvSpPr>
            <a:spLocks noGrp="1"/>
          </p:cNvSpPr>
          <p:nvPr>
            <p:ph type="title"/>
          </p:nvPr>
        </p:nvSpPr>
        <p:spPr>
          <a:xfrm>
            <a:off x="226475" y="1571612"/>
            <a:ext cx="11203563" cy="504000"/>
          </a:xfrm>
          <a:prstGeom prst="rect">
            <a:avLst/>
          </a:prstGeom>
        </p:spPr>
        <p:txBody>
          <a:bodyPr>
            <a:noAutofit/>
          </a:bodyPr>
          <a:lstStyle>
            <a:lvl1pPr algn="l">
              <a:defRPr sz="2400" b="1">
                <a:solidFill>
                  <a:srgbClr val="C00000"/>
                </a:solidFill>
              </a:defRPr>
            </a:lvl1pPr>
          </a:lstStyle>
          <a:p>
            <a:r>
              <a:rPr lang="en-US" dirty="0"/>
              <a:t>Click to edit Master title style</a:t>
            </a:r>
            <a:endParaRPr lang="th-TH" dirty="0"/>
          </a:p>
        </p:txBody>
      </p:sp>
      <p:sp>
        <p:nvSpPr>
          <p:cNvPr id="7" name="Content Placeholder 27"/>
          <p:cNvSpPr>
            <a:spLocks noGrp="1"/>
          </p:cNvSpPr>
          <p:nvPr>
            <p:ph sz="quarter" idx="16"/>
          </p:nvPr>
        </p:nvSpPr>
        <p:spPr>
          <a:xfrm>
            <a:off x="660335" y="1978289"/>
            <a:ext cx="5280000" cy="3448056"/>
          </a:xfrm>
          <a:prstGeom prst="rect">
            <a:avLst/>
          </a:prstGeom>
        </p:spPr>
        <p:txBody>
          <a:bodyPr>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9" name="Content Placeholder 27"/>
          <p:cNvSpPr>
            <a:spLocks noGrp="1"/>
          </p:cNvSpPr>
          <p:nvPr>
            <p:ph sz="quarter" idx="17"/>
          </p:nvPr>
        </p:nvSpPr>
        <p:spPr>
          <a:xfrm>
            <a:off x="6150037" y="1978289"/>
            <a:ext cx="5280000" cy="3448056"/>
          </a:xfrm>
          <a:prstGeom prst="rect">
            <a:avLst/>
          </a:prstGeom>
        </p:spPr>
        <p:txBody>
          <a:bodyPr>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2" name="Text Placeholder 20"/>
          <p:cNvSpPr>
            <a:spLocks noGrp="1"/>
          </p:cNvSpPr>
          <p:nvPr>
            <p:ph type="body" sz="quarter" idx="14"/>
          </p:nvPr>
        </p:nvSpPr>
        <p:spPr>
          <a:xfrm>
            <a:off x="660338" y="5429265"/>
            <a:ext cx="10198196" cy="1288803"/>
          </a:xfrm>
          <a:prstGeom prst="rect">
            <a:avLst/>
          </a:prstGeom>
        </p:spPr>
        <p:txBody>
          <a:bodyPr anchor="b" anchorCtr="0">
            <a:normAutofit/>
          </a:bodyPr>
          <a:lstStyle>
            <a:lvl1pPr marL="0" indent="0">
              <a:buNone/>
              <a:defRPr sz="900">
                <a:latin typeface="Arial" pitchFamily="34" charset="0"/>
              </a:defRPr>
            </a:lvl1pPr>
            <a:lvl2pPr>
              <a:defRPr sz="700"/>
            </a:lvl2pPr>
            <a:lvl3pPr>
              <a:defRPr sz="700"/>
            </a:lvl3pPr>
            <a:lvl4pPr>
              <a:defRPr sz="700"/>
            </a:lvl4pPr>
            <a:lvl5pPr>
              <a:defRPr sz="700"/>
            </a:lvl5pPr>
          </a:lstStyle>
          <a:p>
            <a:endParaRPr lang="en-US" dirty="0"/>
          </a:p>
        </p:txBody>
      </p:sp>
      <p:sp>
        <p:nvSpPr>
          <p:cNvPr id="8" name="Slide Number Placeholder 5"/>
          <p:cNvSpPr>
            <a:spLocks noGrp="1"/>
          </p:cNvSpPr>
          <p:nvPr>
            <p:ph type="sldNum" sz="quarter" idx="18"/>
          </p:nvPr>
        </p:nvSpPr>
        <p:spPr/>
        <p:txBody>
          <a:bodyPr/>
          <a:lstStyle>
            <a:lvl1pPr>
              <a:defRPr/>
            </a:lvl1pPr>
          </a:lstStyle>
          <a:p>
            <a:pPr>
              <a:defRPr/>
            </a:pPr>
            <a:fld id="{B86E821F-851F-4B91-AE99-EE322858DAEA}"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13843909"/>
      </p:ext>
    </p:extLst>
  </p:cSld>
  <p:clrMapOvr>
    <a:overrideClrMapping bg1="lt1" tx1="dk1" bg2="lt2" tx2="dk2" accent1="accent1" accent2="accent2" accent3="accent3" accent4="accent4" accent5="accent5" accent6="accent6" hlink="hlink" folHlink="folHlink"/>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8" name="Rectangle 7"/>
          <p:cNvSpPr/>
          <p:nvPr userDrawn="1"/>
        </p:nvSpPr>
        <p:spPr>
          <a:xfrm>
            <a:off x="0" y="1628775"/>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800" dirty="0">
                <a:solidFill>
                  <a:prstClr val="white"/>
                </a:solidFill>
              </a:rPr>
              <a:t> </a:t>
            </a:r>
            <a:endParaRPr lang="th-TH" sz="2800" dirty="0">
              <a:solidFill>
                <a:prstClr val="white"/>
              </a:solidFill>
            </a:endParaRPr>
          </a:p>
        </p:txBody>
      </p:sp>
      <p:sp>
        <p:nvSpPr>
          <p:cNvPr id="10" name="Title 25"/>
          <p:cNvSpPr>
            <a:spLocks noGrp="1"/>
          </p:cNvSpPr>
          <p:nvPr>
            <p:ph type="title"/>
          </p:nvPr>
        </p:nvSpPr>
        <p:spPr>
          <a:xfrm>
            <a:off x="226475" y="1571612"/>
            <a:ext cx="11203563" cy="504000"/>
          </a:xfrm>
          <a:prstGeom prst="rect">
            <a:avLst/>
          </a:prstGeom>
        </p:spPr>
        <p:txBody>
          <a:bodyPr>
            <a:noAutofit/>
          </a:bodyPr>
          <a:lstStyle>
            <a:lvl1pPr algn="l">
              <a:defRPr sz="2400" b="1">
                <a:solidFill>
                  <a:srgbClr val="C00000"/>
                </a:solidFill>
              </a:defRPr>
            </a:lvl1pPr>
          </a:lstStyle>
          <a:p>
            <a:r>
              <a:rPr lang="en-US" dirty="0"/>
              <a:t>Click to edit Master title style</a:t>
            </a:r>
            <a:endParaRPr lang="th-TH" dirty="0"/>
          </a:p>
        </p:txBody>
      </p:sp>
      <p:sp>
        <p:nvSpPr>
          <p:cNvPr id="12" name="Content Placeholder 27"/>
          <p:cNvSpPr>
            <a:spLocks noGrp="1"/>
          </p:cNvSpPr>
          <p:nvPr>
            <p:ph sz="quarter" idx="18"/>
          </p:nvPr>
        </p:nvSpPr>
        <p:spPr>
          <a:xfrm>
            <a:off x="660335" y="2500305"/>
            <a:ext cx="5280000" cy="2926039"/>
          </a:xfrm>
          <a:prstGeom prst="rect">
            <a:avLst/>
          </a:prstGeom>
        </p:spPr>
        <p:txBody>
          <a:bodyPr>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4" name="Text Placeholder 13"/>
          <p:cNvSpPr>
            <a:spLocks noGrp="1"/>
          </p:cNvSpPr>
          <p:nvPr>
            <p:ph type="body" sz="quarter" idx="19"/>
          </p:nvPr>
        </p:nvSpPr>
        <p:spPr>
          <a:xfrm>
            <a:off x="660335" y="1978289"/>
            <a:ext cx="5280000" cy="522000"/>
          </a:xfrm>
          <a:prstGeom prst="rect">
            <a:avLst/>
          </a:prstGeom>
        </p:spPr>
        <p:txBody>
          <a:bodyPr/>
          <a:lstStyle>
            <a:lvl1pPr>
              <a:buFontTx/>
              <a:buNone/>
              <a:defRPr sz="1800" b="1"/>
            </a:lvl1pPr>
            <a:lvl2pPr>
              <a:defRPr sz="1800" b="1"/>
            </a:lvl2pPr>
            <a:lvl3pPr>
              <a:defRPr sz="1800" b="1"/>
            </a:lvl3pPr>
            <a:lvl4pPr>
              <a:defRPr sz="1800" b="1"/>
            </a:lvl4pPr>
            <a:lvl5pPr>
              <a:defRPr sz="1800" b="1"/>
            </a:lvl5pPr>
          </a:lstStyle>
          <a:p>
            <a:pPr lvl="0"/>
            <a:r>
              <a:rPr lang="en-US" dirty="0"/>
              <a:t>Click to edit Master text</a:t>
            </a:r>
            <a:endParaRPr lang="th-TH" dirty="0"/>
          </a:p>
        </p:txBody>
      </p:sp>
      <p:sp>
        <p:nvSpPr>
          <p:cNvPr id="18" name="Content Placeholder 27"/>
          <p:cNvSpPr>
            <a:spLocks noGrp="1"/>
          </p:cNvSpPr>
          <p:nvPr>
            <p:ph sz="quarter" idx="20"/>
          </p:nvPr>
        </p:nvSpPr>
        <p:spPr>
          <a:xfrm>
            <a:off x="6150037" y="2500305"/>
            <a:ext cx="5280000" cy="2926039"/>
          </a:xfrm>
          <a:prstGeom prst="rect">
            <a:avLst/>
          </a:prstGeom>
        </p:spPr>
        <p:txBody>
          <a:bodyPr>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9" name="Text Placeholder 13"/>
          <p:cNvSpPr>
            <a:spLocks noGrp="1"/>
          </p:cNvSpPr>
          <p:nvPr>
            <p:ph type="body" sz="quarter" idx="21"/>
          </p:nvPr>
        </p:nvSpPr>
        <p:spPr>
          <a:xfrm>
            <a:off x="6150037" y="1978289"/>
            <a:ext cx="5280000" cy="522000"/>
          </a:xfrm>
          <a:prstGeom prst="rect">
            <a:avLst/>
          </a:prstGeom>
        </p:spPr>
        <p:txBody>
          <a:bodyPr/>
          <a:lstStyle>
            <a:lvl1pPr>
              <a:buFontTx/>
              <a:buNone/>
              <a:defRPr sz="1800" b="1"/>
            </a:lvl1pPr>
            <a:lvl2pPr>
              <a:defRPr sz="1800" b="1"/>
            </a:lvl2pPr>
            <a:lvl3pPr>
              <a:defRPr sz="1800" b="1"/>
            </a:lvl3pPr>
            <a:lvl4pPr>
              <a:defRPr sz="1800" b="1"/>
            </a:lvl4pPr>
            <a:lvl5pPr>
              <a:defRPr sz="1800" b="1"/>
            </a:lvl5pPr>
          </a:lstStyle>
          <a:p>
            <a:pPr lvl="0"/>
            <a:r>
              <a:rPr lang="en-US" dirty="0"/>
              <a:t>Click to edit Master text</a:t>
            </a:r>
            <a:endParaRPr lang="th-TH" dirty="0"/>
          </a:p>
        </p:txBody>
      </p:sp>
      <p:sp>
        <p:nvSpPr>
          <p:cNvPr id="13" name="Text Placeholder 20"/>
          <p:cNvSpPr>
            <a:spLocks noGrp="1"/>
          </p:cNvSpPr>
          <p:nvPr>
            <p:ph type="body" sz="quarter" idx="14"/>
          </p:nvPr>
        </p:nvSpPr>
        <p:spPr>
          <a:xfrm>
            <a:off x="660338" y="5429265"/>
            <a:ext cx="10198196" cy="1288803"/>
          </a:xfrm>
          <a:prstGeom prst="rect">
            <a:avLst/>
          </a:prstGeom>
        </p:spPr>
        <p:txBody>
          <a:bodyPr anchor="b" anchorCtr="0">
            <a:normAutofit/>
          </a:bodyPr>
          <a:lstStyle>
            <a:lvl1pPr marL="0" indent="0">
              <a:buNone/>
              <a:defRPr sz="900">
                <a:latin typeface="Arial" pitchFamily="34" charset="0"/>
              </a:defRPr>
            </a:lvl1pPr>
            <a:lvl2pPr>
              <a:defRPr sz="700"/>
            </a:lvl2pPr>
            <a:lvl3pPr>
              <a:defRPr sz="700"/>
            </a:lvl3pPr>
            <a:lvl4pPr>
              <a:defRPr sz="700"/>
            </a:lvl4pPr>
            <a:lvl5pPr>
              <a:defRPr sz="700"/>
            </a:lvl5pPr>
          </a:lstStyle>
          <a:p>
            <a:endParaRPr lang="en-US" dirty="0"/>
          </a:p>
        </p:txBody>
      </p:sp>
      <p:sp>
        <p:nvSpPr>
          <p:cNvPr id="9" name="Slide Number Placeholder 5"/>
          <p:cNvSpPr>
            <a:spLocks noGrp="1"/>
          </p:cNvSpPr>
          <p:nvPr>
            <p:ph type="sldNum" sz="quarter" idx="22"/>
          </p:nvPr>
        </p:nvSpPr>
        <p:spPr/>
        <p:txBody>
          <a:bodyPr/>
          <a:lstStyle>
            <a:lvl1pPr>
              <a:defRPr/>
            </a:lvl1pPr>
          </a:lstStyle>
          <a:p>
            <a:pPr>
              <a:defRPr/>
            </a:pPr>
            <a:fld id="{4361A879-A8D0-4D98-BE78-77EB8AAE4D7C}"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2870197738"/>
      </p:ext>
    </p:extLst>
  </p:cSld>
  <p:clrMapOvr>
    <a:overrideClrMapping bg1="lt1" tx1="dk1" bg2="lt2" tx2="dk2" accent1="accent1" accent2="accent2" accent3="accent3" accent4="accent4" accent5="accent5" accent6="accent6" hlink="hlink" folHlink="folHlink"/>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Rectangle 2"/>
          <p:cNvSpPr/>
          <p:nvPr userDrawn="1"/>
        </p:nvSpPr>
        <p:spPr>
          <a:xfrm>
            <a:off x="0" y="1628775"/>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800" dirty="0">
                <a:solidFill>
                  <a:prstClr val="white"/>
                </a:solidFill>
              </a:rPr>
              <a:t> </a:t>
            </a:r>
            <a:endParaRPr lang="th-TH" sz="2800" dirty="0">
              <a:solidFill>
                <a:prstClr val="white"/>
              </a:solidFill>
            </a:endParaRPr>
          </a:p>
        </p:txBody>
      </p:sp>
      <p:sp>
        <p:nvSpPr>
          <p:cNvPr id="10" name="Title 25"/>
          <p:cNvSpPr>
            <a:spLocks noGrp="1"/>
          </p:cNvSpPr>
          <p:nvPr>
            <p:ph type="title"/>
          </p:nvPr>
        </p:nvSpPr>
        <p:spPr>
          <a:xfrm>
            <a:off x="226475" y="1571612"/>
            <a:ext cx="11203563" cy="504000"/>
          </a:xfrm>
          <a:prstGeom prst="rect">
            <a:avLst/>
          </a:prstGeom>
        </p:spPr>
        <p:txBody>
          <a:bodyPr>
            <a:noAutofit/>
          </a:bodyPr>
          <a:lstStyle>
            <a:lvl1pPr algn="l">
              <a:defRPr sz="2400" b="1">
                <a:solidFill>
                  <a:srgbClr val="C00000"/>
                </a:solidFill>
              </a:defRPr>
            </a:lvl1pPr>
          </a:lstStyle>
          <a:p>
            <a:r>
              <a:rPr lang="en-US" dirty="0"/>
              <a:t>Click to edit Master title style</a:t>
            </a:r>
            <a:endParaRPr lang="th-TH" dirty="0"/>
          </a:p>
        </p:txBody>
      </p:sp>
      <p:sp>
        <p:nvSpPr>
          <p:cNvPr id="4" name="Slide Number Placeholder 5"/>
          <p:cNvSpPr>
            <a:spLocks noGrp="1"/>
          </p:cNvSpPr>
          <p:nvPr>
            <p:ph type="sldNum" sz="quarter" idx="10"/>
          </p:nvPr>
        </p:nvSpPr>
        <p:spPr/>
        <p:txBody>
          <a:bodyPr/>
          <a:lstStyle>
            <a:lvl1pPr>
              <a:defRPr/>
            </a:lvl1pPr>
          </a:lstStyle>
          <a:p>
            <a:pPr>
              <a:defRPr/>
            </a:pPr>
            <a:fld id="{CC1C0639-E552-4989-8A7B-1969A07727D5}" type="slidenum">
              <a:rPr lang="th-TH">
                <a:solidFill>
                  <a:prstClr val="black">
                    <a:tint val="75000"/>
                  </a:prstClr>
                </a:solidFill>
              </a:rPr>
              <a:pPr>
                <a:defRPr/>
              </a:pPr>
              <a:t>‹#›</a:t>
            </a:fld>
            <a:endParaRPr lang="th-TH" dirty="0">
              <a:solidFill>
                <a:prstClr val="black">
                  <a:tint val="75000"/>
                </a:prstClr>
              </a:solidFill>
            </a:endParaRPr>
          </a:p>
        </p:txBody>
      </p:sp>
    </p:spTree>
    <p:extLst>
      <p:ext uri="{BB962C8B-B14F-4D97-AF65-F5344CB8AC3E}">
        <p14:creationId xmlns:p14="http://schemas.microsoft.com/office/powerpoint/2010/main" val="3815184778"/>
      </p:ext>
    </p:extLst>
  </p:cSld>
  <p:clrMapOvr>
    <a:overrideClrMapping bg1="lt1" tx1="dk1" bg2="lt2" tx2="dk2" accent1="accent1" accent2="accent2" accent3="accent3" accent4="accent4" accent5="accent5" accent6="accent6" hlink="hlink" folHlink="folHlink"/>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Slide Number Placeholder 5"/>
          <p:cNvSpPr>
            <a:spLocks noGrp="1"/>
          </p:cNvSpPr>
          <p:nvPr>
            <p:ph type="sldNum" sz="quarter" idx="10"/>
          </p:nvPr>
        </p:nvSpPr>
        <p:spPr/>
        <p:txBody>
          <a:bodyPr/>
          <a:lstStyle>
            <a:lvl1pPr>
              <a:defRPr/>
            </a:lvl1pPr>
          </a:lstStyle>
          <a:p>
            <a:pPr>
              <a:defRPr/>
            </a:pPr>
            <a:fld id="{5A52DE18-A206-456B-B427-79890C649FD6}" type="slidenum">
              <a:rPr lang="th-TH">
                <a:solidFill>
                  <a:prstClr val="black">
                    <a:tint val="75000"/>
                  </a:prstClr>
                </a:solidFill>
              </a:rPr>
              <a:pPr>
                <a:defRPr/>
              </a:pPr>
              <a:t>‹#›</a:t>
            </a:fld>
            <a:endParaRPr lang="th-TH" dirty="0">
              <a:solidFill>
                <a:prstClr val="black">
                  <a:tint val="75000"/>
                </a:prstClr>
              </a:solidFill>
            </a:endParaRPr>
          </a:p>
        </p:txBody>
      </p:sp>
    </p:spTree>
    <p:extLst>
      <p:ext uri="{BB962C8B-B14F-4D97-AF65-F5344CB8AC3E}">
        <p14:creationId xmlns:p14="http://schemas.microsoft.com/office/powerpoint/2010/main" val="3790570593"/>
      </p:ext>
    </p:extLst>
  </p:cSld>
  <p:clrMapOvr>
    <a:overrideClrMapping bg1="lt1" tx1="dk1" bg2="lt2" tx2="dk2" accent1="accent1" accent2="accent2" accent3="accent3" accent4="accent4" accent5="accent5" accent6="accent6" hlink="hlink" folHlink="folHlink"/>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6" name="Rectangle 5"/>
          <p:cNvSpPr/>
          <p:nvPr userDrawn="1"/>
        </p:nvSpPr>
        <p:spPr>
          <a:xfrm>
            <a:off x="0" y="1628775"/>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800" dirty="0">
                <a:solidFill>
                  <a:prstClr val="white"/>
                </a:solidFill>
              </a:rPr>
              <a:t> </a:t>
            </a:r>
            <a:endParaRPr lang="th-TH" sz="2800" dirty="0">
              <a:solidFill>
                <a:prstClr val="white"/>
              </a:solidFill>
            </a:endParaRPr>
          </a:p>
        </p:txBody>
      </p:sp>
      <p:sp>
        <p:nvSpPr>
          <p:cNvPr id="10" name="Title 25"/>
          <p:cNvSpPr>
            <a:spLocks noGrp="1"/>
          </p:cNvSpPr>
          <p:nvPr>
            <p:ph type="title"/>
          </p:nvPr>
        </p:nvSpPr>
        <p:spPr>
          <a:xfrm>
            <a:off x="226475" y="1571612"/>
            <a:ext cx="4440765" cy="1214446"/>
          </a:xfrm>
          <a:prstGeom prst="rect">
            <a:avLst/>
          </a:prstGeom>
        </p:spPr>
        <p:txBody>
          <a:bodyPr>
            <a:noAutofit/>
          </a:bodyPr>
          <a:lstStyle>
            <a:lvl1pPr algn="l">
              <a:defRPr sz="2400" b="1">
                <a:solidFill>
                  <a:srgbClr val="C00000"/>
                </a:solidFill>
              </a:defRPr>
            </a:lvl1pPr>
          </a:lstStyle>
          <a:p>
            <a:r>
              <a:rPr lang="en-US" dirty="0"/>
              <a:t>Click to edit Master title style</a:t>
            </a:r>
            <a:endParaRPr lang="th-TH" dirty="0"/>
          </a:p>
        </p:txBody>
      </p:sp>
      <p:sp>
        <p:nvSpPr>
          <p:cNvPr id="9" name="Content Placeholder 27"/>
          <p:cNvSpPr>
            <a:spLocks noGrp="1"/>
          </p:cNvSpPr>
          <p:nvPr>
            <p:ph sz="quarter" idx="17"/>
          </p:nvPr>
        </p:nvSpPr>
        <p:spPr>
          <a:xfrm>
            <a:off x="4857741" y="1571613"/>
            <a:ext cx="6572296" cy="3854733"/>
          </a:xfrm>
          <a:prstGeom prst="rect">
            <a:avLst/>
          </a:prstGeom>
        </p:spPr>
        <p:txBody>
          <a:bodyPr>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8" name="Text Placeholder 16"/>
          <p:cNvSpPr>
            <a:spLocks noGrp="1"/>
          </p:cNvSpPr>
          <p:nvPr>
            <p:ph type="body" sz="quarter" idx="18"/>
          </p:nvPr>
        </p:nvSpPr>
        <p:spPr>
          <a:xfrm>
            <a:off x="660334" y="2857496"/>
            <a:ext cx="4006905" cy="2571768"/>
          </a:xfrm>
          <a:prstGeom prst="rect">
            <a:avLst/>
          </a:prstGeom>
        </p:spPr>
        <p:txBody>
          <a:bodyPr/>
          <a:lstStyle>
            <a:lvl1pPr>
              <a:buFontTx/>
              <a:buNone/>
              <a:defRPr sz="1800"/>
            </a:lvl1pPr>
            <a:lvl2pPr>
              <a:defRPr sz="1800"/>
            </a:lvl2pPr>
            <a:lvl3pPr>
              <a:defRPr sz="1800"/>
            </a:lvl3pPr>
            <a:lvl4pPr>
              <a:defRPr sz="1800"/>
            </a:lvl4pPr>
            <a:lvl5pPr>
              <a:defRPr sz="1800"/>
            </a:lvl5pPr>
          </a:lstStyle>
          <a:p>
            <a:pPr lvl="0"/>
            <a:r>
              <a:rPr lang="en-US"/>
              <a:t>Click to edit Master text styles</a:t>
            </a:r>
          </a:p>
        </p:txBody>
      </p:sp>
      <p:sp>
        <p:nvSpPr>
          <p:cNvPr id="12" name="Text Placeholder 20"/>
          <p:cNvSpPr>
            <a:spLocks noGrp="1"/>
          </p:cNvSpPr>
          <p:nvPr>
            <p:ph type="body" sz="quarter" idx="14"/>
          </p:nvPr>
        </p:nvSpPr>
        <p:spPr>
          <a:xfrm>
            <a:off x="660338" y="5429265"/>
            <a:ext cx="10198196" cy="1288803"/>
          </a:xfrm>
          <a:prstGeom prst="rect">
            <a:avLst/>
          </a:prstGeom>
        </p:spPr>
        <p:txBody>
          <a:bodyPr anchor="b" anchorCtr="0">
            <a:normAutofit/>
          </a:bodyPr>
          <a:lstStyle>
            <a:lvl1pPr marL="0" indent="0">
              <a:buNone/>
              <a:defRPr sz="900">
                <a:latin typeface="Arial" pitchFamily="34" charset="0"/>
              </a:defRPr>
            </a:lvl1pPr>
            <a:lvl2pPr>
              <a:defRPr sz="700"/>
            </a:lvl2pPr>
            <a:lvl3pPr>
              <a:defRPr sz="700"/>
            </a:lvl3pPr>
            <a:lvl4pPr>
              <a:defRPr sz="700"/>
            </a:lvl4pPr>
            <a:lvl5pPr>
              <a:defRPr sz="700"/>
            </a:lvl5pPr>
          </a:lstStyle>
          <a:p>
            <a:endParaRPr lang="en-US" dirty="0"/>
          </a:p>
        </p:txBody>
      </p:sp>
      <p:sp>
        <p:nvSpPr>
          <p:cNvPr id="7" name="Slide Number Placeholder 5"/>
          <p:cNvSpPr>
            <a:spLocks noGrp="1"/>
          </p:cNvSpPr>
          <p:nvPr>
            <p:ph type="sldNum" sz="quarter" idx="19"/>
          </p:nvPr>
        </p:nvSpPr>
        <p:spPr/>
        <p:txBody>
          <a:bodyPr/>
          <a:lstStyle>
            <a:lvl1pPr>
              <a:defRPr/>
            </a:lvl1pPr>
          </a:lstStyle>
          <a:p>
            <a:pPr>
              <a:defRPr/>
            </a:pPr>
            <a:fld id="{53786B85-B654-4588-8F58-EFB6D882E059}"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2998650048"/>
      </p:ext>
    </p:extLst>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8" name="Rectangle 7"/>
          <p:cNvSpPr/>
          <p:nvPr userDrawn="1"/>
        </p:nvSpPr>
        <p:spPr>
          <a:xfrm>
            <a:off x="0" y="1628775"/>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800" dirty="0">
                <a:solidFill>
                  <a:prstClr val="white"/>
                </a:solidFill>
              </a:rPr>
              <a:t> </a:t>
            </a:r>
            <a:endParaRPr lang="th-TH" sz="2800" dirty="0">
              <a:solidFill>
                <a:prstClr val="white"/>
              </a:solidFill>
            </a:endParaRPr>
          </a:p>
        </p:txBody>
      </p:sp>
      <p:sp>
        <p:nvSpPr>
          <p:cNvPr id="10" name="Title 25"/>
          <p:cNvSpPr>
            <a:spLocks noGrp="1"/>
          </p:cNvSpPr>
          <p:nvPr>
            <p:ph type="title"/>
          </p:nvPr>
        </p:nvSpPr>
        <p:spPr>
          <a:xfrm>
            <a:off x="226475" y="1571612"/>
            <a:ext cx="11203563" cy="504000"/>
          </a:xfrm>
          <a:prstGeom prst="rect">
            <a:avLst/>
          </a:prstGeom>
        </p:spPr>
        <p:txBody>
          <a:bodyPr>
            <a:noAutofit/>
          </a:bodyPr>
          <a:lstStyle>
            <a:lvl1pPr algn="l">
              <a:defRPr sz="2400" b="1">
                <a:solidFill>
                  <a:srgbClr val="C00000"/>
                </a:solidFill>
              </a:defRPr>
            </a:lvl1pPr>
          </a:lstStyle>
          <a:p>
            <a:r>
              <a:rPr lang="en-US" dirty="0"/>
              <a:t>Click to edit Master title style</a:t>
            </a:r>
            <a:endParaRPr lang="th-TH" dirty="0"/>
          </a:p>
        </p:txBody>
      </p:sp>
      <p:sp>
        <p:nvSpPr>
          <p:cNvPr id="12" name="Content Placeholder 27"/>
          <p:cNvSpPr>
            <a:spLocks noGrp="1"/>
          </p:cNvSpPr>
          <p:nvPr>
            <p:ph sz="quarter" idx="18"/>
          </p:nvPr>
        </p:nvSpPr>
        <p:spPr>
          <a:xfrm>
            <a:off x="660335" y="2500305"/>
            <a:ext cx="5280000" cy="2926039"/>
          </a:xfrm>
          <a:prstGeom prst="rect">
            <a:avLst/>
          </a:prstGeom>
        </p:spPr>
        <p:txBody>
          <a:bodyPr>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4" name="Text Placeholder 13"/>
          <p:cNvSpPr>
            <a:spLocks noGrp="1"/>
          </p:cNvSpPr>
          <p:nvPr>
            <p:ph type="body" sz="quarter" idx="19"/>
          </p:nvPr>
        </p:nvSpPr>
        <p:spPr>
          <a:xfrm>
            <a:off x="660335" y="1978289"/>
            <a:ext cx="5280000" cy="522000"/>
          </a:xfrm>
          <a:prstGeom prst="rect">
            <a:avLst/>
          </a:prstGeom>
        </p:spPr>
        <p:txBody>
          <a:bodyPr/>
          <a:lstStyle>
            <a:lvl1pPr>
              <a:buFontTx/>
              <a:buNone/>
              <a:defRPr sz="1800" b="1"/>
            </a:lvl1pPr>
            <a:lvl2pPr>
              <a:defRPr sz="1800" b="1"/>
            </a:lvl2pPr>
            <a:lvl3pPr>
              <a:defRPr sz="1800" b="1"/>
            </a:lvl3pPr>
            <a:lvl4pPr>
              <a:defRPr sz="1800" b="1"/>
            </a:lvl4pPr>
            <a:lvl5pPr>
              <a:defRPr sz="1800" b="1"/>
            </a:lvl5pPr>
          </a:lstStyle>
          <a:p>
            <a:pPr lvl="0"/>
            <a:r>
              <a:rPr lang="en-US" dirty="0"/>
              <a:t>Click to edit Master text</a:t>
            </a:r>
            <a:endParaRPr lang="th-TH" dirty="0"/>
          </a:p>
        </p:txBody>
      </p:sp>
      <p:sp>
        <p:nvSpPr>
          <p:cNvPr id="18" name="Content Placeholder 27"/>
          <p:cNvSpPr>
            <a:spLocks noGrp="1"/>
          </p:cNvSpPr>
          <p:nvPr>
            <p:ph sz="quarter" idx="20"/>
          </p:nvPr>
        </p:nvSpPr>
        <p:spPr>
          <a:xfrm>
            <a:off x="6150037" y="2500305"/>
            <a:ext cx="5280000" cy="2926039"/>
          </a:xfrm>
          <a:prstGeom prst="rect">
            <a:avLst/>
          </a:prstGeom>
        </p:spPr>
        <p:txBody>
          <a:bodyPr>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9" name="Text Placeholder 13"/>
          <p:cNvSpPr>
            <a:spLocks noGrp="1"/>
          </p:cNvSpPr>
          <p:nvPr>
            <p:ph type="body" sz="quarter" idx="21"/>
          </p:nvPr>
        </p:nvSpPr>
        <p:spPr>
          <a:xfrm>
            <a:off x="6150037" y="1978289"/>
            <a:ext cx="5280000" cy="522000"/>
          </a:xfrm>
          <a:prstGeom prst="rect">
            <a:avLst/>
          </a:prstGeom>
        </p:spPr>
        <p:txBody>
          <a:bodyPr/>
          <a:lstStyle>
            <a:lvl1pPr>
              <a:buFontTx/>
              <a:buNone/>
              <a:defRPr sz="1800" b="1"/>
            </a:lvl1pPr>
            <a:lvl2pPr>
              <a:defRPr sz="1800" b="1"/>
            </a:lvl2pPr>
            <a:lvl3pPr>
              <a:defRPr sz="1800" b="1"/>
            </a:lvl3pPr>
            <a:lvl4pPr>
              <a:defRPr sz="1800" b="1"/>
            </a:lvl4pPr>
            <a:lvl5pPr>
              <a:defRPr sz="1800" b="1"/>
            </a:lvl5pPr>
          </a:lstStyle>
          <a:p>
            <a:pPr lvl="0"/>
            <a:r>
              <a:rPr lang="en-US" dirty="0"/>
              <a:t>Click to edit Master text</a:t>
            </a:r>
            <a:endParaRPr lang="th-TH" dirty="0"/>
          </a:p>
        </p:txBody>
      </p:sp>
      <p:sp>
        <p:nvSpPr>
          <p:cNvPr id="13" name="Text Placeholder 20"/>
          <p:cNvSpPr>
            <a:spLocks noGrp="1"/>
          </p:cNvSpPr>
          <p:nvPr>
            <p:ph type="body" sz="quarter" idx="14"/>
          </p:nvPr>
        </p:nvSpPr>
        <p:spPr>
          <a:xfrm>
            <a:off x="660338" y="5429265"/>
            <a:ext cx="10198196" cy="1288803"/>
          </a:xfrm>
          <a:prstGeom prst="rect">
            <a:avLst/>
          </a:prstGeom>
        </p:spPr>
        <p:txBody>
          <a:bodyPr anchor="b" anchorCtr="0">
            <a:normAutofit/>
          </a:bodyPr>
          <a:lstStyle>
            <a:lvl1pPr marL="0" indent="0">
              <a:buNone/>
              <a:defRPr sz="900">
                <a:latin typeface="Arial" pitchFamily="34" charset="0"/>
              </a:defRPr>
            </a:lvl1pPr>
            <a:lvl2pPr>
              <a:defRPr sz="700"/>
            </a:lvl2pPr>
            <a:lvl3pPr>
              <a:defRPr sz="700"/>
            </a:lvl3pPr>
            <a:lvl4pPr>
              <a:defRPr sz="700"/>
            </a:lvl4pPr>
            <a:lvl5pPr>
              <a:defRPr sz="700"/>
            </a:lvl5pPr>
          </a:lstStyle>
          <a:p>
            <a:endParaRPr lang="en-US" dirty="0"/>
          </a:p>
        </p:txBody>
      </p:sp>
      <p:sp>
        <p:nvSpPr>
          <p:cNvPr id="9" name="Slide Number Placeholder 5"/>
          <p:cNvSpPr>
            <a:spLocks noGrp="1"/>
          </p:cNvSpPr>
          <p:nvPr>
            <p:ph type="sldNum" sz="quarter" idx="22"/>
          </p:nvPr>
        </p:nvSpPr>
        <p:spPr/>
        <p:txBody>
          <a:bodyPr/>
          <a:lstStyle>
            <a:lvl1pPr>
              <a:defRPr/>
            </a:lvl1pPr>
          </a:lstStyle>
          <a:p>
            <a:pPr>
              <a:defRPr/>
            </a:pPr>
            <a:fld id="{6BAD096F-6941-4E2D-97CD-451B1108AF64}"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3109150331"/>
      </p:ext>
    </p:extLst>
  </p:cSld>
  <p:clrMapOvr>
    <a:overrideClrMapping bg1="lt1" tx1="dk1" bg2="lt2" tx2="dk2" accent1="accent1" accent2="accent2" accent3="accent3" accent4="accent4" accent5="accent5" accent6="accent6" hlink="hlink" folHlink="folHlink"/>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11" name="Text Placeholder 20"/>
          <p:cNvSpPr>
            <a:spLocks noGrp="1"/>
          </p:cNvSpPr>
          <p:nvPr>
            <p:ph type="body" sz="quarter" idx="14"/>
          </p:nvPr>
        </p:nvSpPr>
        <p:spPr>
          <a:xfrm>
            <a:off x="660338" y="5929331"/>
            <a:ext cx="10198197" cy="788737"/>
          </a:xfrm>
          <a:prstGeom prst="rect">
            <a:avLst/>
          </a:prstGeom>
        </p:spPr>
        <p:txBody>
          <a:bodyPr anchor="b" anchorCtr="0">
            <a:normAutofit/>
          </a:bodyPr>
          <a:lstStyle>
            <a:lvl1pPr marL="0" indent="0">
              <a:buNone/>
              <a:defRPr sz="900">
                <a:latin typeface="Arial" pitchFamily="34" charset="0"/>
              </a:defRPr>
            </a:lvl1pPr>
            <a:lvl2pPr>
              <a:defRPr sz="700"/>
            </a:lvl2pPr>
            <a:lvl3pPr>
              <a:defRPr sz="700"/>
            </a:lvl3pPr>
            <a:lvl4pPr>
              <a:defRPr sz="700"/>
            </a:lvl4pPr>
            <a:lvl5pPr>
              <a:defRPr sz="700"/>
            </a:lvl5pPr>
          </a:lstStyle>
          <a:p>
            <a:endParaRPr lang="en-US" dirty="0"/>
          </a:p>
        </p:txBody>
      </p:sp>
      <p:sp>
        <p:nvSpPr>
          <p:cNvPr id="7" name="Content Placeholder 27"/>
          <p:cNvSpPr>
            <a:spLocks noGrp="1"/>
          </p:cNvSpPr>
          <p:nvPr>
            <p:ph sz="quarter" idx="15"/>
          </p:nvPr>
        </p:nvSpPr>
        <p:spPr>
          <a:xfrm>
            <a:off x="660338" y="1571612"/>
            <a:ext cx="10769700" cy="4000528"/>
          </a:xfrm>
          <a:prstGeom prst="rect">
            <a:avLst/>
          </a:prstGeom>
        </p:spPr>
        <p:txBody>
          <a:bodyPr>
            <a:normAutofit/>
          </a:bodyPr>
          <a:lstStyle>
            <a:lvl1pPr>
              <a:buFontTx/>
              <a:buNone/>
              <a:defRPr sz="1800" b="1"/>
            </a:lvl1pPr>
            <a:lvl2pPr>
              <a:defRPr sz="1800" b="1"/>
            </a:lvl2pPr>
            <a:lvl3pPr>
              <a:defRPr sz="1800" b="1"/>
            </a:lvl3pPr>
            <a:lvl4pPr>
              <a:defRPr sz="1800" b="1"/>
            </a:lvl4pPr>
            <a:lvl5pPr>
              <a:defRPr sz="1800" b="1"/>
            </a:lvl5pPr>
          </a:lstStyle>
          <a:p>
            <a:pPr lvl="0"/>
            <a:r>
              <a:rPr lang="en-US" dirty="0"/>
              <a:t>Click to edit Master text </a:t>
            </a:r>
          </a:p>
        </p:txBody>
      </p:sp>
      <p:sp>
        <p:nvSpPr>
          <p:cNvPr id="8" name="Text Placeholder 16"/>
          <p:cNvSpPr>
            <a:spLocks noGrp="1"/>
          </p:cNvSpPr>
          <p:nvPr>
            <p:ph type="body" sz="quarter" idx="18"/>
          </p:nvPr>
        </p:nvSpPr>
        <p:spPr>
          <a:xfrm>
            <a:off x="660333" y="5572140"/>
            <a:ext cx="10769704" cy="357190"/>
          </a:xfrm>
          <a:prstGeom prst="rect">
            <a:avLst/>
          </a:prstGeom>
        </p:spPr>
        <p:txBody>
          <a:bodyPr/>
          <a:lstStyle>
            <a:lvl1pPr algn="ctr">
              <a:buFontTx/>
              <a:buNone/>
              <a:defRPr sz="1800" b="1"/>
            </a:lvl1pPr>
            <a:lvl2pPr>
              <a:defRPr sz="1800"/>
            </a:lvl2pPr>
            <a:lvl3pPr>
              <a:defRPr sz="1800"/>
            </a:lvl3pPr>
            <a:lvl4pPr>
              <a:defRPr sz="1800"/>
            </a:lvl4pPr>
            <a:lvl5pPr>
              <a:defRPr sz="1800"/>
            </a:lvl5pPr>
          </a:lstStyle>
          <a:p>
            <a:pPr lvl="0"/>
            <a:r>
              <a:rPr lang="en-US"/>
              <a:t>Click to edit Master text styles</a:t>
            </a:r>
          </a:p>
        </p:txBody>
      </p:sp>
      <p:sp>
        <p:nvSpPr>
          <p:cNvPr id="5" name="Slide Number Placeholder 5"/>
          <p:cNvSpPr>
            <a:spLocks noGrp="1"/>
          </p:cNvSpPr>
          <p:nvPr>
            <p:ph type="sldNum" sz="quarter" idx="19"/>
          </p:nvPr>
        </p:nvSpPr>
        <p:spPr/>
        <p:txBody>
          <a:bodyPr/>
          <a:lstStyle>
            <a:lvl1pPr>
              <a:defRPr/>
            </a:lvl1pPr>
          </a:lstStyle>
          <a:p>
            <a:pPr>
              <a:defRPr/>
            </a:pPr>
            <a:fld id="{E9ED34CC-5D27-4816-8520-E105C2AEBD3B}"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396057743"/>
      </p:ext>
    </p:extLst>
  </p:cSld>
  <p:clrMapOvr>
    <a:overrideClrMapping bg1="lt1" tx1="dk1" bg2="lt2" tx2="dk2" accent1="accent1" accent2="accent2" accent3="accent3" accent4="accent4" accent5="accent5" accent6="accent6" hlink="hlink" folHlink="folHlink"/>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a:prstGeom prst="rect">
            <a:avLst/>
          </a:prstGeom>
        </p:spPr>
        <p:txBody>
          <a:bodyPr/>
          <a:lstStyle/>
          <a:p>
            <a:r>
              <a:rPr lang="en-US"/>
              <a:t>Click to edit Master title style</a:t>
            </a:r>
            <a:endParaRPr lang="en-GB"/>
          </a:p>
        </p:txBody>
      </p:sp>
      <p:sp>
        <p:nvSpPr>
          <p:cNvPr id="3" name="Content Placeholder 2"/>
          <p:cNvSpPr>
            <a:spLocks noGrp="1"/>
          </p:cNvSpPr>
          <p:nvPr>
            <p:ph idx="1"/>
          </p:nvPr>
        </p:nvSpPr>
        <p:spPr>
          <a:xfrm>
            <a:off x="609600" y="1600201"/>
            <a:ext cx="10972800" cy="452596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a:xfrm>
            <a:off x="609600" y="6356351"/>
            <a:ext cx="2844800" cy="365125"/>
          </a:xfrm>
          <a:prstGeom prst="rect">
            <a:avLst/>
          </a:prstGeom>
        </p:spPr>
        <p:txBody>
          <a:bodyPr/>
          <a:lstStyle/>
          <a:p>
            <a:pPr fontAlgn="base">
              <a:spcBef>
                <a:spcPct val="0"/>
              </a:spcBef>
              <a:spcAft>
                <a:spcPct val="0"/>
              </a:spcAft>
            </a:pPr>
            <a:fld id="{A8CFE59A-AE40-44C8-A721-25DF978F082E}" type="datetimeFigureOut">
              <a:rPr lang="en-GB" smtClean="0">
                <a:solidFill>
                  <a:prstClr val="black"/>
                </a:solidFill>
                <a:cs typeface="Arial" charset="0"/>
              </a:rPr>
              <a:pPr fontAlgn="base">
                <a:spcBef>
                  <a:spcPct val="0"/>
                </a:spcBef>
                <a:spcAft>
                  <a:spcPct val="0"/>
                </a:spcAft>
              </a:pPr>
              <a:t>07/04/2022</a:t>
            </a:fld>
            <a:endParaRPr lang="en-GB">
              <a:solidFill>
                <a:prstClr val="black"/>
              </a:solidFill>
              <a:cs typeface="Arial" charset="0"/>
            </a:endParaRPr>
          </a:p>
        </p:txBody>
      </p:sp>
      <p:sp>
        <p:nvSpPr>
          <p:cNvPr id="5" name="Footer Placeholder 4"/>
          <p:cNvSpPr>
            <a:spLocks noGrp="1"/>
          </p:cNvSpPr>
          <p:nvPr>
            <p:ph type="ftr" sz="quarter" idx="11"/>
          </p:nvPr>
        </p:nvSpPr>
        <p:spPr>
          <a:xfrm>
            <a:off x="4165600" y="6356351"/>
            <a:ext cx="3860800" cy="365125"/>
          </a:xfrm>
          <a:prstGeom prst="rect">
            <a:avLst/>
          </a:prstGeom>
        </p:spPr>
        <p:txBody>
          <a:bodyPr/>
          <a:lstStyle/>
          <a:p>
            <a:pPr fontAlgn="base">
              <a:spcBef>
                <a:spcPct val="0"/>
              </a:spcBef>
              <a:spcAft>
                <a:spcPct val="0"/>
              </a:spcAft>
            </a:pPr>
            <a:endParaRPr lang="en-GB">
              <a:solidFill>
                <a:prstClr val="black"/>
              </a:solidFill>
              <a:cs typeface="Arial" charset="0"/>
            </a:endParaRPr>
          </a:p>
        </p:txBody>
      </p:sp>
      <p:sp>
        <p:nvSpPr>
          <p:cNvPr id="6" name="Slide Number Placeholder 5"/>
          <p:cNvSpPr>
            <a:spLocks noGrp="1"/>
          </p:cNvSpPr>
          <p:nvPr>
            <p:ph type="sldNum" sz="quarter" idx="12"/>
          </p:nvPr>
        </p:nvSpPr>
        <p:spPr/>
        <p:txBody>
          <a:bodyPr/>
          <a:lstStyle/>
          <a:p>
            <a:fld id="{7687E4CA-9C50-4050-B661-CFB2FB494DE3}"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62444413"/>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5" name="Rectangle 4"/>
          <p:cNvSpPr/>
          <p:nvPr userDrawn="1"/>
        </p:nvSpPr>
        <p:spPr>
          <a:xfrm>
            <a:off x="0" y="1628775"/>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800" dirty="0">
                <a:solidFill>
                  <a:prstClr val="white"/>
                </a:solidFill>
              </a:rPr>
              <a:t> </a:t>
            </a:r>
            <a:endParaRPr lang="th-TH" sz="2800" dirty="0">
              <a:solidFill>
                <a:prstClr val="white"/>
              </a:solidFill>
            </a:endParaRPr>
          </a:p>
        </p:txBody>
      </p:sp>
      <p:sp>
        <p:nvSpPr>
          <p:cNvPr id="18" name="Subtitle 2"/>
          <p:cNvSpPr>
            <a:spLocks noGrp="1"/>
          </p:cNvSpPr>
          <p:nvPr>
            <p:ph type="subTitle" idx="1"/>
          </p:nvPr>
        </p:nvSpPr>
        <p:spPr>
          <a:xfrm>
            <a:off x="660338" y="1978291"/>
            <a:ext cx="10769700" cy="3448055"/>
          </a:xfrm>
          <a:prstGeom prst="rect">
            <a:avLst/>
          </a:prstGeom>
        </p:spPr>
        <p:txBody>
          <a:bodyPr>
            <a:normAutofit/>
          </a:bodyPr>
          <a:lstStyle>
            <a:lvl1pPr marL="533400" marR="0" indent="-533400" algn="l" defTabSz="914400" rtl="0" eaLnBrk="1" fontAlgn="auto" latinLnBrk="0" hangingPunct="1">
              <a:lnSpc>
                <a:spcPct val="150000"/>
              </a:lnSpc>
              <a:spcBef>
                <a:spcPct val="20000"/>
              </a:spcBef>
              <a:spcAft>
                <a:spcPts val="0"/>
              </a:spcAft>
              <a:buClrTx/>
              <a:buSzPct val="250000"/>
              <a:buFontTx/>
              <a:buBlip>
                <a:blip r:embed="rId2"/>
              </a:buBlip>
              <a:tabLst/>
              <a:defRPr sz="1800" b="1">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lvl="0"/>
            <a:r>
              <a:rPr lang="en-US" noProof="0" dirty="0"/>
              <a:t>Click to edit Master subtitle style</a:t>
            </a:r>
            <a:endParaRPr lang="th-TH" noProof="0" dirty="0"/>
          </a:p>
        </p:txBody>
      </p:sp>
      <p:sp>
        <p:nvSpPr>
          <p:cNvPr id="10" name="Title 25"/>
          <p:cNvSpPr>
            <a:spLocks noGrp="1"/>
          </p:cNvSpPr>
          <p:nvPr>
            <p:ph type="title"/>
          </p:nvPr>
        </p:nvSpPr>
        <p:spPr>
          <a:xfrm>
            <a:off x="226475" y="1571612"/>
            <a:ext cx="11203563" cy="504000"/>
          </a:xfrm>
          <a:prstGeom prst="rect">
            <a:avLst/>
          </a:prstGeom>
        </p:spPr>
        <p:txBody>
          <a:bodyPr>
            <a:noAutofit/>
          </a:bodyPr>
          <a:lstStyle>
            <a:lvl1pPr algn="l">
              <a:defRPr sz="2400" b="1">
                <a:solidFill>
                  <a:srgbClr val="C00000"/>
                </a:solidFill>
              </a:defRPr>
            </a:lvl1pPr>
          </a:lstStyle>
          <a:p>
            <a:r>
              <a:rPr lang="en-US" dirty="0"/>
              <a:t>Click to edit Master title style</a:t>
            </a:r>
            <a:endParaRPr lang="th-TH" dirty="0"/>
          </a:p>
        </p:txBody>
      </p:sp>
      <p:sp>
        <p:nvSpPr>
          <p:cNvPr id="13" name="Text Placeholder 20"/>
          <p:cNvSpPr>
            <a:spLocks noGrp="1"/>
          </p:cNvSpPr>
          <p:nvPr>
            <p:ph type="body" sz="quarter" idx="14"/>
          </p:nvPr>
        </p:nvSpPr>
        <p:spPr>
          <a:xfrm>
            <a:off x="660338" y="5429265"/>
            <a:ext cx="10198196" cy="1288803"/>
          </a:xfrm>
          <a:prstGeom prst="rect">
            <a:avLst/>
          </a:prstGeom>
        </p:spPr>
        <p:txBody>
          <a:bodyPr anchor="b" anchorCtr="0">
            <a:normAutofit/>
          </a:bodyPr>
          <a:lstStyle>
            <a:lvl1pPr marL="0" indent="0">
              <a:buNone/>
              <a:defRPr sz="900">
                <a:latin typeface="Arial" pitchFamily="34" charset="0"/>
              </a:defRPr>
            </a:lvl1pPr>
            <a:lvl2pPr>
              <a:defRPr sz="700"/>
            </a:lvl2pPr>
            <a:lvl3pPr>
              <a:defRPr sz="700"/>
            </a:lvl3pPr>
            <a:lvl4pPr>
              <a:defRPr sz="700"/>
            </a:lvl4pPr>
            <a:lvl5pPr>
              <a:defRPr sz="700"/>
            </a:lvl5pPr>
          </a:lstStyle>
          <a:p>
            <a:endParaRPr lang="en-US" dirty="0"/>
          </a:p>
        </p:txBody>
      </p:sp>
      <p:sp>
        <p:nvSpPr>
          <p:cNvPr id="6" name="Slide Number Placeholder 5"/>
          <p:cNvSpPr>
            <a:spLocks noGrp="1"/>
          </p:cNvSpPr>
          <p:nvPr>
            <p:ph type="sldNum" sz="quarter" idx="15"/>
          </p:nvPr>
        </p:nvSpPr>
        <p:spPr/>
        <p:txBody>
          <a:bodyPr/>
          <a:lstStyle>
            <a:lvl1pPr>
              <a:defRPr/>
            </a:lvl1pPr>
          </a:lstStyle>
          <a:p>
            <a:pPr>
              <a:defRPr/>
            </a:pPr>
            <a:fld id="{B283FC99-0C6A-408E-BF8B-1CCAAF08B1BE}"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2587347455"/>
      </p:ext>
    </p:extLst>
  </p:cSld>
  <p:clrMapOvr>
    <a:overrideClrMapping bg1="lt1" tx1="dk1" bg2="lt2" tx2="dk2" accent1="accent1" accent2="accent2" accent3="accent3" accent4="accent4" accent5="accent5" accent6="accent6" hlink="hlink" folHlink="folHlink"/>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Title and Object">
    <p:spTree>
      <p:nvGrpSpPr>
        <p:cNvPr id="1" name=""/>
        <p:cNvGrpSpPr/>
        <p:nvPr/>
      </p:nvGrpSpPr>
      <p:grpSpPr>
        <a:xfrm>
          <a:off x="0" y="0"/>
          <a:ext cx="0" cy="0"/>
          <a:chOff x="0" y="0"/>
          <a:chExt cx="0" cy="0"/>
        </a:xfrm>
      </p:grpSpPr>
      <p:sp>
        <p:nvSpPr>
          <p:cNvPr id="5" name="Rectangle 4"/>
          <p:cNvSpPr/>
          <p:nvPr userDrawn="1"/>
        </p:nvSpPr>
        <p:spPr>
          <a:xfrm>
            <a:off x="0" y="1628775"/>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800" dirty="0">
                <a:solidFill>
                  <a:prstClr val="white"/>
                </a:solidFill>
              </a:rPr>
              <a:t> </a:t>
            </a:r>
            <a:endParaRPr lang="th-TH" sz="2800" dirty="0">
              <a:solidFill>
                <a:prstClr val="white"/>
              </a:solidFill>
            </a:endParaRPr>
          </a:p>
        </p:txBody>
      </p:sp>
      <p:sp>
        <p:nvSpPr>
          <p:cNvPr id="10" name="Title 25"/>
          <p:cNvSpPr>
            <a:spLocks noGrp="1"/>
          </p:cNvSpPr>
          <p:nvPr>
            <p:ph type="title"/>
          </p:nvPr>
        </p:nvSpPr>
        <p:spPr>
          <a:xfrm>
            <a:off x="226475" y="1571612"/>
            <a:ext cx="11203563" cy="504000"/>
          </a:xfrm>
          <a:prstGeom prst="rect">
            <a:avLst/>
          </a:prstGeom>
        </p:spPr>
        <p:txBody>
          <a:bodyPr>
            <a:noAutofit/>
          </a:bodyPr>
          <a:lstStyle>
            <a:lvl1pPr algn="l">
              <a:defRPr sz="2400" b="1">
                <a:solidFill>
                  <a:srgbClr val="C00000"/>
                </a:solidFill>
              </a:defRPr>
            </a:lvl1pPr>
          </a:lstStyle>
          <a:p>
            <a:r>
              <a:rPr lang="en-US" dirty="0"/>
              <a:t>Click to edit Master title style</a:t>
            </a:r>
            <a:endParaRPr lang="th-TH" dirty="0"/>
          </a:p>
        </p:txBody>
      </p:sp>
      <p:sp>
        <p:nvSpPr>
          <p:cNvPr id="14" name="Content Placeholder 27"/>
          <p:cNvSpPr>
            <a:spLocks noGrp="1"/>
          </p:cNvSpPr>
          <p:nvPr>
            <p:ph sz="quarter" idx="13"/>
          </p:nvPr>
        </p:nvSpPr>
        <p:spPr>
          <a:xfrm>
            <a:off x="660338" y="1978289"/>
            <a:ext cx="10769700" cy="3448056"/>
          </a:xfrm>
          <a:prstGeom prst="rect">
            <a:avLst/>
          </a:prstGeom>
        </p:spPr>
        <p:txBody>
          <a:bodyPr>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7" name="Text Placeholder 20"/>
          <p:cNvSpPr>
            <a:spLocks noGrp="1"/>
          </p:cNvSpPr>
          <p:nvPr>
            <p:ph type="body" sz="quarter" idx="14"/>
          </p:nvPr>
        </p:nvSpPr>
        <p:spPr>
          <a:xfrm>
            <a:off x="660338" y="5429265"/>
            <a:ext cx="10198196" cy="1288803"/>
          </a:xfrm>
          <a:prstGeom prst="rect">
            <a:avLst/>
          </a:prstGeom>
        </p:spPr>
        <p:txBody>
          <a:bodyPr anchor="b" anchorCtr="0">
            <a:normAutofit/>
          </a:bodyPr>
          <a:lstStyle>
            <a:lvl1pPr marL="0" indent="0">
              <a:buNone/>
              <a:defRPr sz="900">
                <a:latin typeface="Arial" pitchFamily="34" charset="0"/>
              </a:defRPr>
            </a:lvl1pPr>
            <a:lvl2pPr>
              <a:defRPr sz="700"/>
            </a:lvl2pPr>
            <a:lvl3pPr>
              <a:defRPr sz="700"/>
            </a:lvl3pPr>
            <a:lvl4pPr>
              <a:defRPr sz="700"/>
            </a:lvl4pPr>
            <a:lvl5pPr>
              <a:defRPr sz="700"/>
            </a:lvl5pPr>
          </a:lstStyle>
          <a:p>
            <a:endParaRPr lang="en-US" dirty="0"/>
          </a:p>
        </p:txBody>
      </p:sp>
      <p:sp>
        <p:nvSpPr>
          <p:cNvPr id="6" name="Slide Number Placeholder 5"/>
          <p:cNvSpPr>
            <a:spLocks noGrp="1"/>
          </p:cNvSpPr>
          <p:nvPr>
            <p:ph type="sldNum" sz="quarter" idx="15"/>
          </p:nvPr>
        </p:nvSpPr>
        <p:spPr/>
        <p:txBody>
          <a:bodyPr/>
          <a:lstStyle>
            <a:lvl1pPr>
              <a:defRPr/>
            </a:lvl1pPr>
          </a:lstStyle>
          <a:p>
            <a:pPr>
              <a:defRPr/>
            </a:pPr>
            <a:fld id="{5C997690-538C-459A-B78B-6DDEECAB5D02}"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1742267145"/>
      </p:ext>
    </p:extLst>
  </p:cSld>
  <p:clrMapOvr>
    <a:overrideClrMapping bg1="lt1" tx1="dk1" bg2="lt2" tx2="dk2" accent1="accent1" accent2="accent2" accent3="accent3" accent4="accent4" accent5="accent5" accent6="accent6" hlink="hlink" folHlink="folHlink"/>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6" name="Rectangle 5"/>
          <p:cNvSpPr/>
          <p:nvPr userDrawn="1"/>
        </p:nvSpPr>
        <p:spPr>
          <a:xfrm>
            <a:off x="0" y="1628775"/>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800" dirty="0">
                <a:solidFill>
                  <a:prstClr val="white"/>
                </a:solidFill>
              </a:rPr>
              <a:t> </a:t>
            </a:r>
            <a:endParaRPr lang="th-TH" sz="2800" dirty="0">
              <a:solidFill>
                <a:prstClr val="white"/>
              </a:solidFill>
            </a:endParaRPr>
          </a:p>
        </p:txBody>
      </p:sp>
      <p:sp>
        <p:nvSpPr>
          <p:cNvPr id="10" name="Title 25"/>
          <p:cNvSpPr>
            <a:spLocks noGrp="1"/>
          </p:cNvSpPr>
          <p:nvPr>
            <p:ph type="title"/>
          </p:nvPr>
        </p:nvSpPr>
        <p:spPr>
          <a:xfrm>
            <a:off x="226475" y="1571612"/>
            <a:ext cx="11203563" cy="504000"/>
          </a:xfrm>
          <a:prstGeom prst="rect">
            <a:avLst/>
          </a:prstGeom>
        </p:spPr>
        <p:txBody>
          <a:bodyPr>
            <a:noAutofit/>
          </a:bodyPr>
          <a:lstStyle>
            <a:lvl1pPr algn="l">
              <a:defRPr sz="2400" b="1">
                <a:solidFill>
                  <a:srgbClr val="C00000"/>
                </a:solidFill>
              </a:defRPr>
            </a:lvl1pPr>
          </a:lstStyle>
          <a:p>
            <a:r>
              <a:rPr lang="en-US" dirty="0"/>
              <a:t>Click to edit Master title style</a:t>
            </a:r>
            <a:endParaRPr lang="th-TH" dirty="0"/>
          </a:p>
        </p:txBody>
      </p:sp>
      <p:sp>
        <p:nvSpPr>
          <p:cNvPr id="7" name="Content Placeholder 27"/>
          <p:cNvSpPr>
            <a:spLocks noGrp="1"/>
          </p:cNvSpPr>
          <p:nvPr>
            <p:ph sz="quarter" idx="16"/>
          </p:nvPr>
        </p:nvSpPr>
        <p:spPr>
          <a:xfrm>
            <a:off x="660335" y="1978289"/>
            <a:ext cx="5280000" cy="3448056"/>
          </a:xfrm>
          <a:prstGeom prst="rect">
            <a:avLst/>
          </a:prstGeom>
        </p:spPr>
        <p:txBody>
          <a:bodyPr>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9" name="Content Placeholder 27"/>
          <p:cNvSpPr>
            <a:spLocks noGrp="1"/>
          </p:cNvSpPr>
          <p:nvPr>
            <p:ph sz="quarter" idx="17"/>
          </p:nvPr>
        </p:nvSpPr>
        <p:spPr>
          <a:xfrm>
            <a:off x="6150037" y="1978289"/>
            <a:ext cx="5280000" cy="3448056"/>
          </a:xfrm>
          <a:prstGeom prst="rect">
            <a:avLst/>
          </a:prstGeom>
        </p:spPr>
        <p:txBody>
          <a:bodyPr>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2" name="Text Placeholder 20"/>
          <p:cNvSpPr>
            <a:spLocks noGrp="1"/>
          </p:cNvSpPr>
          <p:nvPr>
            <p:ph type="body" sz="quarter" idx="14"/>
          </p:nvPr>
        </p:nvSpPr>
        <p:spPr>
          <a:xfrm>
            <a:off x="660338" y="5429265"/>
            <a:ext cx="10198196" cy="1288803"/>
          </a:xfrm>
          <a:prstGeom prst="rect">
            <a:avLst/>
          </a:prstGeom>
        </p:spPr>
        <p:txBody>
          <a:bodyPr anchor="b" anchorCtr="0">
            <a:normAutofit/>
          </a:bodyPr>
          <a:lstStyle>
            <a:lvl1pPr marL="0" indent="0">
              <a:buNone/>
              <a:defRPr sz="900">
                <a:latin typeface="Arial" pitchFamily="34" charset="0"/>
              </a:defRPr>
            </a:lvl1pPr>
            <a:lvl2pPr>
              <a:defRPr sz="700"/>
            </a:lvl2pPr>
            <a:lvl3pPr>
              <a:defRPr sz="700"/>
            </a:lvl3pPr>
            <a:lvl4pPr>
              <a:defRPr sz="700"/>
            </a:lvl4pPr>
            <a:lvl5pPr>
              <a:defRPr sz="700"/>
            </a:lvl5pPr>
          </a:lstStyle>
          <a:p>
            <a:endParaRPr lang="en-US" dirty="0"/>
          </a:p>
        </p:txBody>
      </p:sp>
      <p:sp>
        <p:nvSpPr>
          <p:cNvPr id="8" name="Slide Number Placeholder 5"/>
          <p:cNvSpPr>
            <a:spLocks noGrp="1"/>
          </p:cNvSpPr>
          <p:nvPr>
            <p:ph type="sldNum" sz="quarter" idx="18"/>
          </p:nvPr>
        </p:nvSpPr>
        <p:spPr/>
        <p:txBody>
          <a:bodyPr/>
          <a:lstStyle>
            <a:lvl1pPr>
              <a:defRPr/>
            </a:lvl1pPr>
          </a:lstStyle>
          <a:p>
            <a:pPr>
              <a:defRPr/>
            </a:pPr>
            <a:fld id="{B86E821F-851F-4B91-AE99-EE322858DAEA}"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3806596618"/>
      </p:ext>
    </p:extLst>
  </p:cSld>
  <p:clrMapOvr>
    <a:overrideClrMapping bg1="lt1" tx1="dk1" bg2="lt2" tx2="dk2" accent1="accent1" accent2="accent2" accent3="accent3" accent4="accent4" accent5="accent5" accent6="accent6" hlink="hlink" folHlink="folHlink"/>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8" name="Rectangle 7"/>
          <p:cNvSpPr/>
          <p:nvPr userDrawn="1"/>
        </p:nvSpPr>
        <p:spPr>
          <a:xfrm>
            <a:off x="0" y="1628775"/>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800" dirty="0">
                <a:solidFill>
                  <a:prstClr val="white"/>
                </a:solidFill>
              </a:rPr>
              <a:t> </a:t>
            </a:r>
            <a:endParaRPr lang="th-TH" sz="2800" dirty="0">
              <a:solidFill>
                <a:prstClr val="white"/>
              </a:solidFill>
            </a:endParaRPr>
          </a:p>
        </p:txBody>
      </p:sp>
      <p:sp>
        <p:nvSpPr>
          <p:cNvPr id="10" name="Title 25"/>
          <p:cNvSpPr>
            <a:spLocks noGrp="1"/>
          </p:cNvSpPr>
          <p:nvPr>
            <p:ph type="title"/>
          </p:nvPr>
        </p:nvSpPr>
        <p:spPr>
          <a:xfrm>
            <a:off x="226475" y="1571612"/>
            <a:ext cx="11203563" cy="504000"/>
          </a:xfrm>
          <a:prstGeom prst="rect">
            <a:avLst/>
          </a:prstGeom>
        </p:spPr>
        <p:txBody>
          <a:bodyPr>
            <a:noAutofit/>
          </a:bodyPr>
          <a:lstStyle>
            <a:lvl1pPr algn="l">
              <a:defRPr sz="2400" b="1">
                <a:solidFill>
                  <a:srgbClr val="C00000"/>
                </a:solidFill>
              </a:defRPr>
            </a:lvl1pPr>
          </a:lstStyle>
          <a:p>
            <a:r>
              <a:rPr lang="en-US" dirty="0"/>
              <a:t>Click to edit Master title style</a:t>
            </a:r>
            <a:endParaRPr lang="th-TH" dirty="0"/>
          </a:p>
        </p:txBody>
      </p:sp>
      <p:sp>
        <p:nvSpPr>
          <p:cNvPr id="12" name="Content Placeholder 27"/>
          <p:cNvSpPr>
            <a:spLocks noGrp="1"/>
          </p:cNvSpPr>
          <p:nvPr>
            <p:ph sz="quarter" idx="18"/>
          </p:nvPr>
        </p:nvSpPr>
        <p:spPr>
          <a:xfrm>
            <a:off x="660335" y="2500305"/>
            <a:ext cx="5280000" cy="2926039"/>
          </a:xfrm>
          <a:prstGeom prst="rect">
            <a:avLst/>
          </a:prstGeom>
        </p:spPr>
        <p:txBody>
          <a:bodyPr>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4" name="Text Placeholder 13"/>
          <p:cNvSpPr>
            <a:spLocks noGrp="1"/>
          </p:cNvSpPr>
          <p:nvPr>
            <p:ph type="body" sz="quarter" idx="19"/>
          </p:nvPr>
        </p:nvSpPr>
        <p:spPr>
          <a:xfrm>
            <a:off x="660335" y="1978289"/>
            <a:ext cx="5280000" cy="522000"/>
          </a:xfrm>
          <a:prstGeom prst="rect">
            <a:avLst/>
          </a:prstGeom>
        </p:spPr>
        <p:txBody>
          <a:bodyPr/>
          <a:lstStyle>
            <a:lvl1pPr>
              <a:buFontTx/>
              <a:buNone/>
              <a:defRPr sz="1800" b="1"/>
            </a:lvl1pPr>
            <a:lvl2pPr>
              <a:defRPr sz="1800" b="1"/>
            </a:lvl2pPr>
            <a:lvl3pPr>
              <a:defRPr sz="1800" b="1"/>
            </a:lvl3pPr>
            <a:lvl4pPr>
              <a:defRPr sz="1800" b="1"/>
            </a:lvl4pPr>
            <a:lvl5pPr>
              <a:defRPr sz="1800" b="1"/>
            </a:lvl5pPr>
          </a:lstStyle>
          <a:p>
            <a:pPr lvl="0"/>
            <a:r>
              <a:rPr lang="en-US" dirty="0"/>
              <a:t>Click to edit Master text</a:t>
            </a:r>
            <a:endParaRPr lang="th-TH" dirty="0"/>
          </a:p>
        </p:txBody>
      </p:sp>
      <p:sp>
        <p:nvSpPr>
          <p:cNvPr id="18" name="Content Placeholder 27"/>
          <p:cNvSpPr>
            <a:spLocks noGrp="1"/>
          </p:cNvSpPr>
          <p:nvPr>
            <p:ph sz="quarter" idx="20"/>
          </p:nvPr>
        </p:nvSpPr>
        <p:spPr>
          <a:xfrm>
            <a:off x="6150037" y="2500305"/>
            <a:ext cx="5280000" cy="2926039"/>
          </a:xfrm>
          <a:prstGeom prst="rect">
            <a:avLst/>
          </a:prstGeom>
        </p:spPr>
        <p:txBody>
          <a:bodyPr>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9" name="Text Placeholder 13"/>
          <p:cNvSpPr>
            <a:spLocks noGrp="1"/>
          </p:cNvSpPr>
          <p:nvPr>
            <p:ph type="body" sz="quarter" idx="21"/>
          </p:nvPr>
        </p:nvSpPr>
        <p:spPr>
          <a:xfrm>
            <a:off x="6150037" y="1978289"/>
            <a:ext cx="5280000" cy="522000"/>
          </a:xfrm>
          <a:prstGeom prst="rect">
            <a:avLst/>
          </a:prstGeom>
        </p:spPr>
        <p:txBody>
          <a:bodyPr/>
          <a:lstStyle>
            <a:lvl1pPr>
              <a:buFontTx/>
              <a:buNone/>
              <a:defRPr sz="1800" b="1"/>
            </a:lvl1pPr>
            <a:lvl2pPr>
              <a:defRPr sz="1800" b="1"/>
            </a:lvl2pPr>
            <a:lvl3pPr>
              <a:defRPr sz="1800" b="1"/>
            </a:lvl3pPr>
            <a:lvl4pPr>
              <a:defRPr sz="1800" b="1"/>
            </a:lvl4pPr>
            <a:lvl5pPr>
              <a:defRPr sz="1800" b="1"/>
            </a:lvl5pPr>
          </a:lstStyle>
          <a:p>
            <a:pPr lvl="0"/>
            <a:r>
              <a:rPr lang="en-US" dirty="0"/>
              <a:t>Click to edit Master text</a:t>
            </a:r>
            <a:endParaRPr lang="th-TH" dirty="0"/>
          </a:p>
        </p:txBody>
      </p:sp>
      <p:sp>
        <p:nvSpPr>
          <p:cNvPr id="13" name="Text Placeholder 20"/>
          <p:cNvSpPr>
            <a:spLocks noGrp="1"/>
          </p:cNvSpPr>
          <p:nvPr>
            <p:ph type="body" sz="quarter" idx="14"/>
          </p:nvPr>
        </p:nvSpPr>
        <p:spPr>
          <a:xfrm>
            <a:off x="660338" y="5429265"/>
            <a:ext cx="10198196" cy="1288803"/>
          </a:xfrm>
          <a:prstGeom prst="rect">
            <a:avLst/>
          </a:prstGeom>
        </p:spPr>
        <p:txBody>
          <a:bodyPr anchor="b" anchorCtr="0">
            <a:normAutofit/>
          </a:bodyPr>
          <a:lstStyle>
            <a:lvl1pPr marL="0" indent="0">
              <a:buNone/>
              <a:defRPr sz="900">
                <a:latin typeface="Arial" pitchFamily="34" charset="0"/>
              </a:defRPr>
            </a:lvl1pPr>
            <a:lvl2pPr>
              <a:defRPr sz="700"/>
            </a:lvl2pPr>
            <a:lvl3pPr>
              <a:defRPr sz="700"/>
            </a:lvl3pPr>
            <a:lvl4pPr>
              <a:defRPr sz="700"/>
            </a:lvl4pPr>
            <a:lvl5pPr>
              <a:defRPr sz="700"/>
            </a:lvl5pPr>
          </a:lstStyle>
          <a:p>
            <a:endParaRPr lang="en-US" dirty="0"/>
          </a:p>
        </p:txBody>
      </p:sp>
      <p:sp>
        <p:nvSpPr>
          <p:cNvPr id="9" name="Slide Number Placeholder 5"/>
          <p:cNvSpPr>
            <a:spLocks noGrp="1"/>
          </p:cNvSpPr>
          <p:nvPr>
            <p:ph type="sldNum" sz="quarter" idx="22"/>
          </p:nvPr>
        </p:nvSpPr>
        <p:spPr/>
        <p:txBody>
          <a:bodyPr/>
          <a:lstStyle>
            <a:lvl1pPr>
              <a:defRPr/>
            </a:lvl1pPr>
          </a:lstStyle>
          <a:p>
            <a:pPr>
              <a:defRPr/>
            </a:pPr>
            <a:fld id="{4361A879-A8D0-4D98-BE78-77EB8AAE4D7C}"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528936728"/>
      </p:ext>
    </p:extLst>
  </p:cSld>
  <p:clrMapOvr>
    <a:overrideClrMapping bg1="lt1" tx1="dk1" bg2="lt2" tx2="dk2" accent1="accent1" accent2="accent2" accent3="accent3" accent4="accent4" accent5="accent5" accent6="accent6" hlink="hlink" folHlink="folHlink"/>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Rectangle 2"/>
          <p:cNvSpPr/>
          <p:nvPr userDrawn="1"/>
        </p:nvSpPr>
        <p:spPr>
          <a:xfrm>
            <a:off x="0" y="1628775"/>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800" dirty="0">
                <a:solidFill>
                  <a:prstClr val="white"/>
                </a:solidFill>
              </a:rPr>
              <a:t> </a:t>
            </a:r>
            <a:endParaRPr lang="th-TH" sz="2800" dirty="0">
              <a:solidFill>
                <a:prstClr val="white"/>
              </a:solidFill>
            </a:endParaRPr>
          </a:p>
        </p:txBody>
      </p:sp>
      <p:sp>
        <p:nvSpPr>
          <p:cNvPr id="10" name="Title 25"/>
          <p:cNvSpPr>
            <a:spLocks noGrp="1"/>
          </p:cNvSpPr>
          <p:nvPr>
            <p:ph type="title"/>
          </p:nvPr>
        </p:nvSpPr>
        <p:spPr>
          <a:xfrm>
            <a:off x="226475" y="1571612"/>
            <a:ext cx="11203563" cy="504000"/>
          </a:xfrm>
          <a:prstGeom prst="rect">
            <a:avLst/>
          </a:prstGeom>
        </p:spPr>
        <p:txBody>
          <a:bodyPr>
            <a:noAutofit/>
          </a:bodyPr>
          <a:lstStyle>
            <a:lvl1pPr algn="l">
              <a:defRPr sz="2400" b="1">
                <a:solidFill>
                  <a:srgbClr val="C00000"/>
                </a:solidFill>
              </a:defRPr>
            </a:lvl1pPr>
          </a:lstStyle>
          <a:p>
            <a:r>
              <a:rPr lang="en-US" dirty="0"/>
              <a:t>Click to edit Master title style</a:t>
            </a:r>
            <a:endParaRPr lang="th-TH" dirty="0"/>
          </a:p>
        </p:txBody>
      </p:sp>
      <p:sp>
        <p:nvSpPr>
          <p:cNvPr id="4" name="Slide Number Placeholder 5"/>
          <p:cNvSpPr>
            <a:spLocks noGrp="1"/>
          </p:cNvSpPr>
          <p:nvPr>
            <p:ph type="sldNum" sz="quarter" idx="10"/>
          </p:nvPr>
        </p:nvSpPr>
        <p:spPr/>
        <p:txBody>
          <a:bodyPr/>
          <a:lstStyle>
            <a:lvl1pPr>
              <a:defRPr/>
            </a:lvl1pPr>
          </a:lstStyle>
          <a:p>
            <a:pPr>
              <a:defRPr/>
            </a:pPr>
            <a:fld id="{CC1C0639-E552-4989-8A7B-1969A07727D5}" type="slidenum">
              <a:rPr lang="th-TH">
                <a:solidFill>
                  <a:prstClr val="black">
                    <a:tint val="75000"/>
                  </a:prstClr>
                </a:solidFill>
              </a:rPr>
              <a:pPr>
                <a:defRPr/>
              </a:pPr>
              <a:t>‹#›</a:t>
            </a:fld>
            <a:endParaRPr lang="th-TH" dirty="0">
              <a:solidFill>
                <a:prstClr val="black">
                  <a:tint val="75000"/>
                </a:prstClr>
              </a:solidFill>
            </a:endParaRPr>
          </a:p>
        </p:txBody>
      </p:sp>
    </p:spTree>
    <p:extLst>
      <p:ext uri="{BB962C8B-B14F-4D97-AF65-F5344CB8AC3E}">
        <p14:creationId xmlns:p14="http://schemas.microsoft.com/office/powerpoint/2010/main" val="3478183964"/>
      </p:ext>
    </p:extLst>
  </p:cSld>
  <p:clrMapOvr>
    <a:overrideClrMapping bg1="lt1" tx1="dk1" bg2="lt2" tx2="dk2" accent1="accent1" accent2="accent2" accent3="accent3" accent4="accent4" accent5="accent5" accent6="accent6" hlink="hlink" folHlink="folHlink"/>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Slide Number Placeholder 5"/>
          <p:cNvSpPr>
            <a:spLocks noGrp="1"/>
          </p:cNvSpPr>
          <p:nvPr>
            <p:ph type="sldNum" sz="quarter" idx="10"/>
          </p:nvPr>
        </p:nvSpPr>
        <p:spPr/>
        <p:txBody>
          <a:bodyPr/>
          <a:lstStyle>
            <a:lvl1pPr>
              <a:defRPr/>
            </a:lvl1pPr>
          </a:lstStyle>
          <a:p>
            <a:pPr>
              <a:defRPr/>
            </a:pPr>
            <a:fld id="{5A52DE18-A206-456B-B427-79890C649FD6}" type="slidenum">
              <a:rPr lang="th-TH">
                <a:solidFill>
                  <a:prstClr val="black">
                    <a:tint val="75000"/>
                  </a:prstClr>
                </a:solidFill>
              </a:rPr>
              <a:pPr>
                <a:defRPr/>
              </a:pPr>
              <a:t>‹#›</a:t>
            </a:fld>
            <a:endParaRPr lang="th-TH" dirty="0">
              <a:solidFill>
                <a:prstClr val="black">
                  <a:tint val="75000"/>
                </a:prstClr>
              </a:solidFill>
            </a:endParaRPr>
          </a:p>
        </p:txBody>
      </p:sp>
    </p:spTree>
    <p:extLst>
      <p:ext uri="{BB962C8B-B14F-4D97-AF65-F5344CB8AC3E}">
        <p14:creationId xmlns:p14="http://schemas.microsoft.com/office/powerpoint/2010/main" val="3844602421"/>
      </p:ext>
    </p:extLst>
  </p:cSld>
  <p:clrMapOvr>
    <a:overrideClrMapping bg1="lt1" tx1="dk1" bg2="lt2" tx2="dk2" accent1="accent1" accent2="accent2" accent3="accent3" accent4="accent4" accent5="accent5" accent6="accent6" hlink="hlink" folHlink="folHlink"/>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6" name="Rectangle 5"/>
          <p:cNvSpPr/>
          <p:nvPr userDrawn="1"/>
        </p:nvSpPr>
        <p:spPr>
          <a:xfrm>
            <a:off x="0" y="1628775"/>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800" dirty="0">
                <a:solidFill>
                  <a:prstClr val="white"/>
                </a:solidFill>
              </a:rPr>
              <a:t> </a:t>
            </a:r>
            <a:endParaRPr lang="th-TH" sz="2800" dirty="0">
              <a:solidFill>
                <a:prstClr val="white"/>
              </a:solidFill>
            </a:endParaRPr>
          </a:p>
        </p:txBody>
      </p:sp>
      <p:sp>
        <p:nvSpPr>
          <p:cNvPr id="10" name="Title 25"/>
          <p:cNvSpPr>
            <a:spLocks noGrp="1"/>
          </p:cNvSpPr>
          <p:nvPr>
            <p:ph type="title"/>
          </p:nvPr>
        </p:nvSpPr>
        <p:spPr>
          <a:xfrm>
            <a:off x="226475" y="1571612"/>
            <a:ext cx="4440765" cy="1214446"/>
          </a:xfrm>
          <a:prstGeom prst="rect">
            <a:avLst/>
          </a:prstGeom>
        </p:spPr>
        <p:txBody>
          <a:bodyPr>
            <a:noAutofit/>
          </a:bodyPr>
          <a:lstStyle>
            <a:lvl1pPr algn="l">
              <a:defRPr sz="2400" b="1">
                <a:solidFill>
                  <a:srgbClr val="C00000"/>
                </a:solidFill>
              </a:defRPr>
            </a:lvl1pPr>
          </a:lstStyle>
          <a:p>
            <a:r>
              <a:rPr lang="en-US" dirty="0"/>
              <a:t>Click to edit Master title style</a:t>
            </a:r>
            <a:endParaRPr lang="th-TH" dirty="0"/>
          </a:p>
        </p:txBody>
      </p:sp>
      <p:sp>
        <p:nvSpPr>
          <p:cNvPr id="9" name="Content Placeholder 27"/>
          <p:cNvSpPr>
            <a:spLocks noGrp="1"/>
          </p:cNvSpPr>
          <p:nvPr>
            <p:ph sz="quarter" idx="17"/>
          </p:nvPr>
        </p:nvSpPr>
        <p:spPr>
          <a:xfrm>
            <a:off x="4857741" y="1571613"/>
            <a:ext cx="6572296" cy="3854733"/>
          </a:xfrm>
          <a:prstGeom prst="rect">
            <a:avLst/>
          </a:prstGeom>
        </p:spPr>
        <p:txBody>
          <a:bodyPr>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8" name="Text Placeholder 16"/>
          <p:cNvSpPr>
            <a:spLocks noGrp="1"/>
          </p:cNvSpPr>
          <p:nvPr>
            <p:ph type="body" sz="quarter" idx="18"/>
          </p:nvPr>
        </p:nvSpPr>
        <p:spPr>
          <a:xfrm>
            <a:off x="660334" y="2857496"/>
            <a:ext cx="4006905" cy="2571768"/>
          </a:xfrm>
          <a:prstGeom prst="rect">
            <a:avLst/>
          </a:prstGeom>
        </p:spPr>
        <p:txBody>
          <a:bodyPr/>
          <a:lstStyle>
            <a:lvl1pPr>
              <a:buFontTx/>
              <a:buNone/>
              <a:defRPr sz="1800"/>
            </a:lvl1pPr>
            <a:lvl2pPr>
              <a:defRPr sz="1800"/>
            </a:lvl2pPr>
            <a:lvl3pPr>
              <a:defRPr sz="1800"/>
            </a:lvl3pPr>
            <a:lvl4pPr>
              <a:defRPr sz="1800"/>
            </a:lvl4pPr>
            <a:lvl5pPr>
              <a:defRPr sz="1800"/>
            </a:lvl5pPr>
          </a:lstStyle>
          <a:p>
            <a:pPr lvl="0"/>
            <a:r>
              <a:rPr lang="en-US"/>
              <a:t>Click to edit Master text styles</a:t>
            </a:r>
          </a:p>
        </p:txBody>
      </p:sp>
      <p:sp>
        <p:nvSpPr>
          <p:cNvPr id="12" name="Text Placeholder 20"/>
          <p:cNvSpPr>
            <a:spLocks noGrp="1"/>
          </p:cNvSpPr>
          <p:nvPr>
            <p:ph type="body" sz="quarter" idx="14"/>
          </p:nvPr>
        </p:nvSpPr>
        <p:spPr>
          <a:xfrm>
            <a:off x="660338" y="5429265"/>
            <a:ext cx="10198196" cy="1288803"/>
          </a:xfrm>
          <a:prstGeom prst="rect">
            <a:avLst/>
          </a:prstGeom>
        </p:spPr>
        <p:txBody>
          <a:bodyPr anchor="b" anchorCtr="0">
            <a:normAutofit/>
          </a:bodyPr>
          <a:lstStyle>
            <a:lvl1pPr marL="0" indent="0">
              <a:buNone/>
              <a:defRPr sz="900">
                <a:latin typeface="Arial" pitchFamily="34" charset="0"/>
              </a:defRPr>
            </a:lvl1pPr>
            <a:lvl2pPr>
              <a:defRPr sz="700"/>
            </a:lvl2pPr>
            <a:lvl3pPr>
              <a:defRPr sz="700"/>
            </a:lvl3pPr>
            <a:lvl4pPr>
              <a:defRPr sz="700"/>
            </a:lvl4pPr>
            <a:lvl5pPr>
              <a:defRPr sz="700"/>
            </a:lvl5pPr>
          </a:lstStyle>
          <a:p>
            <a:endParaRPr lang="en-US" dirty="0"/>
          </a:p>
        </p:txBody>
      </p:sp>
      <p:sp>
        <p:nvSpPr>
          <p:cNvPr id="7" name="Slide Number Placeholder 5"/>
          <p:cNvSpPr>
            <a:spLocks noGrp="1"/>
          </p:cNvSpPr>
          <p:nvPr>
            <p:ph type="sldNum" sz="quarter" idx="19"/>
          </p:nvPr>
        </p:nvSpPr>
        <p:spPr/>
        <p:txBody>
          <a:bodyPr/>
          <a:lstStyle>
            <a:lvl1pPr>
              <a:defRPr/>
            </a:lvl1pPr>
          </a:lstStyle>
          <a:p>
            <a:pPr>
              <a:defRPr/>
            </a:pPr>
            <a:fld id="{53786B85-B654-4588-8F58-EFB6D882E059}"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1054246083"/>
      </p:ext>
    </p:extLst>
  </p:cSld>
  <p:clrMapOvr>
    <a:overrideClrMapping bg1="lt1" tx1="dk1" bg2="lt2" tx2="dk2" accent1="accent1" accent2="accent2" accent3="accent3" accent4="accent4" accent5="accent5" accent6="accent6" hlink="hlink" folHlink="folHlink"/>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11" name="Text Placeholder 20"/>
          <p:cNvSpPr>
            <a:spLocks noGrp="1"/>
          </p:cNvSpPr>
          <p:nvPr>
            <p:ph type="body" sz="quarter" idx="14"/>
          </p:nvPr>
        </p:nvSpPr>
        <p:spPr>
          <a:xfrm>
            <a:off x="660338" y="5929331"/>
            <a:ext cx="10198197" cy="788737"/>
          </a:xfrm>
          <a:prstGeom prst="rect">
            <a:avLst/>
          </a:prstGeom>
        </p:spPr>
        <p:txBody>
          <a:bodyPr anchor="b" anchorCtr="0">
            <a:normAutofit/>
          </a:bodyPr>
          <a:lstStyle>
            <a:lvl1pPr marL="0" indent="0">
              <a:buNone/>
              <a:defRPr sz="900">
                <a:latin typeface="Arial" pitchFamily="34" charset="0"/>
              </a:defRPr>
            </a:lvl1pPr>
            <a:lvl2pPr>
              <a:defRPr sz="700"/>
            </a:lvl2pPr>
            <a:lvl3pPr>
              <a:defRPr sz="700"/>
            </a:lvl3pPr>
            <a:lvl4pPr>
              <a:defRPr sz="700"/>
            </a:lvl4pPr>
            <a:lvl5pPr>
              <a:defRPr sz="700"/>
            </a:lvl5pPr>
          </a:lstStyle>
          <a:p>
            <a:endParaRPr lang="en-US" dirty="0"/>
          </a:p>
        </p:txBody>
      </p:sp>
      <p:sp>
        <p:nvSpPr>
          <p:cNvPr id="7" name="Content Placeholder 27"/>
          <p:cNvSpPr>
            <a:spLocks noGrp="1"/>
          </p:cNvSpPr>
          <p:nvPr>
            <p:ph sz="quarter" idx="15"/>
          </p:nvPr>
        </p:nvSpPr>
        <p:spPr>
          <a:xfrm>
            <a:off x="660338" y="1571612"/>
            <a:ext cx="10769700" cy="4000528"/>
          </a:xfrm>
          <a:prstGeom prst="rect">
            <a:avLst/>
          </a:prstGeom>
        </p:spPr>
        <p:txBody>
          <a:bodyPr>
            <a:normAutofit/>
          </a:bodyPr>
          <a:lstStyle>
            <a:lvl1pPr>
              <a:buFontTx/>
              <a:buNone/>
              <a:defRPr sz="1800" b="1"/>
            </a:lvl1pPr>
            <a:lvl2pPr>
              <a:defRPr sz="1800" b="1"/>
            </a:lvl2pPr>
            <a:lvl3pPr>
              <a:defRPr sz="1800" b="1"/>
            </a:lvl3pPr>
            <a:lvl4pPr>
              <a:defRPr sz="1800" b="1"/>
            </a:lvl4pPr>
            <a:lvl5pPr>
              <a:defRPr sz="1800" b="1"/>
            </a:lvl5pPr>
          </a:lstStyle>
          <a:p>
            <a:pPr lvl="0"/>
            <a:r>
              <a:rPr lang="en-US" dirty="0"/>
              <a:t>Click to edit Master text </a:t>
            </a:r>
          </a:p>
        </p:txBody>
      </p:sp>
      <p:sp>
        <p:nvSpPr>
          <p:cNvPr id="8" name="Text Placeholder 16"/>
          <p:cNvSpPr>
            <a:spLocks noGrp="1"/>
          </p:cNvSpPr>
          <p:nvPr>
            <p:ph type="body" sz="quarter" idx="18"/>
          </p:nvPr>
        </p:nvSpPr>
        <p:spPr>
          <a:xfrm>
            <a:off x="660333" y="5572140"/>
            <a:ext cx="10769704" cy="357190"/>
          </a:xfrm>
          <a:prstGeom prst="rect">
            <a:avLst/>
          </a:prstGeom>
        </p:spPr>
        <p:txBody>
          <a:bodyPr/>
          <a:lstStyle>
            <a:lvl1pPr algn="ctr">
              <a:buFontTx/>
              <a:buNone/>
              <a:defRPr sz="1800" b="1"/>
            </a:lvl1pPr>
            <a:lvl2pPr>
              <a:defRPr sz="1800"/>
            </a:lvl2pPr>
            <a:lvl3pPr>
              <a:defRPr sz="1800"/>
            </a:lvl3pPr>
            <a:lvl4pPr>
              <a:defRPr sz="1800"/>
            </a:lvl4pPr>
            <a:lvl5pPr>
              <a:defRPr sz="1800"/>
            </a:lvl5pPr>
          </a:lstStyle>
          <a:p>
            <a:pPr lvl="0"/>
            <a:r>
              <a:rPr lang="en-US"/>
              <a:t>Click to edit Master text styles</a:t>
            </a:r>
          </a:p>
        </p:txBody>
      </p:sp>
      <p:sp>
        <p:nvSpPr>
          <p:cNvPr id="5" name="Slide Number Placeholder 5"/>
          <p:cNvSpPr>
            <a:spLocks noGrp="1"/>
          </p:cNvSpPr>
          <p:nvPr>
            <p:ph type="sldNum" sz="quarter" idx="19"/>
          </p:nvPr>
        </p:nvSpPr>
        <p:spPr/>
        <p:txBody>
          <a:bodyPr/>
          <a:lstStyle>
            <a:lvl1pPr>
              <a:defRPr/>
            </a:lvl1pPr>
          </a:lstStyle>
          <a:p>
            <a:pPr>
              <a:defRPr/>
            </a:pPr>
            <a:fld id="{E9ED34CC-5D27-4816-8520-E105C2AEBD3B}"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320311873"/>
      </p:ext>
    </p:extLst>
  </p:cSld>
  <p:clrMapOvr>
    <a:overrideClrMapping bg1="lt1" tx1="dk1" bg2="lt2" tx2="dk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Rectangle 2"/>
          <p:cNvSpPr/>
          <p:nvPr userDrawn="1"/>
        </p:nvSpPr>
        <p:spPr>
          <a:xfrm>
            <a:off x="0" y="1628775"/>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800" dirty="0">
                <a:solidFill>
                  <a:prstClr val="white"/>
                </a:solidFill>
              </a:rPr>
              <a:t> </a:t>
            </a:r>
            <a:endParaRPr lang="th-TH" sz="2800" dirty="0">
              <a:solidFill>
                <a:prstClr val="white"/>
              </a:solidFill>
            </a:endParaRPr>
          </a:p>
        </p:txBody>
      </p:sp>
      <p:sp>
        <p:nvSpPr>
          <p:cNvPr id="10" name="Title 25"/>
          <p:cNvSpPr>
            <a:spLocks noGrp="1"/>
          </p:cNvSpPr>
          <p:nvPr>
            <p:ph type="title"/>
          </p:nvPr>
        </p:nvSpPr>
        <p:spPr>
          <a:xfrm>
            <a:off x="226475" y="1571612"/>
            <a:ext cx="11203563" cy="504000"/>
          </a:xfrm>
          <a:prstGeom prst="rect">
            <a:avLst/>
          </a:prstGeom>
        </p:spPr>
        <p:txBody>
          <a:bodyPr>
            <a:noAutofit/>
          </a:bodyPr>
          <a:lstStyle>
            <a:lvl1pPr algn="l">
              <a:defRPr sz="2400" b="1">
                <a:solidFill>
                  <a:srgbClr val="C00000"/>
                </a:solidFill>
              </a:defRPr>
            </a:lvl1pPr>
          </a:lstStyle>
          <a:p>
            <a:r>
              <a:rPr lang="en-US" dirty="0"/>
              <a:t>Click to edit Master title style</a:t>
            </a:r>
            <a:endParaRPr lang="th-TH" dirty="0"/>
          </a:p>
        </p:txBody>
      </p:sp>
      <p:sp>
        <p:nvSpPr>
          <p:cNvPr id="4" name="Slide Number Placeholder 5"/>
          <p:cNvSpPr>
            <a:spLocks noGrp="1"/>
          </p:cNvSpPr>
          <p:nvPr>
            <p:ph type="sldNum" sz="quarter" idx="10"/>
          </p:nvPr>
        </p:nvSpPr>
        <p:spPr/>
        <p:txBody>
          <a:bodyPr/>
          <a:lstStyle>
            <a:lvl1pPr>
              <a:defRPr/>
            </a:lvl1pPr>
          </a:lstStyle>
          <a:p>
            <a:pPr>
              <a:defRPr/>
            </a:pPr>
            <a:fld id="{1A80E5FF-C53C-492D-AF64-26DE3F7EB158}" type="slidenum">
              <a:rPr lang="th-TH">
                <a:solidFill>
                  <a:prstClr val="black">
                    <a:tint val="75000"/>
                  </a:prstClr>
                </a:solidFill>
              </a:rPr>
              <a:pPr>
                <a:defRPr/>
              </a:pPr>
              <a:t>‹#›</a:t>
            </a:fld>
            <a:endParaRPr lang="th-TH" dirty="0">
              <a:solidFill>
                <a:prstClr val="black">
                  <a:tint val="75000"/>
                </a:prstClr>
              </a:solidFill>
            </a:endParaRPr>
          </a:p>
        </p:txBody>
      </p:sp>
    </p:spTree>
    <p:extLst>
      <p:ext uri="{BB962C8B-B14F-4D97-AF65-F5344CB8AC3E}">
        <p14:creationId xmlns:p14="http://schemas.microsoft.com/office/powerpoint/2010/main" val="4066445340"/>
      </p:ext>
    </p:extLst>
  </p:cSld>
  <p:clrMapOvr>
    <a:overrideClrMapping bg1="lt1" tx1="dk1" bg2="lt2" tx2="dk2" accent1="accent1" accent2="accent2" accent3="accent3" accent4="accent4" accent5="accent5" accent6="accent6" hlink="hlink" folHlink="folHlink"/>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a:prstGeom prst="rect">
            <a:avLst/>
          </a:prstGeom>
        </p:spPr>
        <p:txBody>
          <a:bodyPr/>
          <a:lstStyle/>
          <a:p>
            <a:r>
              <a:rPr lang="en-US"/>
              <a:t>Click to edit Master title style</a:t>
            </a:r>
            <a:endParaRPr lang="en-GB"/>
          </a:p>
        </p:txBody>
      </p:sp>
      <p:sp>
        <p:nvSpPr>
          <p:cNvPr id="3" name="Content Placeholder 2"/>
          <p:cNvSpPr>
            <a:spLocks noGrp="1"/>
          </p:cNvSpPr>
          <p:nvPr>
            <p:ph idx="1"/>
          </p:nvPr>
        </p:nvSpPr>
        <p:spPr>
          <a:xfrm>
            <a:off x="609600" y="1600201"/>
            <a:ext cx="10972800" cy="452596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a:xfrm>
            <a:off x="609600" y="6356351"/>
            <a:ext cx="2844800" cy="365125"/>
          </a:xfrm>
          <a:prstGeom prst="rect">
            <a:avLst/>
          </a:prstGeom>
        </p:spPr>
        <p:txBody>
          <a:bodyPr/>
          <a:lstStyle/>
          <a:p>
            <a:pPr fontAlgn="base">
              <a:spcBef>
                <a:spcPct val="0"/>
              </a:spcBef>
              <a:spcAft>
                <a:spcPct val="0"/>
              </a:spcAft>
            </a:pPr>
            <a:fld id="{A8CFE59A-AE40-44C8-A721-25DF978F082E}" type="datetimeFigureOut">
              <a:rPr lang="en-GB" smtClean="0">
                <a:solidFill>
                  <a:prstClr val="black"/>
                </a:solidFill>
                <a:cs typeface="Arial" charset="0"/>
              </a:rPr>
              <a:pPr fontAlgn="base">
                <a:spcBef>
                  <a:spcPct val="0"/>
                </a:spcBef>
                <a:spcAft>
                  <a:spcPct val="0"/>
                </a:spcAft>
              </a:pPr>
              <a:t>07/04/2022</a:t>
            </a:fld>
            <a:endParaRPr lang="en-GB">
              <a:solidFill>
                <a:prstClr val="black"/>
              </a:solidFill>
              <a:cs typeface="Arial" charset="0"/>
            </a:endParaRPr>
          </a:p>
        </p:txBody>
      </p:sp>
      <p:sp>
        <p:nvSpPr>
          <p:cNvPr id="5" name="Footer Placeholder 4"/>
          <p:cNvSpPr>
            <a:spLocks noGrp="1"/>
          </p:cNvSpPr>
          <p:nvPr>
            <p:ph type="ftr" sz="quarter" idx="11"/>
          </p:nvPr>
        </p:nvSpPr>
        <p:spPr>
          <a:xfrm>
            <a:off x="4165600" y="6356351"/>
            <a:ext cx="3860800" cy="365125"/>
          </a:xfrm>
          <a:prstGeom prst="rect">
            <a:avLst/>
          </a:prstGeom>
        </p:spPr>
        <p:txBody>
          <a:bodyPr/>
          <a:lstStyle/>
          <a:p>
            <a:pPr fontAlgn="base">
              <a:spcBef>
                <a:spcPct val="0"/>
              </a:spcBef>
              <a:spcAft>
                <a:spcPct val="0"/>
              </a:spcAft>
            </a:pPr>
            <a:endParaRPr lang="en-GB">
              <a:solidFill>
                <a:prstClr val="black"/>
              </a:solidFill>
              <a:cs typeface="Arial" charset="0"/>
            </a:endParaRPr>
          </a:p>
        </p:txBody>
      </p:sp>
      <p:sp>
        <p:nvSpPr>
          <p:cNvPr id="6" name="Slide Number Placeholder 5"/>
          <p:cNvSpPr>
            <a:spLocks noGrp="1"/>
          </p:cNvSpPr>
          <p:nvPr>
            <p:ph type="sldNum" sz="quarter" idx="12"/>
          </p:nvPr>
        </p:nvSpPr>
        <p:spPr/>
        <p:txBody>
          <a:bodyPr/>
          <a:lstStyle/>
          <a:p>
            <a:fld id="{7687E4CA-9C50-4050-B661-CFB2FB494DE3}"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556839942"/>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5" name="Rectangle 4"/>
          <p:cNvSpPr/>
          <p:nvPr userDrawn="1"/>
        </p:nvSpPr>
        <p:spPr>
          <a:xfrm>
            <a:off x="0" y="1628775"/>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2800" dirty="0">
                <a:solidFill>
                  <a:prstClr val="white"/>
                </a:solidFill>
              </a:rPr>
              <a:t> </a:t>
            </a:r>
            <a:endParaRPr lang="th-TH" sz="2800" dirty="0">
              <a:solidFill>
                <a:prstClr val="white"/>
              </a:solidFill>
            </a:endParaRPr>
          </a:p>
        </p:txBody>
      </p:sp>
      <p:sp>
        <p:nvSpPr>
          <p:cNvPr id="18" name="Subtitle 2"/>
          <p:cNvSpPr>
            <a:spLocks noGrp="1"/>
          </p:cNvSpPr>
          <p:nvPr>
            <p:ph type="subTitle" idx="1"/>
          </p:nvPr>
        </p:nvSpPr>
        <p:spPr>
          <a:xfrm>
            <a:off x="660338" y="1978291"/>
            <a:ext cx="10769700" cy="3448055"/>
          </a:xfrm>
          <a:prstGeom prst="rect">
            <a:avLst/>
          </a:prstGeom>
        </p:spPr>
        <p:txBody>
          <a:bodyPr>
            <a:normAutofit/>
          </a:bodyPr>
          <a:lstStyle>
            <a:lvl1pPr marL="533400" marR="0" indent="-533400" algn="l" defTabSz="914400" rtl="0" eaLnBrk="1" fontAlgn="auto" latinLnBrk="0" hangingPunct="1">
              <a:lnSpc>
                <a:spcPct val="150000"/>
              </a:lnSpc>
              <a:spcBef>
                <a:spcPct val="20000"/>
              </a:spcBef>
              <a:spcAft>
                <a:spcPts val="0"/>
              </a:spcAft>
              <a:buClrTx/>
              <a:buSzPct val="250000"/>
              <a:buFontTx/>
              <a:buBlip>
                <a:blip r:embed="rId2"/>
              </a:buBlip>
              <a:tabLst/>
              <a:defRPr sz="1800" b="1">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lvl="0"/>
            <a:r>
              <a:rPr lang="en-US" noProof="0" dirty="0"/>
              <a:t>Click to edit Master subtitle style</a:t>
            </a:r>
            <a:endParaRPr lang="th-TH" noProof="0" dirty="0"/>
          </a:p>
        </p:txBody>
      </p:sp>
      <p:sp>
        <p:nvSpPr>
          <p:cNvPr id="10" name="Title 25"/>
          <p:cNvSpPr>
            <a:spLocks noGrp="1"/>
          </p:cNvSpPr>
          <p:nvPr>
            <p:ph type="title"/>
          </p:nvPr>
        </p:nvSpPr>
        <p:spPr>
          <a:xfrm>
            <a:off x="226475" y="1571612"/>
            <a:ext cx="11203563" cy="504000"/>
          </a:xfrm>
          <a:prstGeom prst="rect">
            <a:avLst/>
          </a:prstGeom>
        </p:spPr>
        <p:txBody>
          <a:bodyPr>
            <a:noAutofit/>
          </a:bodyPr>
          <a:lstStyle>
            <a:lvl1pPr algn="l">
              <a:defRPr sz="2400" b="1">
                <a:solidFill>
                  <a:srgbClr val="C00000"/>
                </a:solidFill>
              </a:defRPr>
            </a:lvl1pPr>
          </a:lstStyle>
          <a:p>
            <a:r>
              <a:rPr lang="en-US" dirty="0"/>
              <a:t>Click to edit Master title style</a:t>
            </a:r>
            <a:endParaRPr lang="th-TH" dirty="0"/>
          </a:p>
        </p:txBody>
      </p:sp>
      <p:sp>
        <p:nvSpPr>
          <p:cNvPr id="13" name="Text Placeholder 20"/>
          <p:cNvSpPr>
            <a:spLocks noGrp="1"/>
          </p:cNvSpPr>
          <p:nvPr>
            <p:ph type="body" sz="quarter" idx="14"/>
          </p:nvPr>
        </p:nvSpPr>
        <p:spPr>
          <a:xfrm>
            <a:off x="660338" y="5429265"/>
            <a:ext cx="10198196" cy="1288803"/>
          </a:xfrm>
          <a:prstGeom prst="rect">
            <a:avLst/>
          </a:prstGeom>
        </p:spPr>
        <p:txBody>
          <a:bodyPr anchor="b" anchorCtr="0">
            <a:normAutofit/>
          </a:bodyPr>
          <a:lstStyle>
            <a:lvl1pPr marL="0" indent="0">
              <a:buNone/>
              <a:defRPr sz="900">
                <a:latin typeface="Arial" pitchFamily="34" charset="0"/>
              </a:defRPr>
            </a:lvl1pPr>
            <a:lvl2pPr>
              <a:defRPr sz="700"/>
            </a:lvl2pPr>
            <a:lvl3pPr>
              <a:defRPr sz="700"/>
            </a:lvl3pPr>
            <a:lvl4pPr>
              <a:defRPr sz="700"/>
            </a:lvl4pPr>
            <a:lvl5pPr>
              <a:defRPr sz="700"/>
            </a:lvl5pPr>
          </a:lstStyle>
          <a:p>
            <a:endParaRPr lang="en-US" dirty="0"/>
          </a:p>
        </p:txBody>
      </p:sp>
      <p:sp>
        <p:nvSpPr>
          <p:cNvPr id="6" name="Slide Number Placeholder 5"/>
          <p:cNvSpPr>
            <a:spLocks noGrp="1"/>
          </p:cNvSpPr>
          <p:nvPr>
            <p:ph type="sldNum" sz="quarter" idx="15"/>
          </p:nvPr>
        </p:nvSpPr>
        <p:spPr/>
        <p:txBody>
          <a:bodyPr/>
          <a:lstStyle>
            <a:lvl1pPr>
              <a:defRPr/>
            </a:lvl1pPr>
          </a:lstStyle>
          <a:p>
            <a:pPr>
              <a:defRPr/>
            </a:pPr>
            <a:fld id="{B283FC99-0C6A-408E-BF8B-1CCAAF08B1BE}"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2177348812"/>
      </p:ext>
    </p:extLst>
  </p:cSld>
  <p:clrMapOvr>
    <a:overrideClrMapping bg1="lt1" tx1="dk1" bg2="lt2" tx2="dk2" accent1="accent1" accent2="accent2" accent3="accent3" accent4="accent4" accent5="accent5" accent6="accent6" hlink="hlink" folHlink="folHlink"/>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Title and Object">
    <p:spTree>
      <p:nvGrpSpPr>
        <p:cNvPr id="1" name=""/>
        <p:cNvGrpSpPr/>
        <p:nvPr/>
      </p:nvGrpSpPr>
      <p:grpSpPr>
        <a:xfrm>
          <a:off x="0" y="0"/>
          <a:ext cx="0" cy="0"/>
          <a:chOff x="0" y="0"/>
          <a:chExt cx="0" cy="0"/>
        </a:xfrm>
      </p:grpSpPr>
      <p:sp>
        <p:nvSpPr>
          <p:cNvPr id="5" name="Rectangle 4"/>
          <p:cNvSpPr/>
          <p:nvPr userDrawn="1"/>
        </p:nvSpPr>
        <p:spPr>
          <a:xfrm>
            <a:off x="0" y="1628775"/>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2800" dirty="0">
                <a:solidFill>
                  <a:prstClr val="white"/>
                </a:solidFill>
              </a:rPr>
              <a:t> </a:t>
            </a:r>
            <a:endParaRPr lang="th-TH" sz="2800" dirty="0">
              <a:solidFill>
                <a:prstClr val="white"/>
              </a:solidFill>
            </a:endParaRPr>
          </a:p>
        </p:txBody>
      </p:sp>
      <p:sp>
        <p:nvSpPr>
          <p:cNvPr id="10" name="Title 25"/>
          <p:cNvSpPr>
            <a:spLocks noGrp="1"/>
          </p:cNvSpPr>
          <p:nvPr>
            <p:ph type="title"/>
          </p:nvPr>
        </p:nvSpPr>
        <p:spPr>
          <a:xfrm>
            <a:off x="226475" y="1571612"/>
            <a:ext cx="11203563" cy="504000"/>
          </a:xfrm>
          <a:prstGeom prst="rect">
            <a:avLst/>
          </a:prstGeom>
        </p:spPr>
        <p:txBody>
          <a:bodyPr>
            <a:noAutofit/>
          </a:bodyPr>
          <a:lstStyle>
            <a:lvl1pPr algn="l">
              <a:defRPr sz="2400" b="1">
                <a:solidFill>
                  <a:srgbClr val="C00000"/>
                </a:solidFill>
              </a:defRPr>
            </a:lvl1pPr>
          </a:lstStyle>
          <a:p>
            <a:r>
              <a:rPr lang="en-US" dirty="0"/>
              <a:t>Click to edit Master title style</a:t>
            </a:r>
            <a:endParaRPr lang="th-TH" dirty="0"/>
          </a:p>
        </p:txBody>
      </p:sp>
      <p:sp>
        <p:nvSpPr>
          <p:cNvPr id="14" name="Content Placeholder 27"/>
          <p:cNvSpPr>
            <a:spLocks noGrp="1"/>
          </p:cNvSpPr>
          <p:nvPr>
            <p:ph sz="quarter" idx="13"/>
          </p:nvPr>
        </p:nvSpPr>
        <p:spPr>
          <a:xfrm>
            <a:off x="660338" y="1978289"/>
            <a:ext cx="10769700" cy="3448056"/>
          </a:xfrm>
          <a:prstGeom prst="rect">
            <a:avLst/>
          </a:prstGeom>
        </p:spPr>
        <p:txBody>
          <a:bodyPr>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7" name="Text Placeholder 20"/>
          <p:cNvSpPr>
            <a:spLocks noGrp="1"/>
          </p:cNvSpPr>
          <p:nvPr>
            <p:ph type="body" sz="quarter" idx="14"/>
          </p:nvPr>
        </p:nvSpPr>
        <p:spPr>
          <a:xfrm>
            <a:off x="660338" y="5429265"/>
            <a:ext cx="10198196" cy="1288803"/>
          </a:xfrm>
          <a:prstGeom prst="rect">
            <a:avLst/>
          </a:prstGeom>
        </p:spPr>
        <p:txBody>
          <a:bodyPr anchor="b" anchorCtr="0">
            <a:normAutofit/>
          </a:bodyPr>
          <a:lstStyle>
            <a:lvl1pPr marL="0" indent="0">
              <a:buNone/>
              <a:defRPr sz="900">
                <a:latin typeface="Arial" pitchFamily="34" charset="0"/>
              </a:defRPr>
            </a:lvl1pPr>
            <a:lvl2pPr>
              <a:defRPr sz="700"/>
            </a:lvl2pPr>
            <a:lvl3pPr>
              <a:defRPr sz="700"/>
            </a:lvl3pPr>
            <a:lvl4pPr>
              <a:defRPr sz="700"/>
            </a:lvl4pPr>
            <a:lvl5pPr>
              <a:defRPr sz="700"/>
            </a:lvl5pPr>
          </a:lstStyle>
          <a:p>
            <a:endParaRPr lang="en-US" dirty="0"/>
          </a:p>
        </p:txBody>
      </p:sp>
      <p:sp>
        <p:nvSpPr>
          <p:cNvPr id="6" name="Slide Number Placeholder 5"/>
          <p:cNvSpPr>
            <a:spLocks noGrp="1"/>
          </p:cNvSpPr>
          <p:nvPr>
            <p:ph type="sldNum" sz="quarter" idx="15"/>
          </p:nvPr>
        </p:nvSpPr>
        <p:spPr/>
        <p:txBody>
          <a:bodyPr/>
          <a:lstStyle>
            <a:lvl1pPr>
              <a:defRPr/>
            </a:lvl1pPr>
          </a:lstStyle>
          <a:p>
            <a:pPr>
              <a:defRPr/>
            </a:pPr>
            <a:fld id="{5C997690-538C-459A-B78B-6DDEECAB5D02}"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836597002"/>
      </p:ext>
    </p:extLst>
  </p:cSld>
  <p:clrMapOvr>
    <a:overrideClrMapping bg1="lt1" tx1="dk1" bg2="lt2" tx2="dk2" accent1="accent1" accent2="accent2" accent3="accent3" accent4="accent4" accent5="accent5" accent6="accent6" hlink="hlink" folHlink="folHlink"/>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6" name="Rectangle 5"/>
          <p:cNvSpPr/>
          <p:nvPr userDrawn="1"/>
        </p:nvSpPr>
        <p:spPr>
          <a:xfrm>
            <a:off x="0" y="1628775"/>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2800" dirty="0">
                <a:solidFill>
                  <a:prstClr val="white"/>
                </a:solidFill>
              </a:rPr>
              <a:t> </a:t>
            </a:r>
            <a:endParaRPr lang="th-TH" sz="2800" dirty="0">
              <a:solidFill>
                <a:prstClr val="white"/>
              </a:solidFill>
            </a:endParaRPr>
          </a:p>
        </p:txBody>
      </p:sp>
      <p:sp>
        <p:nvSpPr>
          <p:cNvPr id="10" name="Title 25"/>
          <p:cNvSpPr>
            <a:spLocks noGrp="1"/>
          </p:cNvSpPr>
          <p:nvPr>
            <p:ph type="title"/>
          </p:nvPr>
        </p:nvSpPr>
        <p:spPr>
          <a:xfrm>
            <a:off x="226475" y="1571612"/>
            <a:ext cx="11203563" cy="504000"/>
          </a:xfrm>
          <a:prstGeom prst="rect">
            <a:avLst/>
          </a:prstGeom>
        </p:spPr>
        <p:txBody>
          <a:bodyPr>
            <a:noAutofit/>
          </a:bodyPr>
          <a:lstStyle>
            <a:lvl1pPr algn="l">
              <a:defRPr sz="2400" b="1">
                <a:solidFill>
                  <a:srgbClr val="C00000"/>
                </a:solidFill>
              </a:defRPr>
            </a:lvl1pPr>
          </a:lstStyle>
          <a:p>
            <a:r>
              <a:rPr lang="en-US" dirty="0"/>
              <a:t>Click to edit Master title style</a:t>
            </a:r>
            <a:endParaRPr lang="th-TH" dirty="0"/>
          </a:p>
        </p:txBody>
      </p:sp>
      <p:sp>
        <p:nvSpPr>
          <p:cNvPr id="7" name="Content Placeholder 27"/>
          <p:cNvSpPr>
            <a:spLocks noGrp="1"/>
          </p:cNvSpPr>
          <p:nvPr>
            <p:ph sz="quarter" idx="16"/>
          </p:nvPr>
        </p:nvSpPr>
        <p:spPr>
          <a:xfrm>
            <a:off x="660335" y="1978289"/>
            <a:ext cx="5280000" cy="3448056"/>
          </a:xfrm>
          <a:prstGeom prst="rect">
            <a:avLst/>
          </a:prstGeom>
        </p:spPr>
        <p:txBody>
          <a:bodyPr>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9" name="Content Placeholder 27"/>
          <p:cNvSpPr>
            <a:spLocks noGrp="1"/>
          </p:cNvSpPr>
          <p:nvPr>
            <p:ph sz="quarter" idx="17"/>
          </p:nvPr>
        </p:nvSpPr>
        <p:spPr>
          <a:xfrm>
            <a:off x="6150037" y="1978289"/>
            <a:ext cx="5280000" cy="3448056"/>
          </a:xfrm>
          <a:prstGeom prst="rect">
            <a:avLst/>
          </a:prstGeom>
        </p:spPr>
        <p:txBody>
          <a:bodyPr>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2" name="Text Placeholder 20"/>
          <p:cNvSpPr>
            <a:spLocks noGrp="1"/>
          </p:cNvSpPr>
          <p:nvPr>
            <p:ph type="body" sz="quarter" idx="14"/>
          </p:nvPr>
        </p:nvSpPr>
        <p:spPr>
          <a:xfrm>
            <a:off x="660338" y="5429265"/>
            <a:ext cx="10198196" cy="1288803"/>
          </a:xfrm>
          <a:prstGeom prst="rect">
            <a:avLst/>
          </a:prstGeom>
        </p:spPr>
        <p:txBody>
          <a:bodyPr anchor="b" anchorCtr="0">
            <a:normAutofit/>
          </a:bodyPr>
          <a:lstStyle>
            <a:lvl1pPr marL="0" indent="0">
              <a:buNone/>
              <a:defRPr sz="900">
                <a:latin typeface="Arial" pitchFamily="34" charset="0"/>
              </a:defRPr>
            </a:lvl1pPr>
            <a:lvl2pPr>
              <a:defRPr sz="700"/>
            </a:lvl2pPr>
            <a:lvl3pPr>
              <a:defRPr sz="700"/>
            </a:lvl3pPr>
            <a:lvl4pPr>
              <a:defRPr sz="700"/>
            </a:lvl4pPr>
            <a:lvl5pPr>
              <a:defRPr sz="700"/>
            </a:lvl5pPr>
          </a:lstStyle>
          <a:p>
            <a:endParaRPr lang="en-US" dirty="0"/>
          </a:p>
        </p:txBody>
      </p:sp>
      <p:sp>
        <p:nvSpPr>
          <p:cNvPr id="8" name="Slide Number Placeholder 5"/>
          <p:cNvSpPr>
            <a:spLocks noGrp="1"/>
          </p:cNvSpPr>
          <p:nvPr>
            <p:ph type="sldNum" sz="quarter" idx="18"/>
          </p:nvPr>
        </p:nvSpPr>
        <p:spPr/>
        <p:txBody>
          <a:bodyPr/>
          <a:lstStyle>
            <a:lvl1pPr>
              <a:defRPr/>
            </a:lvl1pPr>
          </a:lstStyle>
          <a:p>
            <a:pPr>
              <a:defRPr/>
            </a:pPr>
            <a:fld id="{B86E821F-851F-4B91-AE99-EE322858DAEA}"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2618773148"/>
      </p:ext>
    </p:extLst>
  </p:cSld>
  <p:clrMapOvr>
    <a:overrideClrMapping bg1="lt1" tx1="dk1" bg2="lt2" tx2="dk2" accent1="accent1" accent2="accent2" accent3="accent3" accent4="accent4" accent5="accent5" accent6="accent6" hlink="hlink" folHlink="folHlink"/>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8" name="Rectangle 7"/>
          <p:cNvSpPr/>
          <p:nvPr userDrawn="1"/>
        </p:nvSpPr>
        <p:spPr>
          <a:xfrm>
            <a:off x="0" y="1628775"/>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2800" dirty="0">
                <a:solidFill>
                  <a:prstClr val="white"/>
                </a:solidFill>
              </a:rPr>
              <a:t> </a:t>
            </a:r>
            <a:endParaRPr lang="th-TH" sz="2800" dirty="0">
              <a:solidFill>
                <a:prstClr val="white"/>
              </a:solidFill>
            </a:endParaRPr>
          </a:p>
        </p:txBody>
      </p:sp>
      <p:sp>
        <p:nvSpPr>
          <p:cNvPr id="10" name="Title 25"/>
          <p:cNvSpPr>
            <a:spLocks noGrp="1"/>
          </p:cNvSpPr>
          <p:nvPr>
            <p:ph type="title"/>
          </p:nvPr>
        </p:nvSpPr>
        <p:spPr>
          <a:xfrm>
            <a:off x="226475" y="1571612"/>
            <a:ext cx="11203563" cy="504000"/>
          </a:xfrm>
          <a:prstGeom prst="rect">
            <a:avLst/>
          </a:prstGeom>
        </p:spPr>
        <p:txBody>
          <a:bodyPr>
            <a:noAutofit/>
          </a:bodyPr>
          <a:lstStyle>
            <a:lvl1pPr algn="l">
              <a:defRPr sz="2400" b="1">
                <a:solidFill>
                  <a:srgbClr val="C00000"/>
                </a:solidFill>
              </a:defRPr>
            </a:lvl1pPr>
          </a:lstStyle>
          <a:p>
            <a:r>
              <a:rPr lang="en-US" dirty="0"/>
              <a:t>Click to edit Master title style</a:t>
            </a:r>
            <a:endParaRPr lang="th-TH" dirty="0"/>
          </a:p>
        </p:txBody>
      </p:sp>
      <p:sp>
        <p:nvSpPr>
          <p:cNvPr id="12" name="Content Placeholder 27"/>
          <p:cNvSpPr>
            <a:spLocks noGrp="1"/>
          </p:cNvSpPr>
          <p:nvPr>
            <p:ph sz="quarter" idx="18"/>
          </p:nvPr>
        </p:nvSpPr>
        <p:spPr>
          <a:xfrm>
            <a:off x="660335" y="2500305"/>
            <a:ext cx="5280000" cy="2926039"/>
          </a:xfrm>
          <a:prstGeom prst="rect">
            <a:avLst/>
          </a:prstGeom>
        </p:spPr>
        <p:txBody>
          <a:bodyPr>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4" name="Text Placeholder 13"/>
          <p:cNvSpPr>
            <a:spLocks noGrp="1"/>
          </p:cNvSpPr>
          <p:nvPr>
            <p:ph type="body" sz="quarter" idx="19"/>
          </p:nvPr>
        </p:nvSpPr>
        <p:spPr>
          <a:xfrm>
            <a:off x="660335" y="1978289"/>
            <a:ext cx="5280000" cy="522000"/>
          </a:xfrm>
          <a:prstGeom prst="rect">
            <a:avLst/>
          </a:prstGeom>
        </p:spPr>
        <p:txBody>
          <a:bodyPr/>
          <a:lstStyle>
            <a:lvl1pPr>
              <a:buFontTx/>
              <a:buNone/>
              <a:defRPr sz="1800" b="1"/>
            </a:lvl1pPr>
            <a:lvl2pPr>
              <a:defRPr sz="1800" b="1"/>
            </a:lvl2pPr>
            <a:lvl3pPr>
              <a:defRPr sz="1800" b="1"/>
            </a:lvl3pPr>
            <a:lvl4pPr>
              <a:defRPr sz="1800" b="1"/>
            </a:lvl4pPr>
            <a:lvl5pPr>
              <a:defRPr sz="1800" b="1"/>
            </a:lvl5pPr>
          </a:lstStyle>
          <a:p>
            <a:pPr lvl="0"/>
            <a:r>
              <a:rPr lang="en-US" dirty="0"/>
              <a:t>Click to edit Master text</a:t>
            </a:r>
            <a:endParaRPr lang="th-TH" dirty="0"/>
          </a:p>
        </p:txBody>
      </p:sp>
      <p:sp>
        <p:nvSpPr>
          <p:cNvPr id="18" name="Content Placeholder 27"/>
          <p:cNvSpPr>
            <a:spLocks noGrp="1"/>
          </p:cNvSpPr>
          <p:nvPr>
            <p:ph sz="quarter" idx="20"/>
          </p:nvPr>
        </p:nvSpPr>
        <p:spPr>
          <a:xfrm>
            <a:off x="6150037" y="2500305"/>
            <a:ext cx="5280000" cy="2926039"/>
          </a:xfrm>
          <a:prstGeom prst="rect">
            <a:avLst/>
          </a:prstGeom>
        </p:spPr>
        <p:txBody>
          <a:bodyPr>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9" name="Text Placeholder 13"/>
          <p:cNvSpPr>
            <a:spLocks noGrp="1"/>
          </p:cNvSpPr>
          <p:nvPr>
            <p:ph type="body" sz="quarter" idx="21"/>
          </p:nvPr>
        </p:nvSpPr>
        <p:spPr>
          <a:xfrm>
            <a:off x="6150037" y="1978289"/>
            <a:ext cx="5280000" cy="522000"/>
          </a:xfrm>
          <a:prstGeom prst="rect">
            <a:avLst/>
          </a:prstGeom>
        </p:spPr>
        <p:txBody>
          <a:bodyPr/>
          <a:lstStyle>
            <a:lvl1pPr>
              <a:buFontTx/>
              <a:buNone/>
              <a:defRPr sz="1800" b="1"/>
            </a:lvl1pPr>
            <a:lvl2pPr>
              <a:defRPr sz="1800" b="1"/>
            </a:lvl2pPr>
            <a:lvl3pPr>
              <a:defRPr sz="1800" b="1"/>
            </a:lvl3pPr>
            <a:lvl4pPr>
              <a:defRPr sz="1800" b="1"/>
            </a:lvl4pPr>
            <a:lvl5pPr>
              <a:defRPr sz="1800" b="1"/>
            </a:lvl5pPr>
          </a:lstStyle>
          <a:p>
            <a:pPr lvl="0"/>
            <a:r>
              <a:rPr lang="en-US" dirty="0"/>
              <a:t>Click to edit Master text</a:t>
            </a:r>
            <a:endParaRPr lang="th-TH" dirty="0"/>
          </a:p>
        </p:txBody>
      </p:sp>
      <p:sp>
        <p:nvSpPr>
          <p:cNvPr id="13" name="Text Placeholder 20"/>
          <p:cNvSpPr>
            <a:spLocks noGrp="1"/>
          </p:cNvSpPr>
          <p:nvPr>
            <p:ph type="body" sz="quarter" idx="14"/>
          </p:nvPr>
        </p:nvSpPr>
        <p:spPr>
          <a:xfrm>
            <a:off x="660338" y="5429265"/>
            <a:ext cx="10198196" cy="1288803"/>
          </a:xfrm>
          <a:prstGeom prst="rect">
            <a:avLst/>
          </a:prstGeom>
        </p:spPr>
        <p:txBody>
          <a:bodyPr anchor="b" anchorCtr="0">
            <a:normAutofit/>
          </a:bodyPr>
          <a:lstStyle>
            <a:lvl1pPr marL="0" indent="0">
              <a:buNone/>
              <a:defRPr sz="900">
                <a:latin typeface="Arial" pitchFamily="34" charset="0"/>
              </a:defRPr>
            </a:lvl1pPr>
            <a:lvl2pPr>
              <a:defRPr sz="700"/>
            </a:lvl2pPr>
            <a:lvl3pPr>
              <a:defRPr sz="700"/>
            </a:lvl3pPr>
            <a:lvl4pPr>
              <a:defRPr sz="700"/>
            </a:lvl4pPr>
            <a:lvl5pPr>
              <a:defRPr sz="700"/>
            </a:lvl5pPr>
          </a:lstStyle>
          <a:p>
            <a:endParaRPr lang="en-US" dirty="0"/>
          </a:p>
        </p:txBody>
      </p:sp>
      <p:sp>
        <p:nvSpPr>
          <p:cNvPr id="9" name="Slide Number Placeholder 5"/>
          <p:cNvSpPr>
            <a:spLocks noGrp="1"/>
          </p:cNvSpPr>
          <p:nvPr>
            <p:ph type="sldNum" sz="quarter" idx="22"/>
          </p:nvPr>
        </p:nvSpPr>
        <p:spPr/>
        <p:txBody>
          <a:bodyPr/>
          <a:lstStyle>
            <a:lvl1pPr>
              <a:defRPr/>
            </a:lvl1pPr>
          </a:lstStyle>
          <a:p>
            <a:pPr>
              <a:defRPr/>
            </a:pPr>
            <a:fld id="{4361A879-A8D0-4D98-BE78-77EB8AAE4D7C}"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2198696619"/>
      </p:ext>
    </p:extLst>
  </p:cSld>
  <p:clrMapOvr>
    <a:overrideClrMapping bg1="lt1" tx1="dk1" bg2="lt2" tx2="dk2" accent1="accent1" accent2="accent2" accent3="accent3" accent4="accent4" accent5="accent5" accent6="accent6" hlink="hlink" folHlink="folHlink"/>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Rectangle 2"/>
          <p:cNvSpPr/>
          <p:nvPr userDrawn="1"/>
        </p:nvSpPr>
        <p:spPr>
          <a:xfrm>
            <a:off x="0" y="1628775"/>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2800" dirty="0">
                <a:solidFill>
                  <a:prstClr val="white"/>
                </a:solidFill>
              </a:rPr>
              <a:t> </a:t>
            </a:r>
            <a:endParaRPr lang="th-TH" sz="2800" dirty="0">
              <a:solidFill>
                <a:prstClr val="white"/>
              </a:solidFill>
            </a:endParaRPr>
          </a:p>
        </p:txBody>
      </p:sp>
      <p:sp>
        <p:nvSpPr>
          <p:cNvPr id="10" name="Title 25"/>
          <p:cNvSpPr>
            <a:spLocks noGrp="1"/>
          </p:cNvSpPr>
          <p:nvPr>
            <p:ph type="title"/>
          </p:nvPr>
        </p:nvSpPr>
        <p:spPr>
          <a:xfrm>
            <a:off x="226475" y="1571612"/>
            <a:ext cx="11203563" cy="504000"/>
          </a:xfrm>
          <a:prstGeom prst="rect">
            <a:avLst/>
          </a:prstGeom>
        </p:spPr>
        <p:txBody>
          <a:bodyPr>
            <a:noAutofit/>
          </a:bodyPr>
          <a:lstStyle>
            <a:lvl1pPr algn="l">
              <a:defRPr sz="2400" b="1">
                <a:solidFill>
                  <a:srgbClr val="C00000"/>
                </a:solidFill>
              </a:defRPr>
            </a:lvl1pPr>
          </a:lstStyle>
          <a:p>
            <a:r>
              <a:rPr lang="en-US" dirty="0"/>
              <a:t>Click to edit Master title style</a:t>
            </a:r>
            <a:endParaRPr lang="th-TH" dirty="0"/>
          </a:p>
        </p:txBody>
      </p:sp>
      <p:sp>
        <p:nvSpPr>
          <p:cNvPr id="4" name="Slide Number Placeholder 5"/>
          <p:cNvSpPr>
            <a:spLocks noGrp="1"/>
          </p:cNvSpPr>
          <p:nvPr>
            <p:ph type="sldNum" sz="quarter" idx="10"/>
          </p:nvPr>
        </p:nvSpPr>
        <p:spPr/>
        <p:txBody>
          <a:bodyPr/>
          <a:lstStyle>
            <a:lvl1pPr>
              <a:defRPr/>
            </a:lvl1pPr>
          </a:lstStyle>
          <a:p>
            <a:pPr>
              <a:defRPr/>
            </a:pPr>
            <a:fld id="{CC1C0639-E552-4989-8A7B-1969A07727D5}" type="slidenum">
              <a:rPr lang="th-TH">
                <a:solidFill>
                  <a:prstClr val="black">
                    <a:tint val="75000"/>
                  </a:prstClr>
                </a:solidFill>
              </a:rPr>
              <a:pPr>
                <a:defRPr/>
              </a:pPr>
              <a:t>‹#›</a:t>
            </a:fld>
            <a:endParaRPr lang="th-TH" dirty="0">
              <a:solidFill>
                <a:prstClr val="black">
                  <a:tint val="75000"/>
                </a:prstClr>
              </a:solidFill>
            </a:endParaRPr>
          </a:p>
        </p:txBody>
      </p:sp>
    </p:spTree>
    <p:extLst>
      <p:ext uri="{BB962C8B-B14F-4D97-AF65-F5344CB8AC3E}">
        <p14:creationId xmlns:p14="http://schemas.microsoft.com/office/powerpoint/2010/main" val="2485605600"/>
      </p:ext>
    </p:extLst>
  </p:cSld>
  <p:clrMapOvr>
    <a:overrideClrMapping bg1="lt1" tx1="dk1" bg2="lt2" tx2="dk2" accent1="accent1" accent2="accent2" accent3="accent3" accent4="accent4" accent5="accent5" accent6="accent6" hlink="hlink" folHlink="folHlink"/>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Slide Number Placeholder 5"/>
          <p:cNvSpPr>
            <a:spLocks noGrp="1"/>
          </p:cNvSpPr>
          <p:nvPr>
            <p:ph type="sldNum" sz="quarter" idx="10"/>
          </p:nvPr>
        </p:nvSpPr>
        <p:spPr/>
        <p:txBody>
          <a:bodyPr/>
          <a:lstStyle>
            <a:lvl1pPr>
              <a:defRPr/>
            </a:lvl1pPr>
          </a:lstStyle>
          <a:p>
            <a:pPr>
              <a:defRPr/>
            </a:pPr>
            <a:fld id="{5A52DE18-A206-456B-B427-79890C649FD6}" type="slidenum">
              <a:rPr lang="th-TH">
                <a:solidFill>
                  <a:prstClr val="black">
                    <a:tint val="75000"/>
                  </a:prstClr>
                </a:solidFill>
              </a:rPr>
              <a:pPr>
                <a:defRPr/>
              </a:pPr>
              <a:t>‹#›</a:t>
            </a:fld>
            <a:endParaRPr lang="th-TH" dirty="0">
              <a:solidFill>
                <a:prstClr val="black">
                  <a:tint val="75000"/>
                </a:prstClr>
              </a:solidFill>
            </a:endParaRPr>
          </a:p>
        </p:txBody>
      </p:sp>
    </p:spTree>
    <p:extLst>
      <p:ext uri="{BB962C8B-B14F-4D97-AF65-F5344CB8AC3E}">
        <p14:creationId xmlns:p14="http://schemas.microsoft.com/office/powerpoint/2010/main" val="959022278"/>
      </p:ext>
    </p:extLst>
  </p:cSld>
  <p:clrMapOvr>
    <a:overrideClrMapping bg1="lt1" tx1="dk1" bg2="lt2" tx2="dk2" accent1="accent1" accent2="accent2" accent3="accent3" accent4="accent4" accent5="accent5" accent6="accent6" hlink="hlink" folHlink="folHlink"/>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6" name="Rectangle 5"/>
          <p:cNvSpPr/>
          <p:nvPr userDrawn="1"/>
        </p:nvSpPr>
        <p:spPr>
          <a:xfrm>
            <a:off x="0" y="1628775"/>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2800" dirty="0">
                <a:solidFill>
                  <a:prstClr val="white"/>
                </a:solidFill>
              </a:rPr>
              <a:t> </a:t>
            </a:r>
            <a:endParaRPr lang="th-TH" sz="2800" dirty="0">
              <a:solidFill>
                <a:prstClr val="white"/>
              </a:solidFill>
            </a:endParaRPr>
          </a:p>
        </p:txBody>
      </p:sp>
      <p:sp>
        <p:nvSpPr>
          <p:cNvPr id="10" name="Title 25"/>
          <p:cNvSpPr>
            <a:spLocks noGrp="1"/>
          </p:cNvSpPr>
          <p:nvPr>
            <p:ph type="title"/>
          </p:nvPr>
        </p:nvSpPr>
        <p:spPr>
          <a:xfrm>
            <a:off x="226475" y="1571612"/>
            <a:ext cx="4440765" cy="1214446"/>
          </a:xfrm>
          <a:prstGeom prst="rect">
            <a:avLst/>
          </a:prstGeom>
        </p:spPr>
        <p:txBody>
          <a:bodyPr>
            <a:noAutofit/>
          </a:bodyPr>
          <a:lstStyle>
            <a:lvl1pPr algn="l">
              <a:defRPr sz="2400" b="1">
                <a:solidFill>
                  <a:srgbClr val="C00000"/>
                </a:solidFill>
              </a:defRPr>
            </a:lvl1pPr>
          </a:lstStyle>
          <a:p>
            <a:r>
              <a:rPr lang="en-US" dirty="0"/>
              <a:t>Click to edit Master title style</a:t>
            </a:r>
            <a:endParaRPr lang="th-TH" dirty="0"/>
          </a:p>
        </p:txBody>
      </p:sp>
      <p:sp>
        <p:nvSpPr>
          <p:cNvPr id="9" name="Content Placeholder 27"/>
          <p:cNvSpPr>
            <a:spLocks noGrp="1"/>
          </p:cNvSpPr>
          <p:nvPr>
            <p:ph sz="quarter" idx="17"/>
          </p:nvPr>
        </p:nvSpPr>
        <p:spPr>
          <a:xfrm>
            <a:off x="4857741" y="1571613"/>
            <a:ext cx="6572296" cy="3854733"/>
          </a:xfrm>
          <a:prstGeom prst="rect">
            <a:avLst/>
          </a:prstGeom>
        </p:spPr>
        <p:txBody>
          <a:bodyPr>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8" name="Text Placeholder 16"/>
          <p:cNvSpPr>
            <a:spLocks noGrp="1"/>
          </p:cNvSpPr>
          <p:nvPr>
            <p:ph type="body" sz="quarter" idx="18"/>
          </p:nvPr>
        </p:nvSpPr>
        <p:spPr>
          <a:xfrm>
            <a:off x="660334" y="2857496"/>
            <a:ext cx="4006905" cy="2571768"/>
          </a:xfrm>
          <a:prstGeom prst="rect">
            <a:avLst/>
          </a:prstGeom>
        </p:spPr>
        <p:txBody>
          <a:bodyPr/>
          <a:lstStyle>
            <a:lvl1pPr>
              <a:buFontTx/>
              <a:buNone/>
              <a:defRPr sz="1800"/>
            </a:lvl1pPr>
            <a:lvl2pPr>
              <a:defRPr sz="1800"/>
            </a:lvl2pPr>
            <a:lvl3pPr>
              <a:defRPr sz="1800"/>
            </a:lvl3pPr>
            <a:lvl4pPr>
              <a:defRPr sz="1800"/>
            </a:lvl4pPr>
            <a:lvl5pPr>
              <a:defRPr sz="1800"/>
            </a:lvl5pPr>
          </a:lstStyle>
          <a:p>
            <a:pPr lvl="0"/>
            <a:r>
              <a:rPr lang="en-US"/>
              <a:t>Click to edit Master text styles</a:t>
            </a:r>
          </a:p>
        </p:txBody>
      </p:sp>
      <p:sp>
        <p:nvSpPr>
          <p:cNvPr id="12" name="Text Placeholder 20"/>
          <p:cNvSpPr>
            <a:spLocks noGrp="1"/>
          </p:cNvSpPr>
          <p:nvPr>
            <p:ph type="body" sz="quarter" idx="14"/>
          </p:nvPr>
        </p:nvSpPr>
        <p:spPr>
          <a:xfrm>
            <a:off x="660338" y="5429265"/>
            <a:ext cx="10198196" cy="1288803"/>
          </a:xfrm>
          <a:prstGeom prst="rect">
            <a:avLst/>
          </a:prstGeom>
        </p:spPr>
        <p:txBody>
          <a:bodyPr anchor="b" anchorCtr="0">
            <a:normAutofit/>
          </a:bodyPr>
          <a:lstStyle>
            <a:lvl1pPr marL="0" indent="0">
              <a:buNone/>
              <a:defRPr sz="900">
                <a:latin typeface="Arial" pitchFamily="34" charset="0"/>
              </a:defRPr>
            </a:lvl1pPr>
            <a:lvl2pPr>
              <a:defRPr sz="700"/>
            </a:lvl2pPr>
            <a:lvl3pPr>
              <a:defRPr sz="700"/>
            </a:lvl3pPr>
            <a:lvl4pPr>
              <a:defRPr sz="700"/>
            </a:lvl4pPr>
            <a:lvl5pPr>
              <a:defRPr sz="700"/>
            </a:lvl5pPr>
          </a:lstStyle>
          <a:p>
            <a:endParaRPr lang="en-US" dirty="0"/>
          </a:p>
        </p:txBody>
      </p:sp>
      <p:sp>
        <p:nvSpPr>
          <p:cNvPr id="7" name="Slide Number Placeholder 5"/>
          <p:cNvSpPr>
            <a:spLocks noGrp="1"/>
          </p:cNvSpPr>
          <p:nvPr>
            <p:ph type="sldNum" sz="quarter" idx="19"/>
          </p:nvPr>
        </p:nvSpPr>
        <p:spPr/>
        <p:txBody>
          <a:bodyPr/>
          <a:lstStyle>
            <a:lvl1pPr>
              <a:defRPr/>
            </a:lvl1pPr>
          </a:lstStyle>
          <a:p>
            <a:pPr>
              <a:defRPr/>
            </a:pPr>
            <a:fld id="{53786B85-B654-4588-8F58-EFB6D882E059}"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3811320471"/>
      </p:ext>
    </p:extLst>
  </p:cSld>
  <p:clrMapOvr>
    <a:overrideClrMapping bg1="lt1" tx1="dk1" bg2="lt2" tx2="dk2" accent1="accent1" accent2="accent2" accent3="accent3" accent4="accent4" accent5="accent5" accent6="accent6" hlink="hlink" folHlink="folHlink"/>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11" name="Text Placeholder 20"/>
          <p:cNvSpPr>
            <a:spLocks noGrp="1"/>
          </p:cNvSpPr>
          <p:nvPr>
            <p:ph type="body" sz="quarter" idx="14"/>
          </p:nvPr>
        </p:nvSpPr>
        <p:spPr>
          <a:xfrm>
            <a:off x="660338" y="5929331"/>
            <a:ext cx="10198197" cy="788737"/>
          </a:xfrm>
          <a:prstGeom prst="rect">
            <a:avLst/>
          </a:prstGeom>
        </p:spPr>
        <p:txBody>
          <a:bodyPr anchor="b" anchorCtr="0">
            <a:normAutofit/>
          </a:bodyPr>
          <a:lstStyle>
            <a:lvl1pPr marL="0" indent="0">
              <a:buNone/>
              <a:defRPr sz="900">
                <a:latin typeface="Arial" pitchFamily="34" charset="0"/>
              </a:defRPr>
            </a:lvl1pPr>
            <a:lvl2pPr>
              <a:defRPr sz="700"/>
            </a:lvl2pPr>
            <a:lvl3pPr>
              <a:defRPr sz="700"/>
            </a:lvl3pPr>
            <a:lvl4pPr>
              <a:defRPr sz="700"/>
            </a:lvl4pPr>
            <a:lvl5pPr>
              <a:defRPr sz="700"/>
            </a:lvl5pPr>
          </a:lstStyle>
          <a:p>
            <a:endParaRPr lang="en-US" dirty="0"/>
          </a:p>
        </p:txBody>
      </p:sp>
      <p:sp>
        <p:nvSpPr>
          <p:cNvPr id="7" name="Content Placeholder 27"/>
          <p:cNvSpPr>
            <a:spLocks noGrp="1"/>
          </p:cNvSpPr>
          <p:nvPr>
            <p:ph sz="quarter" idx="15"/>
          </p:nvPr>
        </p:nvSpPr>
        <p:spPr>
          <a:xfrm>
            <a:off x="660338" y="1571612"/>
            <a:ext cx="10769700" cy="4000528"/>
          </a:xfrm>
          <a:prstGeom prst="rect">
            <a:avLst/>
          </a:prstGeom>
        </p:spPr>
        <p:txBody>
          <a:bodyPr>
            <a:normAutofit/>
          </a:bodyPr>
          <a:lstStyle>
            <a:lvl1pPr>
              <a:buFontTx/>
              <a:buNone/>
              <a:defRPr sz="1800" b="1"/>
            </a:lvl1pPr>
            <a:lvl2pPr>
              <a:defRPr sz="1800" b="1"/>
            </a:lvl2pPr>
            <a:lvl3pPr>
              <a:defRPr sz="1800" b="1"/>
            </a:lvl3pPr>
            <a:lvl4pPr>
              <a:defRPr sz="1800" b="1"/>
            </a:lvl4pPr>
            <a:lvl5pPr>
              <a:defRPr sz="1800" b="1"/>
            </a:lvl5pPr>
          </a:lstStyle>
          <a:p>
            <a:pPr lvl="0"/>
            <a:r>
              <a:rPr lang="en-US" dirty="0"/>
              <a:t>Click to edit Master text </a:t>
            </a:r>
          </a:p>
        </p:txBody>
      </p:sp>
      <p:sp>
        <p:nvSpPr>
          <p:cNvPr id="8" name="Text Placeholder 16"/>
          <p:cNvSpPr>
            <a:spLocks noGrp="1"/>
          </p:cNvSpPr>
          <p:nvPr>
            <p:ph type="body" sz="quarter" idx="18"/>
          </p:nvPr>
        </p:nvSpPr>
        <p:spPr>
          <a:xfrm>
            <a:off x="660333" y="5572140"/>
            <a:ext cx="10769704" cy="357190"/>
          </a:xfrm>
          <a:prstGeom prst="rect">
            <a:avLst/>
          </a:prstGeom>
        </p:spPr>
        <p:txBody>
          <a:bodyPr/>
          <a:lstStyle>
            <a:lvl1pPr algn="ctr">
              <a:buFontTx/>
              <a:buNone/>
              <a:defRPr sz="1800" b="1"/>
            </a:lvl1pPr>
            <a:lvl2pPr>
              <a:defRPr sz="1800"/>
            </a:lvl2pPr>
            <a:lvl3pPr>
              <a:defRPr sz="1800"/>
            </a:lvl3pPr>
            <a:lvl4pPr>
              <a:defRPr sz="1800"/>
            </a:lvl4pPr>
            <a:lvl5pPr>
              <a:defRPr sz="1800"/>
            </a:lvl5pPr>
          </a:lstStyle>
          <a:p>
            <a:pPr lvl="0"/>
            <a:r>
              <a:rPr lang="en-US"/>
              <a:t>Click to edit Master text styles</a:t>
            </a:r>
          </a:p>
        </p:txBody>
      </p:sp>
      <p:sp>
        <p:nvSpPr>
          <p:cNvPr id="5" name="Slide Number Placeholder 5"/>
          <p:cNvSpPr>
            <a:spLocks noGrp="1"/>
          </p:cNvSpPr>
          <p:nvPr>
            <p:ph type="sldNum" sz="quarter" idx="19"/>
          </p:nvPr>
        </p:nvSpPr>
        <p:spPr/>
        <p:txBody>
          <a:bodyPr/>
          <a:lstStyle>
            <a:lvl1pPr>
              <a:defRPr/>
            </a:lvl1pPr>
          </a:lstStyle>
          <a:p>
            <a:pPr>
              <a:defRPr/>
            </a:pPr>
            <a:fld id="{E9ED34CC-5D27-4816-8520-E105C2AEBD3B}"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373040355"/>
      </p:ext>
    </p:extLst>
  </p:cSld>
  <p:clrMapOvr>
    <a:overrideClrMapping bg1="lt1" tx1="dk1" bg2="lt2" tx2="dk2" accent1="accent1" accent2="accent2" accent3="accent3" accent4="accent4" accent5="accent5" accent6="accent6" hlink="hlink" folHlink="folHlink"/>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1122363"/>
            <a:ext cx="103632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7D62C1D4-3497-42B7-A26E-B6B8A91AE77F}" type="datetimeFigureOut">
              <a:rPr lang="en-US" smtClean="0"/>
              <a:t>4/7/2022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73DAFFE-A5FA-4FCE-BF98-A5741DA5A901}" type="slidenum">
              <a:rPr lang="en-US" smtClean="0"/>
              <a:t>‹#›</a:t>
            </a:fld>
            <a:endParaRPr lang="en-US"/>
          </a:p>
        </p:txBody>
      </p:sp>
    </p:spTree>
    <p:extLst>
      <p:ext uri="{BB962C8B-B14F-4D97-AF65-F5344CB8AC3E}">
        <p14:creationId xmlns:p14="http://schemas.microsoft.com/office/powerpoint/2010/main" val="134913056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Slide Number Placeholder 5"/>
          <p:cNvSpPr>
            <a:spLocks noGrp="1"/>
          </p:cNvSpPr>
          <p:nvPr>
            <p:ph type="sldNum" sz="quarter" idx="10"/>
          </p:nvPr>
        </p:nvSpPr>
        <p:spPr/>
        <p:txBody>
          <a:bodyPr/>
          <a:lstStyle>
            <a:lvl1pPr>
              <a:defRPr/>
            </a:lvl1pPr>
          </a:lstStyle>
          <a:p>
            <a:pPr>
              <a:defRPr/>
            </a:pPr>
            <a:fld id="{DF4A6F26-7C89-40DD-B7CD-6AF5A556F972}" type="slidenum">
              <a:rPr lang="th-TH">
                <a:solidFill>
                  <a:prstClr val="black">
                    <a:tint val="75000"/>
                  </a:prstClr>
                </a:solidFill>
              </a:rPr>
              <a:pPr>
                <a:defRPr/>
              </a:pPr>
              <a:t>‹#›</a:t>
            </a:fld>
            <a:endParaRPr lang="th-TH" dirty="0">
              <a:solidFill>
                <a:prstClr val="black">
                  <a:tint val="75000"/>
                </a:prstClr>
              </a:solidFill>
            </a:endParaRPr>
          </a:p>
        </p:txBody>
      </p:sp>
    </p:spTree>
    <p:extLst>
      <p:ext uri="{BB962C8B-B14F-4D97-AF65-F5344CB8AC3E}">
        <p14:creationId xmlns:p14="http://schemas.microsoft.com/office/powerpoint/2010/main" val="1319597046"/>
      </p:ext>
    </p:extLst>
  </p:cSld>
  <p:clrMapOvr>
    <a:overrideClrMapping bg1="lt1" tx1="dk1" bg2="lt2" tx2="dk2" accent1="accent1" accent2="accent2" accent3="accent3" accent4="accent4" accent5="accent5" accent6="accent6" hlink="hlink" folHlink="folHlink"/>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D62C1D4-3497-42B7-A26E-B6B8A91AE77F}" type="datetimeFigureOut">
              <a:rPr lang="en-US" smtClean="0"/>
              <a:t>4/7/2022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73DAFFE-A5FA-4FCE-BF98-A5741DA5A901}" type="slidenum">
              <a:rPr lang="en-US" smtClean="0"/>
              <a:t>‹#›</a:t>
            </a:fld>
            <a:endParaRPr lang="en-US"/>
          </a:p>
        </p:txBody>
      </p:sp>
    </p:spTree>
    <p:extLst>
      <p:ext uri="{BB962C8B-B14F-4D97-AF65-F5344CB8AC3E}">
        <p14:creationId xmlns:p14="http://schemas.microsoft.com/office/powerpoint/2010/main" val="241415359"/>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42"/>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1" y="4589467"/>
            <a:ext cx="105156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7D62C1D4-3497-42B7-A26E-B6B8A91AE77F}" type="datetimeFigureOut">
              <a:rPr lang="en-US" smtClean="0"/>
              <a:t>4/7/2022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73DAFFE-A5FA-4FCE-BF98-A5741DA5A901}" type="slidenum">
              <a:rPr lang="en-US" smtClean="0"/>
              <a:t>‹#›</a:t>
            </a:fld>
            <a:endParaRPr lang="en-US"/>
          </a:p>
        </p:txBody>
      </p:sp>
    </p:spTree>
    <p:extLst>
      <p:ext uri="{BB962C8B-B14F-4D97-AF65-F5344CB8AC3E}">
        <p14:creationId xmlns:p14="http://schemas.microsoft.com/office/powerpoint/2010/main" val="3315983305"/>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7D62C1D4-3497-42B7-A26E-B6B8A91AE77F}" type="datetimeFigureOut">
              <a:rPr lang="en-US" smtClean="0"/>
              <a:t>4/7/2022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73DAFFE-A5FA-4FCE-BF98-A5741DA5A901}" type="slidenum">
              <a:rPr lang="en-US" smtClean="0"/>
              <a:t>‹#›</a:t>
            </a:fld>
            <a:endParaRPr lang="en-US"/>
          </a:p>
        </p:txBody>
      </p:sp>
    </p:spTree>
    <p:extLst>
      <p:ext uri="{BB962C8B-B14F-4D97-AF65-F5344CB8AC3E}">
        <p14:creationId xmlns:p14="http://schemas.microsoft.com/office/powerpoint/2010/main" val="747018944"/>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9"/>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9"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9"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2"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2"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7D62C1D4-3497-42B7-A26E-B6B8A91AE77F}" type="datetimeFigureOut">
              <a:rPr lang="en-US" smtClean="0"/>
              <a:t>4/7/2022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73DAFFE-A5FA-4FCE-BF98-A5741DA5A901}" type="slidenum">
              <a:rPr lang="en-US" smtClean="0"/>
              <a:t>‹#›</a:t>
            </a:fld>
            <a:endParaRPr lang="en-US"/>
          </a:p>
        </p:txBody>
      </p:sp>
    </p:spTree>
    <p:extLst>
      <p:ext uri="{BB962C8B-B14F-4D97-AF65-F5344CB8AC3E}">
        <p14:creationId xmlns:p14="http://schemas.microsoft.com/office/powerpoint/2010/main" val="237634157"/>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7D62C1D4-3497-42B7-A26E-B6B8A91AE77F}" type="datetimeFigureOut">
              <a:rPr lang="en-US" smtClean="0"/>
              <a:t>4/7/2022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73DAFFE-A5FA-4FCE-BF98-A5741DA5A901}" type="slidenum">
              <a:rPr lang="en-US" smtClean="0"/>
              <a:t>‹#›</a:t>
            </a:fld>
            <a:endParaRPr lang="en-US"/>
          </a:p>
        </p:txBody>
      </p:sp>
    </p:spTree>
    <p:extLst>
      <p:ext uri="{BB962C8B-B14F-4D97-AF65-F5344CB8AC3E}">
        <p14:creationId xmlns:p14="http://schemas.microsoft.com/office/powerpoint/2010/main" val="369507127"/>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D62C1D4-3497-42B7-A26E-B6B8A91AE77F}" type="datetimeFigureOut">
              <a:rPr lang="en-US" smtClean="0"/>
              <a:t>4/7/2022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73DAFFE-A5FA-4FCE-BF98-A5741DA5A901}" type="slidenum">
              <a:rPr lang="en-US" smtClean="0"/>
              <a:t>‹#›</a:t>
            </a:fld>
            <a:endParaRPr lang="en-US"/>
          </a:p>
        </p:txBody>
      </p:sp>
    </p:spTree>
    <p:extLst>
      <p:ext uri="{BB962C8B-B14F-4D97-AF65-F5344CB8AC3E}">
        <p14:creationId xmlns:p14="http://schemas.microsoft.com/office/powerpoint/2010/main" val="2449074334"/>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9"/>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7D62C1D4-3497-42B7-A26E-B6B8A91AE77F}" type="datetimeFigureOut">
              <a:rPr lang="en-US" smtClean="0"/>
              <a:t>4/7/2022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73DAFFE-A5FA-4FCE-BF98-A5741DA5A901}" type="slidenum">
              <a:rPr lang="en-US" smtClean="0"/>
              <a:t>‹#›</a:t>
            </a:fld>
            <a:endParaRPr lang="en-US"/>
          </a:p>
        </p:txBody>
      </p:sp>
    </p:spTree>
    <p:extLst>
      <p:ext uri="{BB962C8B-B14F-4D97-AF65-F5344CB8AC3E}">
        <p14:creationId xmlns:p14="http://schemas.microsoft.com/office/powerpoint/2010/main" val="761159342"/>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9"/>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7D62C1D4-3497-42B7-A26E-B6B8A91AE77F}" type="datetimeFigureOut">
              <a:rPr lang="en-US" smtClean="0"/>
              <a:t>4/7/2022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73DAFFE-A5FA-4FCE-BF98-A5741DA5A901}" type="slidenum">
              <a:rPr lang="en-US" smtClean="0"/>
              <a:t>‹#›</a:t>
            </a:fld>
            <a:endParaRPr lang="en-US"/>
          </a:p>
        </p:txBody>
      </p:sp>
    </p:spTree>
    <p:extLst>
      <p:ext uri="{BB962C8B-B14F-4D97-AF65-F5344CB8AC3E}">
        <p14:creationId xmlns:p14="http://schemas.microsoft.com/office/powerpoint/2010/main" val="1588761569"/>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D62C1D4-3497-42B7-A26E-B6B8A91AE77F}" type="datetimeFigureOut">
              <a:rPr lang="en-US" smtClean="0"/>
              <a:t>4/7/2022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73DAFFE-A5FA-4FCE-BF98-A5741DA5A901}" type="slidenum">
              <a:rPr lang="en-US" smtClean="0"/>
              <a:t>‹#›</a:t>
            </a:fld>
            <a:endParaRPr lang="en-US"/>
          </a:p>
        </p:txBody>
      </p:sp>
    </p:spTree>
    <p:extLst>
      <p:ext uri="{BB962C8B-B14F-4D97-AF65-F5344CB8AC3E}">
        <p14:creationId xmlns:p14="http://schemas.microsoft.com/office/powerpoint/2010/main" val="1781742275"/>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2"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2"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D62C1D4-3497-42B7-A26E-B6B8A91AE77F}" type="datetimeFigureOut">
              <a:rPr lang="en-US" smtClean="0"/>
              <a:t>4/7/2022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73DAFFE-A5FA-4FCE-BF98-A5741DA5A901}" type="slidenum">
              <a:rPr lang="en-US" smtClean="0"/>
              <a:t>‹#›</a:t>
            </a:fld>
            <a:endParaRPr lang="en-US"/>
          </a:p>
        </p:txBody>
      </p:sp>
    </p:spTree>
    <p:extLst>
      <p:ext uri="{BB962C8B-B14F-4D97-AF65-F5344CB8AC3E}">
        <p14:creationId xmlns:p14="http://schemas.microsoft.com/office/powerpoint/2010/main" val="101335379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6" name="Rectangle 5"/>
          <p:cNvSpPr/>
          <p:nvPr userDrawn="1"/>
        </p:nvSpPr>
        <p:spPr>
          <a:xfrm>
            <a:off x="0" y="1628775"/>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800" dirty="0">
                <a:solidFill>
                  <a:prstClr val="white"/>
                </a:solidFill>
              </a:rPr>
              <a:t> </a:t>
            </a:r>
            <a:endParaRPr lang="th-TH" sz="2800" dirty="0">
              <a:solidFill>
                <a:prstClr val="white"/>
              </a:solidFill>
            </a:endParaRPr>
          </a:p>
        </p:txBody>
      </p:sp>
      <p:sp>
        <p:nvSpPr>
          <p:cNvPr id="10" name="Title 25"/>
          <p:cNvSpPr>
            <a:spLocks noGrp="1"/>
          </p:cNvSpPr>
          <p:nvPr>
            <p:ph type="title"/>
          </p:nvPr>
        </p:nvSpPr>
        <p:spPr>
          <a:xfrm>
            <a:off x="226475" y="1571612"/>
            <a:ext cx="4440765" cy="1214446"/>
          </a:xfrm>
          <a:prstGeom prst="rect">
            <a:avLst/>
          </a:prstGeom>
        </p:spPr>
        <p:txBody>
          <a:bodyPr>
            <a:noAutofit/>
          </a:bodyPr>
          <a:lstStyle>
            <a:lvl1pPr algn="l">
              <a:defRPr sz="2400" b="1">
                <a:solidFill>
                  <a:srgbClr val="C00000"/>
                </a:solidFill>
              </a:defRPr>
            </a:lvl1pPr>
          </a:lstStyle>
          <a:p>
            <a:r>
              <a:rPr lang="en-US" dirty="0"/>
              <a:t>Click to edit Master title style</a:t>
            </a:r>
            <a:endParaRPr lang="th-TH" dirty="0"/>
          </a:p>
        </p:txBody>
      </p:sp>
      <p:sp>
        <p:nvSpPr>
          <p:cNvPr id="9" name="Content Placeholder 27"/>
          <p:cNvSpPr>
            <a:spLocks noGrp="1"/>
          </p:cNvSpPr>
          <p:nvPr>
            <p:ph sz="quarter" idx="17"/>
          </p:nvPr>
        </p:nvSpPr>
        <p:spPr>
          <a:xfrm>
            <a:off x="4857741" y="1571613"/>
            <a:ext cx="6572296" cy="3854733"/>
          </a:xfrm>
          <a:prstGeom prst="rect">
            <a:avLst/>
          </a:prstGeom>
        </p:spPr>
        <p:txBody>
          <a:bodyPr>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8" name="Text Placeholder 16"/>
          <p:cNvSpPr>
            <a:spLocks noGrp="1"/>
          </p:cNvSpPr>
          <p:nvPr>
            <p:ph type="body" sz="quarter" idx="18"/>
          </p:nvPr>
        </p:nvSpPr>
        <p:spPr>
          <a:xfrm>
            <a:off x="660334" y="2857496"/>
            <a:ext cx="4006905" cy="2571768"/>
          </a:xfrm>
          <a:prstGeom prst="rect">
            <a:avLst/>
          </a:prstGeom>
        </p:spPr>
        <p:txBody>
          <a:bodyPr/>
          <a:lstStyle>
            <a:lvl1pPr>
              <a:buFontTx/>
              <a:buNone/>
              <a:defRPr sz="1800"/>
            </a:lvl1pPr>
            <a:lvl2pPr>
              <a:defRPr sz="1800"/>
            </a:lvl2pPr>
            <a:lvl3pPr>
              <a:defRPr sz="1800"/>
            </a:lvl3pPr>
            <a:lvl4pPr>
              <a:defRPr sz="1800"/>
            </a:lvl4pPr>
            <a:lvl5pPr>
              <a:defRPr sz="1800"/>
            </a:lvl5pPr>
          </a:lstStyle>
          <a:p>
            <a:pPr lvl="0"/>
            <a:r>
              <a:rPr lang="en-US"/>
              <a:t>Click to edit Master text styles</a:t>
            </a:r>
          </a:p>
        </p:txBody>
      </p:sp>
      <p:sp>
        <p:nvSpPr>
          <p:cNvPr id="12" name="Text Placeholder 20"/>
          <p:cNvSpPr>
            <a:spLocks noGrp="1"/>
          </p:cNvSpPr>
          <p:nvPr>
            <p:ph type="body" sz="quarter" idx="14"/>
          </p:nvPr>
        </p:nvSpPr>
        <p:spPr>
          <a:xfrm>
            <a:off x="660338" y="5429265"/>
            <a:ext cx="10198196" cy="1288803"/>
          </a:xfrm>
          <a:prstGeom prst="rect">
            <a:avLst/>
          </a:prstGeom>
        </p:spPr>
        <p:txBody>
          <a:bodyPr anchor="b" anchorCtr="0">
            <a:normAutofit/>
          </a:bodyPr>
          <a:lstStyle>
            <a:lvl1pPr marL="0" indent="0">
              <a:buNone/>
              <a:defRPr sz="900">
                <a:latin typeface="Arial" pitchFamily="34" charset="0"/>
              </a:defRPr>
            </a:lvl1pPr>
            <a:lvl2pPr>
              <a:defRPr sz="700"/>
            </a:lvl2pPr>
            <a:lvl3pPr>
              <a:defRPr sz="700"/>
            </a:lvl3pPr>
            <a:lvl4pPr>
              <a:defRPr sz="700"/>
            </a:lvl4pPr>
            <a:lvl5pPr>
              <a:defRPr sz="700"/>
            </a:lvl5pPr>
          </a:lstStyle>
          <a:p>
            <a:endParaRPr lang="en-US" dirty="0"/>
          </a:p>
        </p:txBody>
      </p:sp>
      <p:sp>
        <p:nvSpPr>
          <p:cNvPr id="7" name="Slide Number Placeholder 5"/>
          <p:cNvSpPr>
            <a:spLocks noGrp="1"/>
          </p:cNvSpPr>
          <p:nvPr>
            <p:ph type="sldNum" sz="quarter" idx="19"/>
          </p:nvPr>
        </p:nvSpPr>
        <p:spPr/>
        <p:txBody>
          <a:bodyPr/>
          <a:lstStyle>
            <a:lvl1pPr>
              <a:defRPr/>
            </a:lvl1pPr>
          </a:lstStyle>
          <a:p>
            <a:pPr>
              <a:defRPr/>
            </a:pPr>
            <a:fld id="{BF9565C2-E625-4FC4-ADA7-99F48096101F}"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1721511839"/>
      </p:ext>
    </p:extLst>
  </p:cSld>
  <p:clrMapOvr>
    <a:overrideClrMapping bg1="lt1" tx1="dk1" bg2="lt2" tx2="dk2" accent1="accent1" accent2="accent2" accent3="accent3" accent4="accent4" accent5="accent5" accent6="accent6" hlink="hlink" folHlink="folHlink"/>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172519981"/>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userDrawn="1">
  <p:cSld name="x1 Box">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dirty="0"/>
          </a:p>
        </p:txBody>
      </p:sp>
      <p:sp>
        <p:nvSpPr>
          <p:cNvPr id="3" name="Slide Number Placeholder 2"/>
          <p:cNvSpPr>
            <a:spLocks noGrp="1"/>
          </p:cNvSpPr>
          <p:nvPr>
            <p:ph type="sldNum" sz="quarter" idx="10"/>
          </p:nvPr>
        </p:nvSpPr>
        <p:spPr>
          <a:xfrm>
            <a:off x="11132811" y="6323839"/>
            <a:ext cx="673956" cy="252000"/>
          </a:xfrm>
          <a:prstGeom prst="rect">
            <a:avLst/>
          </a:prstGeom>
        </p:spPr>
        <p:txBody>
          <a:bodyPr/>
          <a:lstStyle/>
          <a:p>
            <a:fld id="{9784CBA3-D598-4B1F-BAA3-EE14B5154290}" type="slidenum">
              <a:rPr lang="en-AU" smtClean="0"/>
              <a:pPr/>
              <a:t>‹#›</a:t>
            </a:fld>
            <a:endParaRPr lang="en-AU" dirty="0"/>
          </a:p>
        </p:txBody>
      </p:sp>
      <p:sp>
        <p:nvSpPr>
          <p:cNvPr id="7" name="Content Placeholder 6"/>
          <p:cNvSpPr>
            <a:spLocks noGrp="1"/>
          </p:cNvSpPr>
          <p:nvPr>
            <p:ph sz="quarter" idx="11"/>
          </p:nvPr>
        </p:nvSpPr>
        <p:spPr>
          <a:xfrm>
            <a:off x="381002" y="1031841"/>
            <a:ext cx="11425767" cy="4799049"/>
          </a:xfrm>
        </p:spPr>
        <p:txBody>
          <a:bodyPr>
            <a:noAutofit/>
          </a:bodyPr>
          <a:lstStyle>
            <a:lvl1pPr>
              <a:defRPr b="0"/>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dirty="0"/>
          </a:p>
        </p:txBody>
      </p:sp>
      <p:pic>
        <p:nvPicPr>
          <p:cNvPr id="5" name="Picture 4" descr="S:\HMA PROJECT\Communication\Logos\Pepfar\PEPFAR logo VN_..jpg"/>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5765800" y="76201"/>
            <a:ext cx="838200" cy="894927"/>
          </a:xfrm>
          <a:prstGeom prst="rect">
            <a:avLst/>
          </a:prstGeom>
          <a:noFill/>
          <a:ln>
            <a:noFill/>
          </a:ln>
        </p:spPr>
      </p:pic>
    </p:spTree>
    <p:extLst>
      <p:ext uri="{BB962C8B-B14F-4D97-AF65-F5344CB8AC3E}">
        <p14:creationId xmlns:p14="http://schemas.microsoft.com/office/powerpoint/2010/main" val="843925759"/>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p:cSld name="Content Blue Header">
    <p:spTree>
      <p:nvGrpSpPr>
        <p:cNvPr id="1" name=""/>
        <p:cNvGrpSpPr/>
        <p:nvPr/>
      </p:nvGrpSpPr>
      <p:grpSpPr>
        <a:xfrm>
          <a:off x="0" y="0"/>
          <a:ext cx="0" cy="0"/>
          <a:chOff x="0" y="0"/>
          <a:chExt cx="0" cy="0"/>
        </a:xfrm>
      </p:grpSpPr>
      <p:sp>
        <p:nvSpPr>
          <p:cNvPr id="8" name="Rectangle 7"/>
          <p:cNvSpPr/>
          <p:nvPr/>
        </p:nvSpPr>
        <p:spPr>
          <a:xfrm>
            <a:off x="1" y="-2"/>
            <a:ext cx="12192000" cy="822960"/>
          </a:xfrm>
          <a:prstGeom prst="rect">
            <a:avLst/>
          </a:prstGeom>
          <a:solidFill>
            <a:schemeClr val="tx2"/>
          </a:solidFill>
          <a:ln w="12700">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solidFill>
                <a:srgbClr val="FFFFFF"/>
              </a:solidFill>
            </a:endParaRPr>
          </a:p>
        </p:txBody>
      </p:sp>
      <p:sp>
        <p:nvSpPr>
          <p:cNvPr id="9" name="Text Placeholder 9"/>
          <p:cNvSpPr>
            <a:spLocks noGrp="1"/>
          </p:cNvSpPr>
          <p:nvPr>
            <p:ph type="body" sz="quarter" idx="13"/>
          </p:nvPr>
        </p:nvSpPr>
        <p:spPr>
          <a:xfrm>
            <a:off x="230020" y="203817"/>
            <a:ext cx="11690842" cy="456949"/>
          </a:xfrm>
          <a:prstGeom prst="rect">
            <a:avLst/>
          </a:prstGeom>
        </p:spPr>
        <p:txBody>
          <a:bodyPr lIns="0" tIns="0" rIns="0" bIns="0">
            <a:normAutofit/>
          </a:bodyPr>
          <a:lstStyle>
            <a:lvl1pPr marL="0" indent="0">
              <a:buFontTx/>
              <a:buNone/>
              <a:defRPr sz="3200">
                <a:solidFill>
                  <a:schemeClr val="bg1"/>
                </a:solidFill>
                <a:latin typeface="Arial" panose="020B0604020202020204" pitchFamily="34" charset="0"/>
                <a:cs typeface="Arial" panose="020B0604020202020204" pitchFamily="34" charset="0"/>
              </a:defRPr>
            </a:lvl1pPr>
          </a:lstStyle>
          <a:p>
            <a:pPr lvl="0"/>
            <a:r>
              <a:rPr lang="en-US"/>
              <a:t>Click to edit Master text styles</a:t>
            </a:r>
          </a:p>
        </p:txBody>
      </p:sp>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68945" y="6360622"/>
            <a:ext cx="1549161" cy="421178"/>
          </a:xfrm>
          <a:prstGeom prst="rect">
            <a:avLst/>
          </a:prstGeom>
        </p:spPr>
      </p:pic>
      <p:sp>
        <p:nvSpPr>
          <p:cNvPr id="4" name="Text Placeholder 3"/>
          <p:cNvSpPr>
            <a:spLocks noGrp="1"/>
          </p:cNvSpPr>
          <p:nvPr>
            <p:ph type="body" sz="quarter" idx="15"/>
          </p:nvPr>
        </p:nvSpPr>
        <p:spPr>
          <a:xfrm>
            <a:off x="1893135" y="6499276"/>
            <a:ext cx="9604861" cy="172328"/>
          </a:xfrm>
          <a:prstGeom prst="rect">
            <a:avLst/>
          </a:prstGeom>
        </p:spPr>
        <p:txBody>
          <a:bodyPr lIns="0" tIns="0" rIns="0" bIns="0">
            <a:normAutofit/>
          </a:bodyPr>
          <a:lstStyle>
            <a:lvl1pPr marL="0" indent="0">
              <a:buFontTx/>
              <a:buNone/>
              <a:defRPr sz="800">
                <a:solidFill>
                  <a:schemeClr val="tx1"/>
                </a:solidFill>
                <a:latin typeface="+mj-lt"/>
              </a:defRPr>
            </a:lvl1pPr>
          </a:lstStyle>
          <a:p>
            <a:pPr lvl="0"/>
            <a:r>
              <a:rPr lang="en-US"/>
              <a:t>Click to edit Master text styles</a:t>
            </a:r>
          </a:p>
        </p:txBody>
      </p:sp>
      <p:sp>
        <p:nvSpPr>
          <p:cNvPr id="11" name="Slide Number Placeholder 5"/>
          <p:cNvSpPr txBox="1">
            <a:spLocks/>
          </p:cNvSpPr>
          <p:nvPr/>
        </p:nvSpPr>
        <p:spPr>
          <a:xfrm>
            <a:off x="11421985" y="6398559"/>
            <a:ext cx="588308" cy="365125"/>
          </a:xfrm>
          <a:prstGeom prst="rect">
            <a:avLst/>
          </a:prstGeom>
        </p:spPr>
        <p:txBody>
          <a:bodyPr vert="horz" lIns="91440" tIns="45720" rIns="91440" bIns="45720" rtlCol="0" anchor="ctr"/>
          <a:lstStyle>
            <a:defPPr>
              <a:defRPr lang="en-US"/>
            </a:defPPr>
            <a:lvl1pPr marL="0" algn="r" defTabSz="914400" rtl="0" eaLnBrk="1" latinLnBrk="0" hangingPunct="1">
              <a:defRPr sz="900" kern="1200">
                <a:solidFill>
                  <a:schemeClr val="bg2">
                    <a:lumMod val="25000"/>
                  </a:schemeClr>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F23628F-A5FA-4BCB-A370-58EE698AF935}" type="slidenum">
              <a:rPr lang="en-US" sz="900" smtClean="0">
                <a:solidFill>
                  <a:srgbClr val="16181A">
                    <a:lumMod val="25000"/>
                  </a:srgbClr>
                </a:solidFill>
              </a:rPr>
              <a:pPr/>
              <a:t>‹#›</a:t>
            </a:fld>
            <a:endParaRPr lang="en-US" sz="900" dirty="0">
              <a:solidFill>
                <a:srgbClr val="16181A">
                  <a:lumMod val="25000"/>
                </a:srgbClr>
              </a:solidFill>
            </a:endParaRPr>
          </a:p>
        </p:txBody>
      </p:sp>
      <p:sp>
        <p:nvSpPr>
          <p:cNvPr id="12" name="Text Placeholder 13"/>
          <p:cNvSpPr>
            <a:spLocks noGrp="1"/>
          </p:cNvSpPr>
          <p:nvPr>
            <p:ph type="body" sz="quarter" idx="14"/>
          </p:nvPr>
        </p:nvSpPr>
        <p:spPr>
          <a:xfrm>
            <a:off x="267535" y="958048"/>
            <a:ext cx="11614150" cy="1918474"/>
          </a:xfrm>
          <a:prstGeom prst="rect">
            <a:avLst/>
          </a:prstGeom>
        </p:spPr>
        <p:txBody>
          <a:bodyPr lIns="0" tIns="0" rIns="0" bIns="0">
            <a:spAutoFit/>
          </a:bodyPr>
          <a:lstStyle>
            <a:lvl1pPr marL="0" indent="0">
              <a:buNone/>
              <a:defRPr sz="2400">
                <a:solidFill>
                  <a:schemeClr val="tx1"/>
                </a:solidFill>
              </a:defRPr>
            </a:lvl1pPr>
            <a:lvl2pPr marL="336550" indent="-160338">
              <a:defRPr sz="2400">
                <a:solidFill>
                  <a:schemeClr val="tx1"/>
                </a:solidFill>
              </a:defRPr>
            </a:lvl2pPr>
            <a:lvl3pPr marL="577850" indent="-241300">
              <a:buFont typeface="Segoe UI" panose="020B0502040204020203" pitchFamily="34" charset="0"/>
              <a:buChar char="–"/>
              <a:defRPr sz="2400">
                <a:solidFill>
                  <a:schemeClr val="tx1"/>
                </a:solidFill>
              </a:defRPr>
            </a:lvl3pPr>
            <a:lvl4pPr marL="801688" indent="-176213">
              <a:buFont typeface="Wingdings" panose="05000000000000000000" pitchFamily="2" charset="2"/>
              <a:buChar char="§"/>
              <a:defRPr sz="2400">
                <a:solidFill>
                  <a:schemeClr val="tx1"/>
                </a:solidFill>
              </a:defRPr>
            </a:lvl4pPr>
            <a:lvl5pPr marL="1027113" indent="-225425">
              <a:buFont typeface="Century Gothic" panose="020B0502020202020204" pitchFamily="34" charset="0"/>
              <a:buChar char="○"/>
              <a:defRPr sz="2400">
                <a:solidFill>
                  <a:schemeClr val="tx1"/>
                </a:solidFill>
              </a:defRPr>
            </a:lvl5pPr>
            <a:lvl6pPr marL="1200150" indent="-171450">
              <a:defRPr sz="2400"/>
            </a:lvl6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87076830"/>
      </p:ext>
    </p:extLst>
  </p:cSld>
  <p:clrMapOvr>
    <a:masterClrMapping/>
  </p:clrMapOvr>
  <p:extLst>
    <p:ext uri="{DCECCB84-F9BA-43D5-87BE-67443E8EF086}">
      <p15:sldGuideLst xmlns:p15="http://schemas.microsoft.com/office/powerpoint/2012/main">
        <p15:guide id="1" orient="horz" pos="2136">
          <p15:clr>
            <a:srgbClr val="FBAE40"/>
          </p15:clr>
        </p15:guide>
        <p15:guide id="2" pos="2880">
          <p15:clr>
            <a:srgbClr val="FBAE40"/>
          </p15:clr>
        </p15:guide>
        <p15:guide id="3" pos="5616">
          <p15:clr>
            <a:srgbClr val="FBAE40"/>
          </p15:clr>
        </p15:guide>
        <p15:guide id="4" pos="108">
          <p15:clr>
            <a:srgbClr val="FBAE40"/>
          </p15:clr>
        </p15:guide>
        <p15:guide id="5" orient="horz" pos="144">
          <p15:clr>
            <a:srgbClr val="FBAE40"/>
          </p15:clr>
        </p15:guide>
        <p15:guide id="6" orient="horz" pos="4176">
          <p15:clr>
            <a:srgbClr val="FBAE40"/>
          </p15:clr>
        </p15:guide>
      </p15:sldGuideLst>
    </p:ext>
  </p:extLst>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image" Target="../media/image1.png"/></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78.xml"/><Relationship Id="rId3" Type="http://schemas.openxmlformats.org/officeDocument/2006/relationships/slideLayout" Target="../slideLayouts/slideLayout73.xml"/><Relationship Id="rId7" Type="http://schemas.openxmlformats.org/officeDocument/2006/relationships/slideLayout" Target="../slideLayouts/slideLayout77.xml"/><Relationship Id="rId2" Type="http://schemas.openxmlformats.org/officeDocument/2006/relationships/slideLayout" Target="../slideLayouts/slideLayout72.xml"/><Relationship Id="rId1" Type="http://schemas.openxmlformats.org/officeDocument/2006/relationships/slideLayout" Target="../slideLayouts/slideLayout71.xml"/><Relationship Id="rId6" Type="http://schemas.openxmlformats.org/officeDocument/2006/relationships/slideLayout" Target="../slideLayouts/slideLayout76.xml"/><Relationship Id="rId11" Type="http://schemas.openxmlformats.org/officeDocument/2006/relationships/image" Target="../media/image4.png"/><Relationship Id="rId5" Type="http://schemas.openxmlformats.org/officeDocument/2006/relationships/slideLayout" Target="../slideLayouts/slideLayout75.xml"/><Relationship Id="rId10" Type="http://schemas.openxmlformats.org/officeDocument/2006/relationships/image" Target="../media/image3.png"/><Relationship Id="rId4" Type="http://schemas.openxmlformats.org/officeDocument/2006/relationships/slideLayout" Target="../slideLayouts/slideLayout74.xml"/><Relationship Id="rId9" Type="http://schemas.openxmlformats.org/officeDocument/2006/relationships/theme" Target="../theme/theme10.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86.xml"/><Relationship Id="rId13" Type="http://schemas.openxmlformats.org/officeDocument/2006/relationships/slideLayout" Target="../slideLayouts/slideLayout91.xml"/><Relationship Id="rId3" Type="http://schemas.openxmlformats.org/officeDocument/2006/relationships/slideLayout" Target="../slideLayouts/slideLayout81.xml"/><Relationship Id="rId7" Type="http://schemas.openxmlformats.org/officeDocument/2006/relationships/slideLayout" Target="../slideLayouts/slideLayout85.xml"/><Relationship Id="rId12" Type="http://schemas.openxmlformats.org/officeDocument/2006/relationships/slideLayout" Target="../slideLayouts/slideLayout90.xml"/><Relationship Id="rId2" Type="http://schemas.openxmlformats.org/officeDocument/2006/relationships/slideLayout" Target="../slideLayouts/slideLayout80.xml"/><Relationship Id="rId1" Type="http://schemas.openxmlformats.org/officeDocument/2006/relationships/slideLayout" Target="../slideLayouts/slideLayout79.xml"/><Relationship Id="rId6" Type="http://schemas.openxmlformats.org/officeDocument/2006/relationships/slideLayout" Target="../slideLayouts/slideLayout84.xml"/><Relationship Id="rId11" Type="http://schemas.openxmlformats.org/officeDocument/2006/relationships/slideLayout" Target="../slideLayouts/slideLayout89.xml"/><Relationship Id="rId5" Type="http://schemas.openxmlformats.org/officeDocument/2006/relationships/slideLayout" Target="../slideLayouts/slideLayout83.xml"/><Relationship Id="rId15" Type="http://schemas.openxmlformats.org/officeDocument/2006/relationships/theme" Target="../theme/theme11.xml"/><Relationship Id="rId10" Type="http://schemas.openxmlformats.org/officeDocument/2006/relationships/slideLayout" Target="../slideLayouts/slideLayout88.xml"/><Relationship Id="rId4" Type="http://schemas.openxmlformats.org/officeDocument/2006/relationships/slideLayout" Target="../slideLayouts/slideLayout82.xml"/><Relationship Id="rId9" Type="http://schemas.openxmlformats.org/officeDocument/2006/relationships/slideLayout" Target="../slideLayouts/slideLayout87.xml"/><Relationship Id="rId14" Type="http://schemas.openxmlformats.org/officeDocument/2006/relationships/slideLayout" Target="../slideLayouts/slideLayout92.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0.xml"/><Relationship Id="rId3" Type="http://schemas.openxmlformats.org/officeDocument/2006/relationships/slideLayout" Target="../slideLayouts/slideLayout5.xml"/><Relationship Id="rId7" Type="http://schemas.openxmlformats.org/officeDocument/2006/relationships/slideLayout" Target="../slideLayouts/slideLayout9.xml"/><Relationship Id="rId2" Type="http://schemas.openxmlformats.org/officeDocument/2006/relationships/slideLayout" Target="../slideLayouts/slideLayout4.xml"/><Relationship Id="rId1" Type="http://schemas.openxmlformats.org/officeDocument/2006/relationships/slideLayout" Target="../slideLayouts/slideLayout3.xml"/><Relationship Id="rId6" Type="http://schemas.openxmlformats.org/officeDocument/2006/relationships/slideLayout" Target="../slideLayouts/slideLayout8.xml"/><Relationship Id="rId11" Type="http://schemas.openxmlformats.org/officeDocument/2006/relationships/image" Target="../media/image4.png"/><Relationship Id="rId5" Type="http://schemas.openxmlformats.org/officeDocument/2006/relationships/slideLayout" Target="../slideLayouts/slideLayout7.xml"/><Relationship Id="rId10" Type="http://schemas.openxmlformats.org/officeDocument/2006/relationships/image" Target="../media/image3.png"/><Relationship Id="rId4" Type="http://schemas.openxmlformats.org/officeDocument/2006/relationships/slideLayout" Target="../slideLayouts/slideLayout6.xml"/><Relationship Id="rId9"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18.xml"/><Relationship Id="rId13" Type="http://schemas.openxmlformats.org/officeDocument/2006/relationships/image" Target="../media/image4.png"/><Relationship Id="rId3" Type="http://schemas.openxmlformats.org/officeDocument/2006/relationships/slideLayout" Target="../slideLayouts/slideLayout13.xml"/><Relationship Id="rId7" Type="http://schemas.openxmlformats.org/officeDocument/2006/relationships/slideLayout" Target="../slideLayouts/slideLayout17.xml"/><Relationship Id="rId12" Type="http://schemas.openxmlformats.org/officeDocument/2006/relationships/image" Target="../media/image3.png"/><Relationship Id="rId2" Type="http://schemas.openxmlformats.org/officeDocument/2006/relationships/slideLayout" Target="../slideLayouts/slideLayout12.xml"/><Relationship Id="rId1" Type="http://schemas.openxmlformats.org/officeDocument/2006/relationships/slideLayout" Target="../slideLayouts/slideLayout11.xml"/><Relationship Id="rId6" Type="http://schemas.openxmlformats.org/officeDocument/2006/relationships/slideLayout" Target="../slideLayouts/slideLayout16.xml"/><Relationship Id="rId11" Type="http://schemas.openxmlformats.org/officeDocument/2006/relationships/theme" Target="../theme/theme3.xml"/><Relationship Id="rId5" Type="http://schemas.openxmlformats.org/officeDocument/2006/relationships/slideLayout" Target="../slideLayouts/slideLayout15.xml"/><Relationship Id="rId10" Type="http://schemas.openxmlformats.org/officeDocument/2006/relationships/slideLayout" Target="../slideLayouts/slideLayout20.xml"/><Relationship Id="rId4" Type="http://schemas.openxmlformats.org/officeDocument/2006/relationships/slideLayout" Target="../slideLayouts/slideLayout14.xml"/><Relationship Id="rId9" Type="http://schemas.openxmlformats.org/officeDocument/2006/relationships/slideLayout" Target="../slideLayouts/slideLayout19.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28.xml"/><Relationship Id="rId3" Type="http://schemas.openxmlformats.org/officeDocument/2006/relationships/slideLayout" Target="../slideLayouts/slideLayout23.xml"/><Relationship Id="rId7" Type="http://schemas.openxmlformats.org/officeDocument/2006/relationships/slideLayout" Target="../slideLayouts/slideLayout27.xml"/><Relationship Id="rId2" Type="http://schemas.openxmlformats.org/officeDocument/2006/relationships/slideLayout" Target="../slideLayouts/slideLayout22.xml"/><Relationship Id="rId1" Type="http://schemas.openxmlformats.org/officeDocument/2006/relationships/slideLayout" Target="../slideLayouts/slideLayout21.xml"/><Relationship Id="rId6" Type="http://schemas.openxmlformats.org/officeDocument/2006/relationships/slideLayout" Target="../slideLayouts/slideLayout26.xml"/><Relationship Id="rId11" Type="http://schemas.openxmlformats.org/officeDocument/2006/relationships/image" Target="../media/image4.png"/><Relationship Id="rId5" Type="http://schemas.openxmlformats.org/officeDocument/2006/relationships/slideLayout" Target="../slideLayouts/slideLayout25.xml"/><Relationship Id="rId10" Type="http://schemas.openxmlformats.org/officeDocument/2006/relationships/image" Target="../media/image3.png"/><Relationship Id="rId4" Type="http://schemas.openxmlformats.org/officeDocument/2006/relationships/slideLayout" Target="../slideLayouts/slideLayout24.xml"/><Relationship Id="rId9" Type="http://schemas.openxmlformats.org/officeDocument/2006/relationships/theme" Target="../theme/theme4.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36.xml"/><Relationship Id="rId3" Type="http://schemas.openxmlformats.org/officeDocument/2006/relationships/slideLayout" Target="../slideLayouts/slideLayout31.xml"/><Relationship Id="rId7" Type="http://schemas.openxmlformats.org/officeDocument/2006/relationships/slideLayout" Target="../slideLayouts/slideLayout35.xml"/><Relationship Id="rId2" Type="http://schemas.openxmlformats.org/officeDocument/2006/relationships/slideLayout" Target="../slideLayouts/slideLayout30.xml"/><Relationship Id="rId1" Type="http://schemas.openxmlformats.org/officeDocument/2006/relationships/slideLayout" Target="../slideLayouts/slideLayout29.xml"/><Relationship Id="rId6" Type="http://schemas.openxmlformats.org/officeDocument/2006/relationships/slideLayout" Target="../slideLayouts/slideLayout34.xml"/><Relationship Id="rId11" Type="http://schemas.openxmlformats.org/officeDocument/2006/relationships/image" Target="../media/image4.png"/><Relationship Id="rId5" Type="http://schemas.openxmlformats.org/officeDocument/2006/relationships/slideLayout" Target="../slideLayouts/slideLayout33.xml"/><Relationship Id="rId10" Type="http://schemas.openxmlformats.org/officeDocument/2006/relationships/image" Target="../media/image3.png"/><Relationship Id="rId4" Type="http://schemas.openxmlformats.org/officeDocument/2006/relationships/slideLayout" Target="../slideLayouts/slideLayout32.xml"/><Relationship Id="rId9" Type="http://schemas.openxmlformats.org/officeDocument/2006/relationships/theme" Target="../theme/theme5.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44.xml"/><Relationship Id="rId3" Type="http://schemas.openxmlformats.org/officeDocument/2006/relationships/slideLayout" Target="../slideLayouts/slideLayout39.xml"/><Relationship Id="rId7" Type="http://schemas.openxmlformats.org/officeDocument/2006/relationships/slideLayout" Target="../slideLayouts/slideLayout43.xml"/><Relationship Id="rId2" Type="http://schemas.openxmlformats.org/officeDocument/2006/relationships/slideLayout" Target="../slideLayouts/slideLayout38.xml"/><Relationship Id="rId1" Type="http://schemas.openxmlformats.org/officeDocument/2006/relationships/slideLayout" Target="../slideLayouts/slideLayout37.xml"/><Relationship Id="rId6" Type="http://schemas.openxmlformats.org/officeDocument/2006/relationships/slideLayout" Target="../slideLayouts/slideLayout42.xml"/><Relationship Id="rId11" Type="http://schemas.openxmlformats.org/officeDocument/2006/relationships/image" Target="../media/image4.png"/><Relationship Id="rId5" Type="http://schemas.openxmlformats.org/officeDocument/2006/relationships/slideLayout" Target="../slideLayouts/slideLayout41.xml"/><Relationship Id="rId10" Type="http://schemas.openxmlformats.org/officeDocument/2006/relationships/image" Target="../media/image3.png"/><Relationship Id="rId4" Type="http://schemas.openxmlformats.org/officeDocument/2006/relationships/slideLayout" Target="../slideLayouts/slideLayout40.xml"/><Relationship Id="rId9" Type="http://schemas.openxmlformats.org/officeDocument/2006/relationships/theme" Target="../theme/theme6.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52.xml"/><Relationship Id="rId3" Type="http://schemas.openxmlformats.org/officeDocument/2006/relationships/slideLayout" Target="../slideLayouts/slideLayout47.xml"/><Relationship Id="rId7" Type="http://schemas.openxmlformats.org/officeDocument/2006/relationships/slideLayout" Target="../slideLayouts/slideLayout51.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image" Target="../media/image4.png"/><Relationship Id="rId5" Type="http://schemas.openxmlformats.org/officeDocument/2006/relationships/slideLayout" Target="../slideLayouts/slideLayout49.xml"/><Relationship Id="rId10" Type="http://schemas.openxmlformats.org/officeDocument/2006/relationships/image" Target="../media/image3.png"/><Relationship Id="rId4" Type="http://schemas.openxmlformats.org/officeDocument/2006/relationships/slideLayout" Target="../slideLayouts/slideLayout48.xml"/><Relationship Id="rId9" Type="http://schemas.openxmlformats.org/officeDocument/2006/relationships/theme" Target="../theme/theme7.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60.xml"/><Relationship Id="rId3" Type="http://schemas.openxmlformats.org/officeDocument/2006/relationships/slideLayout" Target="../slideLayouts/slideLayout55.xml"/><Relationship Id="rId7" Type="http://schemas.openxmlformats.org/officeDocument/2006/relationships/slideLayout" Target="../slideLayouts/slideLayout59.xml"/><Relationship Id="rId12" Type="http://schemas.openxmlformats.org/officeDocument/2006/relationships/image" Target="../media/image4.png"/><Relationship Id="rId2" Type="http://schemas.openxmlformats.org/officeDocument/2006/relationships/slideLayout" Target="../slideLayouts/slideLayout54.xml"/><Relationship Id="rId1" Type="http://schemas.openxmlformats.org/officeDocument/2006/relationships/slideLayout" Target="../slideLayouts/slideLayout53.xml"/><Relationship Id="rId6" Type="http://schemas.openxmlformats.org/officeDocument/2006/relationships/slideLayout" Target="../slideLayouts/slideLayout58.xml"/><Relationship Id="rId11" Type="http://schemas.openxmlformats.org/officeDocument/2006/relationships/image" Target="../media/image3.png"/><Relationship Id="rId5" Type="http://schemas.openxmlformats.org/officeDocument/2006/relationships/slideLayout" Target="../slideLayouts/slideLayout57.xml"/><Relationship Id="rId10" Type="http://schemas.openxmlformats.org/officeDocument/2006/relationships/theme" Target="../theme/theme8.xml"/><Relationship Id="rId4" Type="http://schemas.openxmlformats.org/officeDocument/2006/relationships/slideLayout" Target="../slideLayouts/slideLayout56.xml"/><Relationship Id="rId9" Type="http://schemas.openxmlformats.org/officeDocument/2006/relationships/slideLayout" Target="../slideLayouts/slideLayout61.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69.xml"/><Relationship Id="rId3" Type="http://schemas.openxmlformats.org/officeDocument/2006/relationships/slideLayout" Target="../slideLayouts/slideLayout64.xml"/><Relationship Id="rId7" Type="http://schemas.openxmlformats.org/officeDocument/2006/relationships/slideLayout" Target="../slideLayouts/slideLayout68.xml"/><Relationship Id="rId12" Type="http://schemas.openxmlformats.org/officeDocument/2006/relationships/image" Target="../media/image4.png"/><Relationship Id="rId2" Type="http://schemas.openxmlformats.org/officeDocument/2006/relationships/slideLayout" Target="../slideLayouts/slideLayout63.xml"/><Relationship Id="rId1" Type="http://schemas.openxmlformats.org/officeDocument/2006/relationships/slideLayout" Target="../slideLayouts/slideLayout62.xml"/><Relationship Id="rId6" Type="http://schemas.openxmlformats.org/officeDocument/2006/relationships/slideLayout" Target="../slideLayouts/slideLayout67.xml"/><Relationship Id="rId11" Type="http://schemas.openxmlformats.org/officeDocument/2006/relationships/image" Target="../media/image3.png"/><Relationship Id="rId5" Type="http://schemas.openxmlformats.org/officeDocument/2006/relationships/slideLayout" Target="../slideLayouts/slideLayout66.xml"/><Relationship Id="rId10" Type="http://schemas.openxmlformats.org/officeDocument/2006/relationships/theme" Target="../theme/theme9.xml"/><Relationship Id="rId4" Type="http://schemas.openxmlformats.org/officeDocument/2006/relationships/slideLayout" Target="../slideLayouts/slideLayout65.xml"/><Relationship Id="rId9" Type="http://schemas.openxmlformats.org/officeDocument/2006/relationships/slideLayout" Target="../slideLayouts/slideLayout7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360363"/>
            <a:ext cx="11715751" cy="6140450"/>
          </a:xfrm>
          <a:prstGeom prst="rect">
            <a:avLst/>
          </a:prstGeom>
          <a:solidFill>
            <a:srgbClr val="8782AF"/>
          </a:solidFill>
          <a:ln>
            <a:noFill/>
          </a:ln>
        </p:spPr>
        <p:style>
          <a:lnRef idx="2">
            <a:schemeClr val="accent1">
              <a:shade val="50000"/>
            </a:schemeClr>
          </a:lnRef>
          <a:fillRef idx="1">
            <a:schemeClr val="accent1"/>
          </a:fillRef>
          <a:effectRef idx="0">
            <a:schemeClr val="accent1"/>
          </a:effectRef>
          <a:fontRef idx="minor">
            <a:schemeClr val="lt1"/>
          </a:fontRef>
        </p:style>
        <p:txBody>
          <a:bodyPr lIns="99569" tIns="49785" rIns="99569" bIns="49785" anchor="ctr"/>
          <a:lstStyle/>
          <a:p>
            <a:pPr algn="ctr">
              <a:defRPr/>
            </a:pPr>
            <a:endParaRPr lang="th-TH" sz="2800" dirty="0">
              <a:solidFill>
                <a:prstClr val="white"/>
              </a:solidFill>
            </a:endParaRPr>
          </a:p>
        </p:txBody>
      </p:sp>
      <p:sp>
        <p:nvSpPr>
          <p:cNvPr id="14" name="TextBox 13"/>
          <p:cNvSpPr txBox="1"/>
          <p:nvPr/>
        </p:nvSpPr>
        <p:spPr>
          <a:xfrm>
            <a:off x="9340851" y="6508751"/>
            <a:ext cx="2286000" cy="284163"/>
          </a:xfrm>
          <a:prstGeom prst="rect">
            <a:avLst/>
          </a:prstGeom>
          <a:noFill/>
        </p:spPr>
        <p:txBody>
          <a:bodyPr lIns="99569" tIns="49785" rIns="99569" bIns="49785">
            <a:spAutoFit/>
          </a:bodyPr>
          <a:lstStyle/>
          <a:p>
            <a:pPr algn="r">
              <a:defRPr/>
            </a:pPr>
            <a:r>
              <a:rPr lang="en-US" sz="1200" kern="700" dirty="0">
                <a:solidFill>
                  <a:srgbClr val="8782AF"/>
                </a:solidFill>
                <a:cs typeface="Arial" pitchFamily="34" charset="0"/>
              </a:rPr>
              <a:t>www.aidsdatahub.org</a:t>
            </a:r>
            <a:endParaRPr lang="th-TH" sz="1200" kern="700" dirty="0">
              <a:solidFill>
                <a:srgbClr val="8782AF"/>
              </a:solidFill>
            </a:endParaRPr>
          </a:p>
        </p:txBody>
      </p:sp>
      <p:pic>
        <p:nvPicPr>
          <p:cNvPr id="1028" name="Picture 3" descr="color-01.png"/>
          <p:cNvPicPr>
            <a:picLocks noChangeAspect="1"/>
          </p:cNvPicPr>
          <p:nvPr/>
        </p:nvPicPr>
        <p:blipFill>
          <a:blip r:embed="rId4" cstate="print">
            <a:extLst>
              <a:ext uri="{28A0092B-C50C-407E-A947-70E740481C1C}">
                <a14:useLocalDpi xmlns:a14="http://schemas.microsoft.com/office/drawing/2010/main" val="0"/>
              </a:ext>
            </a:extLst>
          </a:blip>
          <a:srcRect b="10271"/>
          <a:stretch>
            <a:fillRect/>
          </a:stretch>
        </p:blipFill>
        <p:spPr bwMode="auto">
          <a:xfrm>
            <a:off x="3327401" y="1189038"/>
            <a:ext cx="7488767" cy="5311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518036280"/>
      </p:ext>
    </p:extLst>
  </p:cSld>
  <p:clrMap bg1="lt1" tx1="dk1" bg2="lt2" tx2="dk2" accent1="accent1" accent2="accent2" accent3="accent3" accent4="accent4" accent5="accent5" accent6="accent6" hlink="hlink" folHlink="folHlink"/>
  <p:sldLayoutIdLst>
    <p:sldLayoutId id="2147483661" r:id="rId1"/>
    <p:sldLayoutId id="2147483662" r:id="rId2"/>
  </p:sldLayoutIdLst>
  <p:hf hdr="0" ft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Arial" pitchFamily="34" charset="0"/>
          <a:cs typeface="Cordia New" pitchFamily="34" charset="-34"/>
        </a:defRPr>
      </a:lvl2pPr>
      <a:lvl3pPr algn="ctr" rtl="0" eaLnBrk="0" fontAlgn="base" hangingPunct="0">
        <a:spcBef>
          <a:spcPct val="0"/>
        </a:spcBef>
        <a:spcAft>
          <a:spcPct val="0"/>
        </a:spcAft>
        <a:defRPr sz="4400">
          <a:solidFill>
            <a:schemeClr val="tx1"/>
          </a:solidFill>
          <a:latin typeface="Arial" pitchFamily="34" charset="0"/>
          <a:cs typeface="Cordia New" pitchFamily="34" charset="-34"/>
        </a:defRPr>
      </a:lvl3pPr>
      <a:lvl4pPr algn="ctr" rtl="0" eaLnBrk="0" fontAlgn="base" hangingPunct="0">
        <a:spcBef>
          <a:spcPct val="0"/>
        </a:spcBef>
        <a:spcAft>
          <a:spcPct val="0"/>
        </a:spcAft>
        <a:defRPr sz="4400">
          <a:solidFill>
            <a:schemeClr val="tx1"/>
          </a:solidFill>
          <a:latin typeface="Arial" pitchFamily="34" charset="0"/>
          <a:cs typeface="Cordia New" pitchFamily="34" charset="-34"/>
        </a:defRPr>
      </a:lvl4pPr>
      <a:lvl5pPr algn="ctr" rtl="0" eaLnBrk="0" fontAlgn="base" hangingPunct="0">
        <a:spcBef>
          <a:spcPct val="0"/>
        </a:spcBef>
        <a:spcAft>
          <a:spcPct val="0"/>
        </a:spcAft>
        <a:defRPr sz="4400">
          <a:solidFill>
            <a:schemeClr val="tx1"/>
          </a:solidFill>
          <a:latin typeface="Arial" pitchFamily="34" charset="0"/>
          <a:cs typeface="Cordia New" pitchFamily="34" charset="-34"/>
        </a:defRPr>
      </a:lvl5pPr>
      <a:lvl6pPr marL="457200" algn="ctr" rtl="0" fontAlgn="base">
        <a:spcBef>
          <a:spcPct val="0"/>
        </a:spcBef>
        <a:spcAft>
          <a:spcPct val="0"/>
        </a:spcAft>
        <a:defRPr sz="4400">
          <a:solidFill>
            <a:schemeClr val="tx1"/>
          </a:solidFill>
          <a:latin typeface="Arial" pitchFamily="34" charset="0"/>
          <a:cs typeface="Cordia New" pitchFamily="34" charset="-34"/>
        </a:defRPr>
      </a:lvl6pPr>
      <a:lvl7pPr marL="914400" algn="ctr" rtl="0" fontAlgn="base">
        <a:spcBef>
          <a:spcPct val="0"/>
        </a:spcBef>
        <a:spcAft>
          <a:spcPct val="0"/>
        </a:spcAft>
        <a:defRPr sz="4400">
          <a:solidFill>
            <a:schemeClr val="tx1"/>
          </a:solidFill>
          <a:latin typeface="Arial" pitchFamily="34" charset="0"/>
          <a:cs typeface="Cordia New" pitchFamily="34" charset="-34"/>
        </a:defRPr>
      </a:lvl7pPr>
      <a:lvl8pPr marL="1371600" algn="ctr" rtl="0" fontAlgn="base">
        <a:spcBef>
          <a:spcPct val="0"/>
        </a:spcBef>
        <a:spcAft>
          <a:spcPct val="0"/>
        </a:spcAft>
        <a:defRPr sz="4400">
          <a:solidFill>
            <a:schemeClr val="tx1"/>
          </a:solidFill>
          <a:latin typeface="Arial" pitchFamily="34" charset="0"/>
          <a:cs typeface="Cordia New" pitchFamily="34" charset="-34"/>
        </a:defRPr>
      </a:lvl8pPr>
      <a:lvl9pPr marL="1828800" algn="ctr" rtl="0" fontAlgn="base">
        <a:spcBef>
          <a:spcPct val="0"/>
        </a:spcBef>
        <a:spcAft>
          <a:spcPct val="0"/>
        </a:spcAft>
        <a:defRPr sz="4400">
          <a:solidFill>
            <a:schemeClr val="tx1"/>
          </a:solidFill>
          <a:latin typeface="Arial" pitchFamily="34" charset="0"/>
          <a:cs typeface="Cordia New" pitchFamily="34" charset="-34"/>
        </a:defRPr>
      </a:lvl9pPr>
    </p:titleStyle>
    <p:bodyStyle>
      <a:lvl1pPr marL="342900" indent="-342900" algn="l" rtl="0"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th-TH"/>
      </a:defPPr>
      <a:lvl1pPr marL="0" algn="l" defTabSz="914400" rtl="0" eaLnBrk="1" latinLnBrk="0" hangingPunct="1">
        <a:defRPr sz="2800" kern="1200">
          <a:solidFill>
            <a:schemeClr val="tx1"/>
          </a:solidFill>
          <a:latin typeface="+mn-lt"/>
          <a:ea typeface="+mn-ea"/>
          <a:cs typeface="+mn-cs"/>
        </a:defRPr>
      </a:lvl1pPr>
      <a:lvl2pPr marL="457200" algn="l" defTabSz="914400" rtl="0" eaLnBrk="1" latinLnBrk="0" hangingPunct="1">
        <a:defRPr sz="2800" kern="1200">
          <a:solidFill>
            <a:schemeClr val="tx1"/>
          </a:solidFill>
          <a:latin typeface="+mn-lt"/>
          <a:ea typeface="+mn-ea"/>
          <a:cs typeface="+mn-cs"/>
        </a:defRPr>
      </a:lvl2pPr>
      <a:lvl3pPr marL="914400" algn="l" defTabSz="914400" rtl="0" eaLnBrk="1" latinLnBrk="0" hangingPunct="1">
        <a:defRPr sz="2800" kern="1200">
          <a:solidFill>
            <a:schemeClr val="tx1"/>
          </a:solidFill>
          <a:latin typeface="+mn-lt"/>
          <a:ea typeface="+mn-ea"/>
          <a:cs typeface="+mn-cs"/>
        </a:defRPr>
      </a:lvl3pPr>
      <a:lvl4pPr marL="1371600" algn="l" defTabSz="914400" rtl="0" eaLnBrk="1" latinLnBrk="0" hangingPunct="1">
        <a:defRPr sz="2800" kern="1200">
          <a:solidFill>
            <a:schemeClr val="tx1"/>
          </a:solidFill>
          <a:latin typeface="+mn-lt"/>
          <a:ea typeface="+mn-ea"/>
          <a:cs typeface="+mn-cs"/>
        </a:defRPr>
      </a:lvl4pPr>
      <a:lvl5pPr marL="1828800" algn="l" defTabSz="914400" rtl="0" eaLnBrk="1" latinLnBrk="0" hangingPunct="1">
        <a:defRPr sz="2800" kern="1200">
          <a:solidFill>
            <a:schemeClr val="tx1"/>
          </a:solidFill>
          <a:latin typeface="+mn-lt"/>
          <a:ea typeface="+mn-ea"/>
          <a:cs typeface="+mn-cs"/>
        </a:defRPr>
      </a:lvl5pPr>
      <a:lvl6pPr marL="2286000" algn="l" defTabSz="914400" rtl="0" eaLnBrk="1" latinLnBrk="0" hangingPunct="1">
        <a:defRPr sz="2800" kern="1200">
          <a:solidFill>
            <a:schemeClr val="tx1"/>
          </a:solidFill>
          <a:latin typeface="+mn-lt"/>
          <a:ea typeface="+mn-ea"/>
          <a:cs typeface="+mn-cs"/>
        </a:defRPr>
      </a:lvl6pPr>
      <a:lvl7pPr marL="2743200" algn="l" defTabSz="914400" rtl="0" eaLnBrk="1" latinLnBrk="0" hangingPunct="1">
        <a:defRPr sz="2800" kern="1200">
          <a:solidFill>
            <a:schemeClr val="tx1"/>
          </a:solidFill>
          <a:latin typeface="+mn-lt"/>
          <a:ea typeface="+mn-ea"/>
          <a:cs typeface="+mn-cs"/>
        </a:defRPr>
      </a:lvl7pPr>
      <a:lvl8pPr marL="3200400" algn="l" defTabSz="914400" rtl="0" eaLnBrk="1" latinLnBrk="0" hangingPunct="1">
        <a:defRPr sz="2800" kern="1200">
          <a:solidFill>
            <a:schemeClr val="tx1"/>
          </a:solidFill>
          <a:latin typeface="+mn-lt"/>
          <a:ea typeface="+mn-ea"/>
          <a:cs typeface="+mn-cs"/>
        </a:defRPr>
      </a:lvl8pPr>
      <a:lvl9pPr marL="3657600" algn="l" defTabSz="914400" rtl="0" eaLnBrk="1" latinLnBrk="0" hangingPunct="1">
        <a:defRPr sz="2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2050" name="Picture 12" descr="color-02 more red.png"/>
          <p:cNvPicPr>
            <a:picLocks noChangeAspect="1"/>
          </p:cNvPicPr>
          <p:nvPr/>
        </p:nvPicPr>
        <p:blipFill>
          <a:blip r:embed="rId10" cstate="print">
            <a:extLst>
              <a:ext uri="{28A0092B-C50C-407E-A947-70E740481C1C}">
                <a14:useLocalDpi xmlns:a14="http://schemas.microsoft.com/office/drawing/2010/main" val="0"/>
              </a:ext>
            </a:extLst>
          </a:blip>
          <a:srcRect r="8307" b="15314"/>
          <a:stretch>
            <a:fillRect/>
          </a:stretch>
        </p:blipFill>
        <p:spPr bwMode="auto">
          <a:xfrm>
            <a:off x="4307418" y="1103314"/>
            <a:ext cx="7884583" cy="5754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Slide Number Placeholder 5"/>
          <p:cNvSpPr>
            <a:spLocks noGrp="1"/>
          </p:cNvSpPr>
          <p:nvPr>
            <p:ph type="sldNum" sz="quarter" idx="4"/>
          </p:nvPr>
        </p:nvSpPr>
        <p:spPr>
          <a:xfrm>
            <a:off x="10858501" y="6357939"/>
            <a:ext cx="723900" cy="365125"/>
          </a:xfrm>
          <a:prstGeom prst="rect">
            <a:avLst/>
          </a:prstGeom>
        </p:spPr>
        <p:txBody>
          <a:bodyPr vert="horz" lIns="91440" tIns="45720" rIns="91440" bIns="45720" rtlCol="0" anchor="b" anchorCtr="0"/>
          <a:lstStyle>
            <a:lvl1pPr algn="r" fontAlgn="auto">
              <a:spcBef>
                <a:spcPts val="0"/>
              </a:spcBef>
              <a:spcAft>
                <a:spcPts val="0"/>
              </a:spcAft>
              <a:defRPr sz="1200">
                <a:solidFill>
                  <a:schemeClr val="tx1">
                    <a:tint val="75000"/>
                  </a:schemeClr>
                </a:solidFill>
                <a:latin typeface="+mn-lt"/>
                <a:cs typeface="+mn-cs"/>
              </a:defRPr>
            </a:lvl1pPr>
          </a:lstStyle>
          <a:p>
            <a:pPr>
              <a:defRPr/>
            </a:pPr>
            <a:fld id="{E08931F6-4AD5-4043-9930-AC05550530DF}" type="slidenum">
              <a:rPr lang="th-TH">
                <a:solidFill>
                  <a:prstClr val="black">
                    <a:tint val="75000"/>
                  </a:prstClr>
                </a:solidFill>
              </a:rPr>
              <a:pPr>
                <a:defRPr/>
              </a:pPr>
              <a:t>‹#›</a:t>
            </a:fld>
            <a:endParaRPr lang="th-TH" dirty="0">
              <a:solidFill>
                <a:prstClr val="black">
                  <a:tint val="75000"/>
                </a:prstClr>
              </a:solidFill>
            </a:endParaRPr>
          </a:p>
        </p:txBody>
      </p:sp>
      <p:sp>
        <p:nvSpPr>
          <p:cNvPr id="24" name="Freeform 23"/>
          <p:cNvSpPr/>
          <p:nvPr/>
        </p:nvSpPr>
        <p:spPr>
          <a:xfrm>
            <a:off x="1" y="360363"/>
            <a:ext cx="11715751" cy="889000"/>
          </a:xfrm>
          <a:custGeom>
            <a:avLst/>
            <a:gdLst>
              <a:gd name="connsiteX0" fmla="*/ 0 w 8786842"/>
              <a:gd name="connsiteY0" fmla="*/ 0 h 888980"/>
              <a:gd name="connsiteX1" fmla="*/ 8786842 w 8786842"/>
              <a:gd name="connsiteY1" fmla="*/ 0 h 888980"/>
              <a:gd name="connsiteX2" fmla="*/ 8786842 w 8786842"/>
              <a:gd name="connsiteY2" fmla="*/ 888980 h 888980"/>
              <a:gd name="connsiteX3" fmla="*/ 0 w 8786842"/>
              <a:gd name="connsiteY3" fmla="*/ 888980 h 888980"/>
              <a:gd name="connsiteX4" fmla="*/ 0 w 8786842"/>
              <a:gd name="connsiteY4" fmla="*/ 0 h 8889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86842" h="888980">
                <a:moveTo>
                  <a:pt x="0" y="0"/>
                </a:moveTo>
                <a:lnTo>
                  <a:pt x="8786842" y="0"/>
                </a:lnTo>
                <a:lnTo>
                  <a:pt x="8786842" y="888980"/>
                </a:lnTo>
                <a:lnTo>
                  <a:pt x="0" y="888980"/>
                </a:lnTo>
                <a:lnTo>
                  <a:pt x="0" y="0"/>
                </a:lnTo>
                <a:close/>
              </a:path>
            </a:pathLst>
          </a:custGeom>
          <a:solidFill>
            <a:srgbClr val="8782AF"/>
          </a:solidFill>
          <a:ln>
            <a:noFill/>
          </a:ln>
        </p:spPr>
        <p:style>
          <a:lnRef idx="2">
            <a:schemeClr val="accent1">
              <a:shade val="50000"/>
            </a:schemeClr>
          </a:lnRef>
          <a:fillRef idx="1">
            <a:schemeClr val="accent1"/>
          </a:fillRef>
          <a:effectRef idx="0">
            <a:schemeClr val="accent1"/>
          </a:effectRef>
          <a:fontRef idx="minor">
            <a:schemeClr val="lt1"/>
          </a:fontRef>
        </p:style>
        <p:txBody>
          <a:bodyPr lIns="99569" tIns="49785" rIns="99569" bIns="49785" anchor="ctr"/>
          <a:lstStyle/>
          <a:p>
            <a:pPr algn="ctr" fontAlgn="auto">
              <a:spcBef>
                <a:spcPts val="0"/>
              </a:spcBef>
              <a:spcAft>
                <a:spcPts val="0"/>
              </a:spcAft>
              <a:defRPr/>
            </a:pPr>
            <a:endParaRPr lang="th-TH" sz="2800" dirty="0">
              <a:solidFill>
                <a:prstClr val="white"/>
              </a:solidFill>
            </a:endParaRPr>
          </a:p>
        </p:txBody>
      </p:sp>
      <p:cxnSp>
        <p:nvCxnSpPr>
          <p:cNvPr id="25" name="Straight Connector 24"/>
          <p:cNvCxnSpPr/>
          <p:nvPr/>
        </p:nvCxnSpPr>
        <p:spPr>
          <a:xfrm>
            <a:off x="1" y="1246189"/>
            <a:ext cx="11715751" cy="1587"/>
          </a:xfrm>
          <a:prstGeom prst="line">
            <a:avLst/>
          </a:prstGeom>
          <a:ln w="19050">
            <a:solidFill>
              <a:srgbClr val="C1001F"/>
            </a:solidFill>
          </a:ln>
        </p:spPr>
        <p:style>
          <a:lnRef idx="1">
            <a:schemeClr val="accent1"/>
          </a:lnRef>
          <a:fillRef idx="0">
            <a:schemeClr val="accent1"/>
          </a:fillRef>
          <a:effectRef idx="0">
            <a:schemeClr val="accent1"/>
          </a:effectRef>
          <a:fontRef idx="minor">
            <a:schemeClr val="tx1"/>
          </a:fontRef>
        </p:style>
      </p:cxnSp>
      <p:sp>
        <p:nvSpPr>
          <p:cNvPr id="2054" name="TextBox 25"/>
          <p:cNvSpPr txBox="1">
            <a:spLocks noChangeArrowheads="1"/>
          </p:cNvSpPr>
          <p:nvPr/>
        </p:nvSpPr>
        <p:spPr bwMode="auto">
          <a:xfrm>
            <a:off x="3048001" y="642938"/>
            <a:ext cx="4341284" cy="654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9569" tIns="49785" rIns="99569" bIns="49785">
            <a:spAutoFit/>
          </a:bodyPr>
          <a:lstStyle>
            <a:lvl1pPr>
              <a:defRPr sz="2800">
                <a:solidFill>
                  <a:schemeClr val="tx1"/>
                </a:solidFill>
                <a:latin typeface="Arial" charset="0"/>
                <a:cs typeface="Cordia New" pitchFamily="34" charset="-34"/>
              </a:defRPr>
            </a:lvl1pPr>
            <a:lvl2pPr marL="742950" indent="-285750">
              <a:defRPr sz="2800">
                <a:solidFill>
                  <a:schemeClr val="tx1"/>
                </a:solidFill>
                <a:latin typeface="Arial" charset="0"/>
                <a:cs typeface="Cordia New" pitchFamily="34" charset="-34"/>
              </a:defRPr>
            </a:lvl2pPr>
            <a:lvl3pPr marL="1143000" indent="-228600">
              <a:defRPr sz="2800">
                <a:solidFill>
                  <a:schemeClr val="tx1"/>
                </a:solidFill>
                <a:latin typeface="Arial" charset="0"/>
                <a:cs typeface="Cordia New" pitchFamily="34" charset="-34"/>
              </a:defRPr>
            </a:lvl3pPr>
            <a:lvl4pPr marL="1600200" indent="-228600">
              <a:defRPr sz="2800">
                <a:solidFill>
                  <a:schemeClr val="tx1"/>
                </a:solidFill>
                <a:latin typeface="Arial" charset="0"/>
                <a:cs typeface="Cordia New" pitchFamily="34" charset="-34"/>
              </a:defRPr>
            </a:lvl4pPr>
            <a:lvl5pPr marL="2057400" indent="-228600">
              <a:defRPr sz="2800">
                <a:solidFill>
                  <a:schemeClr val="tx1"/>
                </a:solidFill>
                <a:latin typeface="Arial" charset="0"/>
                <a:cs typeface="Cordia New" pitchFamily="34" charset="-34"/>
              </a:defRPr>
            </a:lvl5pPr>
            <a:lvl6pPr marL="2514600" indent="-228600" fontAlgn="base">
              <a:spcBef>
                <a:spcPct val="0"/>
              </a:spcBef>
              <a:spcAft>
                <a:spcPct val="0"/>
              </a:spcAft>
              <a:defRPr sz="2800">
                <a:solidFill>
                  <a:schemeClr val="tx1"/>
                </a:solidFill>
                <a:latin typeface="Arial" charset="0"/>
                <a:cs typeface="Cordia New" pitchFamily="34" charset="-34"/>
              </a:defRPr>
            </a:lvl6pPr>
            <a:lvl7pPr marL="2971800" indent="-228600" fontAlgn="base">
              <a:spcBef>
                <a:spcPct val="0"/>
              </a:spcBef>
              <a:spcAft>
                <a:spcPct val="0"/>
              </a:spcAft>
              <a:defRPr sz="2800">
                <a:solidFill>
                  <a:schemeClr val="tx1"/>
                </a:solidFill>
                <a:latin typeface="Arial" charset="0"/>
                <a:cs typeface="Cordia New" pitchFamily="34" charset="-34"/>
              </a:defRPr>
            </a:lvl7pPr>
            <a:lvl8pPr marL="3429000" indent="-228600" fontAlgn="base">
              <a:spcBef>
                <a:spcPct val="0"/>
              </a:spcBef>
              <a:spcAft>
                <a:spcPct val="0"/>
              </a:spcAft>
              <a:defRPr sz="2800">
                <a:solidFill>
                  <a:schemeClr val="tx1"/>
                </a:solidFill>
                <a:latin typeface="Arial" charset="0"/>
                <a:cs typeface="Cordia New" pitchFamily="34" charset="-34"/>
              </a:defRPr>
            </a:lvl8pPr>
            <a:lvl9pPr marL="3886200" indent="-228600" fontAlgn="base">
              <a:spcBef>
                <a:spcPct val="0"/>
              </a:spcBef>
              <a:spcAft>
                <a:spcPct val="0"/>
              </a:spcAft>
              <a:defRPr sz="2800">
                <a:solidFill>
                  <a:schemeClr val="tx1"/>
                </a:solidFill>
                <a:latin typeface="Arial" charset="0"/>
                <a:cs typeface="Cordia New" pitchFamily="34" charset="-34"/>
              </a:defRPr>
            </a:lvl9pPr>
          </a:lstStyle>
          <a:p>
            <a:pPr>
              <a:defRPr/>
            </a:pPr>
            <a:r>
              <a:rPr lang="en-US" sz="3600" b="1">
                <a:solidFill>
                  <a:prstClr val="white"/>
                </a:solidFill>
              </a:rPr>
              <a:t>HIV and AIDS</a:t>
            </a:r>
            <a:endParaRPr lang="th-TH" sz="3600" b="1">
              <a:solidFill>
                <a:prstClr val="white"/>
              </a:solidFill>
            </a:endParaRPr>
          </a:p>
        </p:txBody>
      </p:sp>
      <p:sp>
        <p:nvSpPr>
          <p:cNvPr id="27" name="TextBox 26"/>
          <p:cNvSpPr txBox="1"/>
          <p:nvPr/>
        </p:nvSpPr>
        <p:spPr>
          <a:xfrm>
            <a:off x="7147985" y="800100"/>
            <a:ext cx="4948767" cy="438150"/>
          </a:xfrm>
          <a:prstGeom prst="rect">
            <a:avLst/>
          </a:prstGeom>
          <a:noFill/>
        </p:spPr>
        <p:txBody>
          <a:bodyPr lIns="99569" tIns="49785" rIns="99569" bIns="49785">
            <a:spAutoFit/>
          </a:bodyPr>
          <a:lstStyle/>
          <a:p>
            <a:pPr fontAlgn="auto">
              <a:spcBef>
                <a:spcPts val="0"/>
              </a:spcBef>
              <a:spcAft>
                <a:spcPts val="0"/>
              </a:spcAft>
              <a:defRPr/>
            </a:pPr>
            <a:r>
              <a:rPr lang="en-US" sz="2200" kern="700" dirty="0">
                <a:solidFill>
                  <a:prstClr val="white"/>
                </a:solidFill>
                <a:latin typeface="Arial" pitchFamily="34" charset="0"/>
                <a:cs typeface="Arial" pitchFamily="34" charset="0"/>
              </a:rPr>
              <a:t>Data Hub for Asia-Pacific</a:t>
            </a:r>
            <a:endParaRPr lang="th-TH" sz="2200" kern="700" dirty="0">
              <a:solidFill>
                <a:prstClr val="white"/>
              </a:solidFill>
              <a:latin typeface="Arial" pitchFamily="34" charset="0"/>
              <a:cs typeface="Cordia New"/>
            </a:endParaRPr>
          </a:p>
        </p:txBody>
      </p:sp>
      <p:pic>
        <p:nvPicPr>
          <p:cNvPr id="2056" name="Picture 10" descr="Unaid logo_approve.png"/>
          <p:cNvPicPr>
            <a:picLocks noChangeAspect="1"/>
          </p:cNvPicPr>
          <p:nvPr/>
        </p:nvPicPr>
        <p:blipFill>
          <a:blip r:embed="rId11">
            <a:extLst>
              <a:ext uri="{28A0092B-C50C-407E-A947-70E740481C1C}">
                <a14:useLocalDpi xmlns:a14="http://schemas.microsoft.com/office/drawing/2010/main" val="0"/>
              </a:ext>
            </a:extLst>
          </a:blip>
          <a:srcRect b="15549"/>
          <a:stretch>
            <a:fillRect/>
          </a:stretch>
        </p:blipFill>
        <p:spPr bwMode="auto">
          <a:xfrm>
            <a:off x="67733" y="452438"/>
            <a:ext cx="2787651" cy="804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496915670"/>
      </p:ext>
    </p:extLst>
  </p:cSld>
  <p:clrMap bg1="lt1" tx1="dk1" bg2="lt2" tx2="dk2" accent1="accent1" accent2="accent2" accent3="accent3" accent4="accent4" accent5="accent5" accent6="accent6" hlink="hlink" folHlink="folHlink"/>
  <p:sldLayoutIdLst>
    <p:sldLayoutId id="2147483771" r:id="rId1"/>
    <p:sldLayoutId id="2147483772" r:id="rId2"/>
    <p:sldLayoutId id="2147483773" r:id="rId3"/>
    <p:sldLayoutId id="2147483774" r:id="rId4"/>
    <p:sldLayoutId id="2147483775" r:id="rId5"/>
    <p:sldLayoutId id="2147483776" r:id="rId6"/>
    <p:sldLayoutId id="2147483777" r:id="rId7"/>
    <p:sldLayoutId id="2147483778" r:id="rId8"/>
  </p:sldLayoutIdLst>
  <p:hf hdr="0" ft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Arial" charset="0"/>
          <a:cs typeface="Cordia New" pitchFamily="34" charset="-34"/>
        </a:defRPr>
      </a:lvl2pPr>
      <a:lvl3pPr algn="ctr" rtl="0" eaLnBrk="0" fontAlgn="base" hangingPunct="0">
        <a:spcBef>
          <a:spcPct val="0"/>
        </a:spcBef>
        <a:spcAft>
          <a:spcPct val="0"/>
        </a:spcAft>
        <a:defRPr sz="4400">
          <a:solidFill>
            <a:schemeClr val="tx1"/>
          </a:solidFill>
          <a:latin typeface="Arial" charset="0"/>
          <a:cs typeface="Cordia New" pitchFamily="34" charset="-34"/>
        </a:defRPr>
      </a:lvl3pPr>
      <a:lvl4pPr algn="ctr" rtl="0" eaLnBrk="0" fontAlgn="base" hangingPunct="0">
        <a:spcBef>
          <a:spcPct val="0"/>
        </a:spcBef>
        <a:spcAft>
          <a:spcPct val="0"/>
        </a:spcAft>
        <a:defRPr sz="4400">
          <a:solidFill>
            <a:schemeClr val="tx1"/>
          </a:solidFill>
          <a:latin typeface="Arial" charset="0"/>
          <a:cs typeface="Cordia New" pitchFamily="34" charset="-34"/>
        </a:defRPr>
      </a:lvl4pPr>
      <a:lvl5pPr algn="ctr" rtl="0" eaLnBrk="0" fontAlgn="base" hangingPunct="0">
        <a:spcBef>
          <a:spcPct val="0"/>
        </a:spcBef>
        <a:spcAft>
          <a:spcPct val="0"/>
        </a:spcAft>
        <a:defRPr sz="4400">
          <a:solidFill>
            <a:schemeClr val="tx1"/>
          </a:solidFill>
          <a:latin typeface="Arial" charset="0"/>
          <a:cs typeface="Cordia New" pitchFamily="34" charset="-34"/>
        </a:defRPr>
      </a:lvl5pPr>
      <a:lvl6pPr marL="457200" algn="ctr" rtl="0" fontAlgn="base">
        <a:spcBef>
          <a:spcPct val="0"/>
        </a:spcBef>
        <a:spcAft>
          <a:spcPct val="0"/>
        </a:spcAft>
        <a:defRPr sz="4400">
          <a:solidFill>
            <a:schemeClr val="tx1"/>
          </a:solidFill>
          <a:latin typeface="Arial" charset="0"/>
          <a:cs typeface="Cordia New" pitchFamily="34" charset="-34"/>
        </a:defRPr>
      </a:lvl6pPr>
      <a:lvl7pPr marL="914400" algn="ctr" rtl="0" fontAlgn="base">
        <a:spcBef>
          <a:spcPct val="0"/>
        </a:spcBef>
        <a:spcAft>
          <a:spcPct val="0"/>
        </a:spcAft>
        <a:defRPr sz="4400">
          <a:solidFill>
            <a:schemeClr val="tx1"/>
          </a:solidFill>
          <a:latin typeface="Arial" charset="0"/>
          <a:cs typeface="Cordia New" pitchFamily="34" charset="-34"/>
        </a:defRPr>
      </a:lvl7pPr>
      <a:lvl8pPr marL="1371600" algn="ctr" rtl="0" fontAlgn="base">
        <a:spcBef>
          <a:spcPct val="0"/>
        </a:spcBef>
        <a:spcAft>
          <a:spcPct val="0"/>
        </a:spcAft>
        <a:defRPr sz="4400">
          <a:solidFill>
            <a:schemeClr val="tx1"/>
          </a:solidFill>
          <a:latin typeface="Arial" charset="0"/>
          <a:cs typeface="Cordia New" pitchFamily="34" charset="-34"/>
        </a:defRPr>
      </a:lvl8pPr>
      <a:lvl9pPr marL="1828800" algn="ctr" rtl="0" fontAlgn="base">
        <a:spcBef>
          <a:spcPct val="0"/>
        </a:spcBef>
        <a:spcAft>
          <a:spcPct val="0"/>
        </a:spcAft>
        <a:defRPr sz="4400">
          <a:solidFill>
            <a:schemeClr val="tx1"/>
          </a:solidFill>
          <a:latin typeface="Arial" charset="0"/>
          <a:cs typeface="Cordia New" pitchFamily="34" charset="-34"/>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th-TH"/>
      </a:defPPr>
      <a:lvl1pPr marL="0" algn="l" defTabSz="914400" rtl="0" eaLnBrk="1" latinLnBrk="0" hangingPunct="1">
        <a:defRPr sz="2800" kern="1200">
          <a:solidFill>
            <a:schemeClr val="tx1"/>
          </a:solidFill>
          <a:latin typeface="+mn-lt"/>
          <a:ea typeface="+mn-ea"/>
          <a:cs typeface="+mn-cs"/>
        </a:defRPr>
      </a:lvl1pPr>
      <a:lvl2pPr marL="457200" algn="l" defTabSz="914400" rtl="0" eaLnBrk="1" latinLnBrk="0" hangingPunct="1">
        <a:defRPr sz="2800" kern="1200">
          <a:solidFill>
            <a:schemeClr val="tx1"/>
          </a:solidFill>
          <a:latin typeface="+mn-lt"/>
          <a:ea typeface="+mn-ea"/>
          <a:cs typeface="+mn-cs"/>
        </a:defRPr>
      </a:lvl2pPr>
      <a:lvl3pPr marL="914400" algn="l" defTabSz="914400" rtl="0" eaLnBrk="1" latinLnBrk="0" hangingPunct="1">
        <a:defRPr sz="2800" kern="1200">
          <a:solidFill>
            <a:schemeClr val="tx1"/>
          </a:solidFill>
          <a:latin typeface="+mn-lt"/>
          <a:ea typeface="+mn-ea"/>
          <a:cs typeface="+mn-cs"/>
        </a:defRPr>
      </a:lvl3pPr>
      <a:lvl4pPr marL="1371600" algn="l" defTabSz="914400" rtl="0" eaLnBrk="1" latinLnBrk="0" hangingPunct="1">
        <a:defRPr sz="2800" kern="1200">
          <a:solidFill>
            <a:schemeClr val="tx1"/>
          </a:solidFill>
          <a:latin typeface="+mn-lt"/>
          <a:ea typeface="+mn-ea"/>
          <a:cs typeface="+mn-cs"/>
        </a:defRPr>
      </a:lvl4pPr>
      <a:lvl5pPr marL="1828800" algn="l" defTabSz="914400" rtl="0" eaLnBrk="1" latinLnBrk="0" hangingPunct="1">
        <a:defRPr sz="2800" kern="1200">
          <a:solidFill>
            <a:schemeClr val="tx1"/>
          </a:solidFill>
          <a:latin typeface="+mn-lt"/>
          <a:ea typeface="+mn-ea"/>
          <a:cs typeface="+mn-cs"/>
        </a:defRPr>
      </a:lvl5pPr>
      <a:lvl6pPr marL="2286000" algn="l" defTabSz="914400" rtl="0" eaLnBrk="1" latinLnBrk="0" hangingPunct="1">
        <a:defRPr sz="2800" kern="1200">
          <a:solidFill>
            <a:schemeClr val="tx1"/>
          </a:solidFill>
          <a:latin typeface="+mn-lt"/>
          <a:ea typeface="+mn-ea"/>
          <a:cs typeface="+mn-cs"/>
        </a:defRPr>
      </a:lvl6pPr>
      <a:lvl7pPr marL="2743200" algn="l" defTabSz="914400" rtl="0" eaLnBrk="1" latinLnBrk="0" hangingPunct="1">
        <a:defRPr sz="2800" kern="1200">
          <a:solidFill>
            <a:schemeClr val="tx1"/>
          </a:solidFill>
          <a:latin typeface="+mn-lt"/>
          <a:ea typeface="+mn-ea"/>
          <a:cs typeface="+mn-cs"/>
        </a:defRPr>
      </a:lvl7pPr>
      <a:lvl8pPr marL="3200400" algn="l" defTabSz="914400" rtl="0" eaLnBrk="1" latinLnBrk="0" hangingPunct="1">
        <a:defRPr sz="2800" kern="1200">
          <a:solidFill>
            <a:schemeClr val="tx1"/>
          </a:solidFill>
          <a:latin typeface="+mn-lt"/>
          <a:ea typeface="+mn-ea"/>
          <a:cs typeface="+mn-cs"/>
        </a:defRPr>
      </a:lvl8pPr>
      <a:lvl9pPr marL="3657600" algn="l" defTabSz="914400" rtl="0" eaLnBrk="1" latinLnBrk="0" hangingPunct="1">
        <a:defRPr sz="2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9"/>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4"/>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D62C1D4-3497-42B7-A26E-B6B8A91AE77F}" type="datetimeFigureOut">
              <a:rPr lang="en-US" smtClean="0"/>
              <a:t>4/7/2022</a:t>
            </a:fld>
            <a:endParaRPr lang="en-US"/>
          </a:p>
        </p:txBody>
      </p:sp>
      <p:sp>
        <p:nvSpPr>
          <p:cNvPr id="5" name="Footer Placeholder 4"/>
          <p:cNvSpPr>
            <a:spLocks noGrp="1"/>
          </p:cNvSpPr>
          <p:nvPr>
            <p:ph type="ftr" sz="quarter" idx="3"/>
          </p:nvPr>
        </p:nvSpPr>
        <p:spPr>
          <a:xfrm>
            <a:off x="4038600" y="6356354"/>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4"/>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73DAFFE-A5FA-4FCE-BF98-A5741DA5A901}" type="slidenum">
              <a:rPr lang="en-US" smtClean="0"/>
              <a:t>‹#›</a:t>
            </a:fld>
            <a:endParaRPr lang="en-US"/>
          </a:p>
        </p:txBody>
      </p:sp>
    </p:spTree>
    <p:extLst>
      <p:ext uri="{BB962C8B-B14F-4D97-AF65-F5344CB8AC3E}">
        <p14:creationId xmlns:p14="http://schemas.microsoft.com/office/powerpoint/2010/main" val="3405456222"/>
      </p:ext>
    </p:extLst>
  </p:cSld>
  <p:clrMap bg1="lt1" tx1="dk1" bg2="lt2" tx2="dk2" accent1="accent1" accent2="accent2" accent3="accent3" accent4="accent4" accent5="accent5" accent6="accent6" hlink="hlink" folHlink="folHlink"/>
  <p:sldLayoutIdLst>
    <p:sldLayoutId id="2147483781" r:id="rId1"/>
    <p:sldLayoutId id="2147483782" r:id="rId2"/>
    <p:sldLayoutId id="2147483783" r:id="rId3"/>
    <p:sldLayoutId id="2147483784" r:id="rId4"/>
    <p:sldLayoutId id="2147483785" r:id="rId5"/>
    <p:sldLayoutId id="2147483786" r:id="rId6"/>
    <p:sldLayoutId id="2147483787" r:id="rId7"/>
    <p:sldLayoutId id="2147483788" r:id="rId8"/>
    <p:sldLayoutId id="2147483789" r:id="rId9"/>
    <p:sldLayoutId id="2147483790" r:id="rId10"/>
    <p:sldLayoutId id="2147483791" r:id="rId11"/>
    <p:sldLayoutId id="2147483792" r:id="rId12"/>
    <p:sldLayoutId id="2147483793" r:id="rId13"/>
    <p:sldLayoutId id="2147483794" r:id="rId14"/>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3074" name="Picture 12" descr="color-02 more red.png"/>
          <p:cNvPicPr>
            <a:picLocks noChangeAspect="1"/>
          </p:cNvPicPr>
          <p:nvPr/>
        </p:nvPicPr>
        <p:blipFill>
          <a:blip r:embed="rId10" cstate="print">
            <a:extLst>
              <a:ext uri="{28A0092B-C50C-407E-A947-70E740481C1C}">
                <a14:useLocalDpi xmlns:a14="http://schemas.microsoft.com/office/drawing/2010/main" val="0"/>
              </a:ext>
            </a:extLst>
          </a:blip>
          <a:srcRect r="8307" b="15314"/>
          <a:stretch>
            <a:fillRect/>
          </a:stretch>
        </p:blipFill>
        <p:spPr bwMode="auto">
          <a:xfrm>
            <a:off x="4307418" y="1103314"/>
            <a:ext cx="7884583" cy="5754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Slide Number Placeholder 5"/>
          <p:cNvSpPr>
            <a:spLocks noGrp="1"/>
          </p:cNvSpPr>
          <p:nvPr>
            <p:ph type="sldNum" sz="quarter" idx="4"/>
          </p:nvPr>
        </p:nvSpPr>
        <p:spPr>
          <a:xfrm>
            <a:off x="10858501" y="6357939"/>
            <a:ext cx="723900" cy="365125"/>
          </a:xfrm>
          <a:prstGeom prst="rect">
            <a:avLst/>
          </a:prstGeom>
        </p:spPr>
        <p:txBody>
          <a:bodyPr vert="horz" lIns="91440" tIns="45720" rIns="91440" bIns="45720" rtlCol="0" anchor="b" anchorCtr="0"/>
          <a:lstStyle>
            <a:lvl1pPr algn="r" fontAlgn="auto">
              <a:spcBef>
                <a:spcPts val="0"/>
              </a:spcBef>
              <a:spcAft>
                <a:spcPts val="0"/>
              </a:spcAft>
              <a:defRPr sz="1200">
                <a:solidFill>
                  <a:schemeClr val="tx1">
                    <a:tint val="75000"/>
                  </a:schemeClr>
                </a:solidFill>
                <a:latin typeface="+mn-lt"/>
                <a:cs typeface="+mn-cs"/>
              </a:defRPr>
            </a:lvl1pPr>
          </a:lstStyle>
          <a:p>
            <a:pPr>
              <a:defRPr/>
            </a:pPr>
            <a:fld id="{222B11C8-9082-4B96-87CB-B45CA0BD97E9}" type="slidenum">
              <a:rPr lang="th-TH">
                <a:solidFill>
                  <a:prstClr val="black">
                    <a:tint val="75000"/>
                  </a:prstClr>
                </a:solidFill>
              </a:rPr>
              <a:pPr>
                <a:defRPr/>
              </a:pPr>
              <a:t>‹#›</a:t>
            </a:fld>
            <a:endParaRPr lang="th-TH" dirty="0">
              <a:solidFill>
                <a:prstClr val="black">
                  <a:tint val="75000"/>
                </a:prstClr>
              </a:solidFill>
            </a:endParaRPr>
          </a:p>
        </p:txBody>
      </p:sp>
      <p:sp>
        <p:nvSpPr>
          <p:cNvPr id="24" name="Freeform 23"/>
          <p:cNvSpPr/>
          <p:nvPr/>
        </p:nvSpPr>
        <p:spPr>
          <a:xfrm>
            <a:off x="1" y="360363"/>
            <a:ext cx="11715751" cy="889000"/>
          </a:xfrm>
          <a:custGeom>
            <a:avLst/>
            <a:gdLst>
              <a:gd name="connsiteX0" fmla="*/ 0 w 8786842"/>
              <a:gd name="connsiteY0" fmla="*/ 0 h 888980"/>
              <a:gd name="connsiteX1" fmla="*/ 8786842 w 8786842"/>
              <a:gd name="connsiteY1" fmla="*/ 0 h 888980"/>
              <a:gd name="connsiteX2" fmla="*/ 8786842 w 8786842"/>
              <a:gd name="connsiteY2" fmla="*/ 888980 h 888980"/>
              <a:gd name="connsiteX3" fmla="*/ 0 w 8786842"/>
              <a:gd name="connsiteY3" fmla="*/ 888980 h 888980"/>
              <a:gd name="connsiteX4" fmla="*/ 0 w 8786842"/>
              <a:gd name="connsiteY4" fmla="*/ 0 h 8889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86842" h="888980">
                <a:moveTo>
                  <a:pt x="0" y="0"/>
                </a:moveTo>
                <a:lnTo>
                  <a:pt x="8786842" y="0"/>
                </a:lnTo>
                <a:lnTo>
                  <a:pt x="8786842" y="888980"/>
                </a:lnTo>
                <a:lnTo>
                  <a:pt x="0" y="888980"/>
                </a:lnTo>
                <a:lnTo>
                  <a:pt x="0" y="0"/>
                </a:lnTo>
                <a:close/>
              </a:path>
            </a:pathLst>
          </a:custGeom>
          <a:solidFill>
            <a:srgbClr val="8782AF"/>
          </a:solidFill>
          <a:ln>
            <a:noFill/>
          </a:ln>
        </p:spPr>
        <p:style>
          <a:lnRef idx="2">
            <a:schemeClr val="accent1">
              <a:shade val="50000"/>
            </a:schemeClr>
          </a:lnRef>
          <a:fillRef idx="1">
            <a:schemeClr val="accent1"/>
          </a:fillRef>
          <a:effectRef idx="0">
            <a:schemeClr val="accent1"/>
          </a:effectRef>
          <a:fontRef idx="minor">
            <a:schemeClr val="lt1"/>
          </a:fontRef>
        </p:style>
        <p:txBody>
          <a:bodyPr lIns="99569" tIns="49785" rIns="99569" bIns="49785" anchor="ctr"/>
          <a:lstStyle/>
          <a:p>
            <a:pPr algn="ctr">
              <a:defRPr/>
            </a:pPr>
            <a:endParaRPr lang="th-TH" sz="2800" dirty="0">
              <a:solidFill>
                <a:prstClr val="white"/>
              </a:solidFill>
            </a:endParaRPr>
          </a:p>
        </p:txBody>
      </p:sp>
      <p:cxnSp>
        <p:nvCxnSpPr>
          <p:cNvPr id="25" name="Straight Connector 24"/>
          <p:cNvCxnSpPr/>
          <p:nvPr/>
        </p:nvCxnSpPr>
        <p:spPr>
          <a:xfrm>
            <a:off x="1" y="1246189"/>
            <a:ext cx="11715751" cy="1587"/>
          </a:xfrm>
          <a:prstGeom prst="line">
            <a:avLst/>
          </a:prstGeom>
          <a:ln w="19050">
            <a:solidFill>
              <a:srgbClr val="C1001F"/>
            </a:solidFill>
          </a:ln>
        </p:spPr>
        <p:style>
          <a:lnRef idx="1">
            <a:schemeClr val="accent1"/>
          </a:lnRef>
          <a:fillRef idx="0">
            <a:schemeClr val="accent1"/>
          </a:fillRef>
          <a:effectRef idx="0">
            <a:schemeClr val="accent1"/>
          </a:effectRef>
          <a:fontRef idx="minor">
            <a:schemeClr val="tx1"/>
          </a:fontRef>
        </p:style>
      </p:cxnSp>
      <p:sp>
        <p:nvSpPr>
          <p:cNvPr id="3078" name="TextBox 25"/>
          <p:cNvSpPr txBox="1">
            <a:spLocks noChangeArrowheads="1"/>
          </p:cNvSpPr>
          <p:nvPr/>
        </p:nvSpPr>
        <p:spPr bwMode="auto">
          <a:xfrm>
            <a:off x="3048001" y="642938"/>
            <a:ext cx="4341284" cy="654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9569" tIns="49785" rIns="99569" bIns="49785">
            <a:spAutoFit/>
          </a:bodyPr>
          <a:lstStyle>
            <a:lvl1pPr>
              <a:defRPr sz="2800">
                <a:solidFill>
                  <a:schemeClr val="tx1"/>
                </a:solidFill>
                <a:latin typeface="Arial" pitchFamily="34" charset="0"/>
                <a:cs typeface="Cordia New" pitchFamily="34" charset="-34"/>
              </a:defRPr>
            </a:lvl1pPr>
            <a:lvl2pPr marL="742950" indent="-285750">
              <a:defRPr sz="2800">
                <a:solidFill>
                  <a:schemeClr val="tx1"/>
                </a:solidFill>
                <a:latin typeface="Arial" pitchFamily="34" charset="0"/>
                <a:cs typeface="Cordia New" pitchFamily="34" charset="-34"/>
              </a:defRPr>
            </a:lvl2pPr>
            <a:lvl3pPr marL="1143000" indent="-228600">
              <a:defRPr sz="2800">
                <a:solidFill>
                  <a:schemeClr val="tx1"/>
                </a:solidFill>
                <a:latin typeface="Arial" pitchFamily="34" charset="0"/>
                <a:cs typeface="Cordia New" pitchFamily="34" charset="-34"/>
              </a:defRPr>
            </a:lvl3pPr>
            <a:lvl4pPr marL="1600200" indent="-228600">
              <a:defRPr sz="2800">
                <a:solidFill>
                  <a:schemeClr val="tx1"/>
                </a:solidFill>
                <a:latin typeface="Arial" pitchFamily="34" charset="0"/>
                <a:cs typeface="Cordia New" pitchFamily="34" charset="-34"/>
              </a:defRPr>
            </a:lvl4pPr>
            <a:lvl5pPr marL="2057400" indent="-228600">
              <a:defRPr sz="2800">
                <a:solidFill>
                  <a:schemeClr val="tx1"/>
                </a:solidFill>
                <a:latin typeface="Arial" pitchFamily="34" charset="0"/>
                <a:cs typeface="Cordia New" pitchFamily="34" charset="-34"/>
              </a:defRPr>
            </a:lvl5pPr>
            <a:lvl6pPr marL="2514600" indent="-228600" fontAlgn="base">
              <a:spcBef>
                <a:spcPct val="0"/>
              </a:spcBef>
              <a:spcAft>
                <a:spcPct val="0"/>
              </a:spcAft>
              <a:defRPr sz="2800">
                <a:solidFill>
                  <a:schemeClr val="tx1"/>
                </a:solidFill>
                <a:latin typeface="Arial" pitchFamily="34" charset="0"/>
                <a:cs typeface="Cordia New" pitchFamily="34" charset="-34"/>
              </a:defRPr>
            </a:lvl6pPr>
            <a:lvl7pPr marL="2971800" indent="-228600" fontAlgn="base">
              <a:spcBef>
                <a:spcPct val="0"/>
              </a:spcBef>
              <a:spcAft>
                <a:spcPct val="0"/>
              </a:spcAft>
              <a:defRPr sz="2800">
                <a:solidFill>
                  <a:schemeClr val="tx1"/>
                </a:solidFill>
                <a:latin typeface="Arial" pitchFamily="34" charset="0"/>
                <a:cs typeface="Cordia New" pitchFamily="34" charset="-34"/>
              </a:defRPr>
            </a:lvl7pPr>
            <a:lvl8pPr marL="3429000" indent="-228600" fontAlgn="base">
              <a:spcBef>
                <a:spcPct val="0"/>
              </a:spcBef>
              <a:spcAft>
                <a:spcPct val="0"/>
              </a:spcAft>
              <a:defRPr sz="2800">
                <a:solidFill>
                  <a:schemeClr val="tx1"/>
                </a:solidFill>
                <a:latin typeface="Arial" pitchFamily="34" charset="0"/>
                <a:cs typeface="Cordia New" pitchFamily="34" charset="-34"/>
              </a:defRPr>
            </a:lvl8pPr>
            <a:lvl9pPr marL="3886200" indent="-228600" fontAlgn="base">
              <a:spcBef>
                <a:spcPct val="0"/>
              </a:spcBef>
              <a:spcAft>
                <a:spcPct val="0"/>
              </a:spcAft>
              <a:defRPr sz="2800">
                <a:solidFill>
                  <a:schemeClr val="tx1"/>
                </a:solidFill>
                <a:latin typeface="Arial" pitchFamily="34" charset="0"/>
                <a:cs typeface="Cordia New" pitchFamily="34" charset="-34"/>
              </a:defRPr>
            </a:lvl9pPr>
          </a:lstStyle>
          <a:p>
            <a:pPr fontAlgn="base">
              <a:spcBef>
                <a:spcPct val="0"/>
              </a:spcBef>
              <a:spcAft>
                <a:spcPct val="0"/>
              </a:spcAft>
              <a:defRPr/>
            </a:pPr>
            <a:r>
              <a:rPr lang="en-US" sz="3600" b="1">
                <a:solidFill>
                  <a:prstClr val="white"/>
                </a:solidFill>
              </a:rPr>
              <a:t>HIV and AIDS</a:t>
            </a:r>
            <a:endParaRPr lang="th-TH" sz="3600" b="1">
              <a:solidFill>
                <a:prstClr val="white"/>
              </a:solidFill>
            </a:endParaRPr>
          </a:p>
        </p:txBody>
      </p:sp>
      <p:sp>
        <p:nvSpPr>
          <p:cNvPr id="27" name="TextBox 26"/>
          <p:cNvSpPr txBox="1"/>
          <p:nvPr/>
        </p:nvSpPr>
        <p:spPr>
          <a:xfrm>
            <a:off x="7147985" y="800100"/>
            <a:ext cx="4948767" cy="438150"/>
          </a:xfrm>
          <a:prstGeom prst="rect">
            <a:avLst/>
          </a:prstGeom>
          <a:noFill/>
        </p:spPr>
        <p:txBody>
          <a:bodyPr lIns="99569" tIns="49785" rIns="99569" bIns="49785">
            <a:spAutoFit/>
          </a:bodyPr>
          <a:lstStyle/>
          <a:p>
            <a:pPr>
              <a:defRPr/>
            </a:pPr>
            <a:r>
              <a:rPr lang="en-US" sz="2200" kern="700" dirty="0">
                <a:solidFill>
                  <a:prstClr val="white"/>
                </a:solidFill>
                <a:cs typeface="Arial" pitchFamily="34" charset="0"/>
              </a:rPr>
              <a:t>Data Hub for Asia-Pacific</a:t>
            </a:r>
            <a:endParaRPr lang="th-TH" sz="2200" kern="700" dirty="0">
              <a:solidFill>
                <a:prstClr val="white"/>
              </a:solidFill>
            </a:endParaRPr>
          </a:p>
        </p:txBody>
      </p:sp>
      <p:pic>
        <p:nvPicPr>
          <p:cNvPr id="3080" name="Picture 10" descr="Unaid logo_approve.png"/>
          <p:cNvPicPr>
            <a:picLocks noChangeAspect="1"/>
          </p:cNvPicPr>
          <p:nvPr/>
        </p:nvPicPr>
        <p:blipFill>
          <a:blip r:embed="rId11">
            <a:extLst>
              <a:ext uri="{28A0092B-C50C-407E-A947-70E740481C1C}">
                <a14:useLocalDpi xmlns:a14="http://schemas.microsoft.com/office/drawing/2010/main" val="0"/>
              </a:ext>
            </a:extLst>
          </a:blip>
          <a:srcRect b="15549"/>
          <a:stretch>
            <a:fillRect/>
          </a:stretch>
        </p:blipFill>
        <p:spPr bwMode="auto">
          <a:xfrm>
            <a:off x="67733" y="452438"/>
            <a:ext cx="2787651" cy="804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 name="Freeform 16"/>
          <p:cNvSpPr/>
          <p:nvPr/>
        </p:nvSpPr>
        <p:spPr>
          <a:xfrm>
            <a:off x="8953520" y="285728"/>
            <a:ext cx="2571768" cy="373380"/>
          </a:xfrm>
          <a:custGeom>
            <a:avLst/>
            <a:gdLst>
              <a:gd name="connsiteX0" fmla="*/ 0 w 8786842"/>
              <a:gd name="connsiteY0" fmla="*/ 0 h 888980"/>
              <a:gd name="connsiteX1" fmla="*/ 8786842 w 8786842"/>
              <a:gd name="connsiteY1" fmla="*/ 0 h 888980"/>
              <a:gd name="connsiteX2" fmla="*/ 8786842 w 8786842"/>
              <a:gd name="connsiteY2" fmla="*/ 888980 h 888980"/>
              <a:gd name="connsiteX3" fmla="*/ 0 w 8786842"/>
              <a:gd name="connsiteY3" fmla="*/ 888980 h 888980"/>
              <a:gd name="connsiteX4" fmla="*/ 0 w 8786842"/>
              <a:gd name="connsiteY4" fmla="*/ 0 h 8889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86842" h="888980">
                <a:moveTo>
                  <a:pt x="0" y="0"/>
                </a:moveTo>
                <a:lnTo>
                  <a:pt x="8786842" y="0"/>
                </a:lnTo>
                <a:lnTo>
                  <a:pt x="8786842" y="888980"/>
                </a:lnTo>
                <a:lnTo>
                  <a:pt x="0" y="888980"/>
                </a:lnTo>
                <a:lnTo>
                  <a:pt x="0" y="0"/>
                </a:lnTo>
                <a:close/>
              </a:path>
            </a:pathLst>
          </a:custGeom>
          <a:gradFill flip="none" rotWithShape="1">
            <a:gsLst>
              <a:gs pos="0">
                <a:srgbClr val="D60000">
                  <a:shade val="30000"/>
                  <a:satMod val="115000"/>
                </a:srgbClr>
              </a:gs>
              <a:gs pos="50000">
                <a:srgbClr val="D60000">
                  <a:shade val="67500"/>
                  <a:satMod val="115000"/>
                </a:srgbClr>
              </a:gs>
              <a:gs pos="100000">
                <a:srgbClr val="D60000">
                  <a:shade val="100000"/>
                  <a:satMod val="115000"/>
                  <a:alpha val="0"/>
                </a:srgb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99569" tIns="49785" rIns="99569" bIns="49785" anchor="ctr"/>
          <a:lstStyle/>
          <a:p>
            <a:pPr algn="ctr">
              <a:defRPr/>
            </a:pPr>
            <a:endParaRPr lang="th-TH" sz="2800" dirty="0">
              <a:solidFill>
                <a:prstClr val="white"/>
              </a:solidFill>
            </a:endParaRPr>
          </a:p>
        </p:txBody>
      </p:sp>
      <p:sp>
        <p:nvSpPr>
          <p:cNvPr id="12" name="TextBox 11"/>
          <p:cNvSpPr txBox="1"/>
          <p:nvPr/>
        </p:nvSpPr>
        <p:spPr>
          <a:xfrm>
            <a:off x="9290051" y="301625"/>
            <a:ext cx="2220383" cy="400050"/>
          </a:xfrm>
          <a:prstGeom prst="rect">
            <a:avLst/>
          </a:prstGeom>
          <a:noFill/>
          <a:effectLst>
            <a:outerShdw blurRad="50800" dist="38100" dir="5400000" algn="t" rotWithShape="0">
              <a:prstClr val="black">
                <a:alpha val="40000"/>
              </a:prstClr>
            </a:outerShdw>
          </a:effectLst>
        </p:spPr>
        <p:txBody>
          <a:bodyPr>
            <a:spAutoFit/>
          </a:bodyPr>
          <a:lstStyle/>
          <a:p>
            <a:pPr algn="r">
              <a:defRPr/>
            </a:pPr>
            <a:r>
              <a:rPr lang="en-US" sz="2000" b="1" i="1" dirty="0">
                <a:ln w="3175" cmpd="sng">
                  <a:noFill/>
                  <a:prstDash val="solid"/>
                </a:ln>
                <a:solidFill>
                  <a:srgbClr val="FFC000"/>
                </a:solidFill>
                <a:effectLst>
                  <a:outerShdw blurRad="38100" dist="38100" dir="2700000" algn="tl">
                    <a:srgbClr val="000000">
                      <a:alpha val="43137"/>
                    </a:srgbClr>
                  </a:outerShdw>
                </a:effectLst>
                <a:cs typeface="Cordia New" pitchFamily="34" charset="-34"/>
              </a:rPr>
              <a:t>Latest!</a:t>
            </a:r>
            <a:endParaRPr lang="th-TH" sz="2000" b="1" i="1" dirty="0">
              <a:ln w="3175" cmpd="sng">
                <a:noFill/>
                <a:prstDash val="solid"/>
              </a:ln>
              <a:solidFill>
                <a:srgbClr val="FFC00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140854274"/>
      </p:ext>
    </p:extLst>
  </p:cSld>
  <p:clrMap bg1="lt1" tx1="dk1" bg2="lt2" tx2="dk2" accent1="accent1" accent2="accent2" accent3="accent3" accent4="accent4" accent5="accent5" accent6="accent6" hlink="hlink" folHlink="folHlink"/>
  <p:sldLayoutIdLst>
    <p:sldLayoutId id="2147483664" r:id="rId1"/>
    <p:sldLayoutId id="2147483665" r:id="rId2"/>
    <p:sldLayoutId id="2147483666" r:id="rId3"/>
    <p:sldLayoutId id="2147483667" r:id="rId4"/>
    <p:sldLayoutId id="2147483668" r:id="rId5"/>
    <p:sldLayoutId id="2147483669" r:id="rId6"/>
    <p:sldLayoutId id="2147483670" r:id="rId7"/>
    <p:sldLayoutId id="2147483671" r:id="rId8"/>
  </p:sldLayoutIdLst>
  <p:hf hdr="0" ft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Arial" pitchFamily="34" charset="0"/>
          <a:cs typeface="Cordia New" pitchFamily="34" charset="-34"/>
        </a:defRPr>
      </a:lvl2pPr>
      <a:lvl3pPr algn="ctr" rtl="0" eaLnBrk="0" fontAlgn="base" hangingPunct="0">
        <a:spcBef>
          <a:spcPct val="0"/>
        </a:spcBef>
        <a:spcAft>
          <a:spcPct val="0"/>
        </a:spcAft>
        <a:defRPr sz="4400">
          <a:solidFill>
            <a:schemeClr val="tx1"/>
          </a:solidFill>
          <a:latin typeface="Arial" pitchFamily="34" charset="0"/>
          <a:cs typeface="Cordia New" pitchFamily="34" charset="-34"/>
        </a:defRPr>
      </a:lvl3pPr>
      <a:lvl4pPr algn="ctr" rtl="0" eaLnBrk="0" fontAlgn="base" hangingPunct="0">
        <a:spcBef>
          <a:spcPct val="0"/>
        </a:spcBef>
        <a:spcAft>
          <a:spcPct val="0"/>
        </a:spcAft>
        <a:defRPr sz="4400">
          <a:solidFill>
            <a:schemeClr val="tx1"/>
          </a:solidFill>
          <a:latin typeface="Arial" pitchFamily="34" charset="0"/>
          <a:cs typeface="Cordia New" pitchFamily="34" charset="-34"/>
        </a:defRPr>
      </a:lvl4pPr>
      <a:lvl5pPr algn="ctr" rtl="0" eaLnBrk="0" fontAlgn="base" hangingPunct="0">
        <a:spcBef>
          <a:spcPct val="0"/>
        </a:spcBef>
        <a:spcAft>
          <a:spcPct val="0"/>
        </a:spcAft>
        <a:defRPr sz="4400">
          <a:solidFill>
            <a:schemeClr val="tx1"/>
          </a:solidFill>
          <a:latin typeface="Arial" pitchFamily="34" charset="0"/>
          <a:cs typeface="Cordia New" pitchFamily="34" charset="-34"/>
        </a:defRPr>
      </a:lvl5pPr>
      <a:lvl6pPr marL="457200" algn="ctr" rtl="0" fontAlgn="base">
        <a:spcBef>
          <a:spcPct val="0"/>
        </a:spcBef>
        <a:spcAft>
          <a:spcPct val="0"/>
        </a:spcAft>
        <a:defRPr sz="4400">
          <a:solidFill>
            <a:schemeClr val="tx1"/>
          </a:solidFill>
          <a:latin typeface="Arial" pitchFamily="34" charset="0"/>
          <a:cs typeface="Cordia New" pitchFamily="34" charset="-34"/>
        </a:defRPr>
      </a:lvl6pPr>
      <a:lvl7pPr marL="914400" algn="ctr" rtl="0" fontAlgn="base">
        <a:spcBef>
          <a:spcPct val="0"/>
        </a:spcBef>
        <a:spcAft>
          <a:spcPct val="0"/>
        </a:spcAft>
        <a:defRPr sz="4400">
          <a:solidFill>
            <a:schemeClr val="tx1"/>
          </a:solidFill>
          <a:latin typeface="Arial" pitchFamily="34" charset="0"/>
          <a:cs typeface="Cordia New" pitchFamily="34" charset="-34"/>
        </a:defRPr>
      </a:lvl7pPr>
      <a:lvl8pPr marL="1371600" algn="ctr" rtl="0" fontAlgn="base">
        <a:spcBef>
          <a:spcPct val="0"/>
        </a:spcBef>
        <a:spcAft>
          <a:spcPct val="0"/>
        </a:spcAft>
        <a:defRPr sz="4400">
          <a:solidFill>
            <a:schemeClr val="tx1"/>
          </a:solidFill>
          <a:latin typeface="Arial" pitchFamily="34" charset="0"/>
          <a:cs typeface="Cordia New" pitchFamily="34" charset="-34"/>
        </a:defRPr>
      </a:lvl8pPr>
      <a:lvl9pPr marL="1828800" algn="ctr" rtl="0" fontAlgn="base">
        <a:spcBef>
          <a:spcPct val="0"/>
        </a:spcBef>
        <a:spcAft>
          <a:spcPct val="0"/>
        </a:spcAft>
        <a:defRPr sz="4400">
          <a:solidFill>
            <a:schemeClr val="tx1"/>
          </a:solidFill>
          <a:latin typeface="Arial" pitchFamily="34" charset="0"/>
          <a:cs typeface="Cordia New" pitchFamily="34" charset="-34"/>
        </a:defRPr>
      </a:lvl9pPr>
    </p:titleStyle>
    <p:bodyStyle>
      <a:lvl1pPr marL="342900" indent="-342900" algn="l" rtl="0"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th-TH"/>
      </a:defPPr>
      <a:lvl1pPr marL="0" algn="l" defTabSz="914400" rtl="0" eaLnBrk="1" latinLnBrk="0" hangingPunct="1">
        <a:defRPr sz="2800" kern="1200">
          <a:solidFill>
            <a:schemeClr val="tx1"/>
          </a:solidFill>
          <a:latin typeface="+mn-lt"/>
          <a:ea typeface="+mn-ea"/>
          <a:cs typeface="+mn-cs"/>
        </a:defRPr>
      </a:lvl1pPr>
      <a:lvl2pPr marL="457200" algn="l" defTabSz="914400" rtl="0" eaLnBrk="1" latinLnBrk="0" hangingPunct="1">
        <a:defRPr sz="2800" kern="1200">
          <a:solidFill>
            <a:schemeClr val="tx1"/>
          </a:solidFill>
          <a:latin typeface="+mn-lt"/>
          <a:ea typeface="+mn-ea"/>
          <a:cs typeface="+mn-cs"/>
        </a:defRPr>
      </a:lvl2pPr>
      <a:lvl3pPr marL="914400" algn="l" defTabSz="914400" rtl="0" eaLnBrk="1" latinLnBrk="0" hangingPunct="1">
        <a:defRPr sz="2800" kern="1200">
          <a:solidFill>
            <a:schemeClr val="tx1"/>
          </a:solidFill>
          <a:latin typeface="+mn-lt"/>
          <a:ea typeface="+mn-ea"/>
          <a:cs typeface="+mn-cs"/>
        </a:defRPr>
      </a:lvl3pPr>
      <a:lvl4pPr marL="1371600" algn="l" defTabSz="914400" rtl="0" eaLnBrk="1" latinLnBrk="0" hangingPunct="1">
        <a:defRPr sz="2800" kern="1200">
          <a:solidFill>
            <a:schemeClr val="tx1"/>
          </a:solidFill>
          <a:latin typeface="+mn-lt"/>
          <a:ea typeface="+mn-ea"/>
          <a:cs typeface="+mn-cs"/>
        </a:defRPr>
      </a:lvl4pPr>
      <a:lvl5pPr marL="1828800" algn="l" defTabSz="914400" rtl="0" eaLnBrk="1" latinLnBrk="0" hangingPunct="1">
        <a:defRPr sz="2800" kern="1200">
          <a:solidFill>
            <a:schemeClr val="tx1"/>
          </a:solidFill>
          <a:latin typeface="+mn-lt"/>
          <a:ea typeface="+mn-ea"/>
          <a:cs typeface="+mn-cs"/>
        </a:defRPr>
      </a:lvl5pPr>
      <a:lvl6pPr marL="2286000" algn="l" defTabSz="914400" rtl="0" eaLnBrk="1" latinLnBrk="0" hangingPunct="1">
        <a:defRPr sz="2800" kern="1200">
          <a:solidFill>
            <a:schemeClr val="tx1"/>
          </a:solidFill>
          <a:latin typeface="+mn-lt"/>
          <a:ea typeface="+mn-ea"/>
          <a:cs typeface="+mn-cs"/>
        </a:defRPr>
      </a:lvl6pPr>
      <a:lvl7pPr marL="2743200" algn="l" defTabSz="914400" rtl="0" eaLnBrk="1" latinLnBrk="0" hangingPunct="1">
        <a:defRPr sz="2800" kern="1200">
          <a:solidFill>
            <a:schemeClr val="tx1"/>
          </a:solidFill>
          <a:latin typeface="+mn-lt"/>
          <a:ea typeface="+mn-ea"/>
          <a:cs typeface="+mn-cs"/>
        </a:defRPr>
      </a:lvl7pPr>
      <a:lvl8pPr marL="3200400" algn="l" defTabSz="914400" rtl="0" eaLnBrk="1" latinLnBrk="0" hangingPunct="1">
        <a:defRPr sz="2800" kern="1200">
          <a:solidFill>
            <a:schemeClr val="tx1"/>
          </a:solidFill>
          <a:latin typeface="+mn-lt"/>
          <a:ea typeface="+mn-ea"/>
          <a:cs typeface="+mn-cs"/>
        </a:defRPr>
      </a:lvl8pPr>
      <a:lvl9pPr marL="3657600" algn="l" defTabSz="914400" rtl="0" eaLnBrk="1" latinLnBrk="0" hangingPunct="1">
        <a:defRPr sz="2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3074" name="Picture 12" descr="color-02 more red.png"/>
          <p:cNvPicPr>
            <a:picLocks noChangeAspect="1"/>
          </p:cNvPicPr>
          <p:nvPr/>
        </p:nvPicPr>
        <p:blipFill>
          <a:blip r:embed="rId12" cstate="print">
            <a:extLst>
              <a:ext uri="{28A0092B-C50C-407E-A947-70E740481C1C}">
                <a14:useLocalDpi xmlns:a14="http://schemas.microsoft.com/office/drawing/2010/main" val="0"/>
              </a:ext>
            </a:extLst>
          </a:blip>
          <a:srcRect r="8307" b="15314"/>
          <a:stretch>
            <a:fillRect/>
          </a:stretch>
        </p:blipFill>
        <p:spPr bwMode="auto">
          <a:xfrm>
            <a:off x="4307418" y="1103314"/>
            <a:ext cx="7884583" cy="5754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Slide Number Placeholder 5"/>
          <p:cNvSpPr>
            <a:spLocks noGrp="1"/>
          </p:cNvSpPr>
          <p:nvPr>
            <p:ph type="sldNum" sz="quarter" idx="4"/>
          </p:nvPr>
        </p:nvSpPr>
        <p:spPr>
          <a:xfrm>
            <a:off x="10858501" y="6357939"/>
            <a:ext cx="723900" cy="365125"/>
          </a:xfrm>
          <a:prstGeom prst="rect">
            <a:avLst/>
          </a:prstGeom>
        </p:spPr>
        <p:txBody>
          <a:bodyPr vert="horz" lIns="91440" tIns="45720" rIns="91440" bIns="45720" rtlCol="0" anchor="b" anchorCtr="0"/>
          <a:lstStyle>
            <a:lvl1pPr algn="r" fontAlgn="auto">
              <a:spcBef>
                <a:spcPts val="0"/>
              </a:spcBef>
              <a:spcAft>
                <a:spcPts val="0"/>
              </a:spcAft>
              <a:defRPr sz="1200">
                <a:solidFill>
                  <a:schemeClr val="tx1">
                    <a:tint val="75000"/>
                  </a:schemeClr>
                </a:solidFill>
                <a:latin typeface="+mn-lt"/>
                <a:cs typeface="+mn-cs"/>
              </a:defRPr>
            </a:lvl1pPr>
          </a:lstStyle>
          <a:p>
            <a:pPr>
              <a:defRPr/>
            </a:pPr>
            <a:fld id="{08F40ED5-69EC-4015-BD45-6BEC5B25E5F0}" type="slidenum">
              <a:rPr lang="th-TH">
                <a:solidFill>
                  <a:prstClr val="black">
                    <a:tint val="75000"/>
                  </a:prstClr>
                </a:solidFill>
              </a:rPr>
              <a:pPr>
                <a:defRPr/>
              </a:pPr>
              <a:t>‹#›</a:t>
            </a:fld>
            <a:endParaRPr lang="th-TH" dirty="0">
              <a:solidFill>
                <a:prstClr val="black">
                  <a:tint val="75000"/>
                </a:prstClr>
              </a:solidFill>
            </a:endParaRPr>
          </a:p>
        </p:txBody>
      </p:sp>
      <p:sp>
        <p:nvSpPr>
          <p:cNvPr id="24" name="Freeform 23"/>
          <p:cNvSpPr/>
          <p:nvPr/>
        </p:nvSpPr>
        <p:spPr>
          <a:xfrm>
            <a:off x="1" y="360363"/>
            <a:ext cx="11715751" cy="889000"/>
          </a:xfrm>
          <a:custGeom>
            <a:avLst/>
            <a:gdLst>
              <a:gd name="connsiteX0" fmla="*/ 0 w 8786842"/>
              <a:gd name="connsiteY0" fmla="*/ 0 h 888980"/>
              <a:gd name="connsiteX1" fmla="*/ 8786842 w 8786842"/>
              <a:gd name="connsiteY1" fmla="*/ 0 h 888980"/>
              <a:gd name="connsiteX2" fmla="*/ 8786842 w 8786842"/>
              <a:gd name="connsiteY2" fmla="*/ 888980 h 888980"/>
              <a:gd name="connsiteX3" fmla="*/ 0 w 8786842"/>
              <a:gd name="connsiteY3" fmla="*/ 888980 h 888980"/>
              <a:gd name="connsiteX4" fmla="*/ 0 w 8786842"/>
              <a:gd name="connsiteY4" fmla="*/ 0 h 8889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86842" h="888980">
                <a:moveTo>
                  <a:pt x="0" y="0"/>
                </a:moveTo>
                <a:lnTo>
                  <a:pt x="8786842" y="0"/>
                </a:lnTo>
                <a:lnTo>
                  <a:pt x="8786842" y="888980"/>
                </a:lnTo>
                <a:lnTo>
                  <a:pt x="0" y="888980"/>
                </a:lnTo>
                <a:lnTo>
                  <a:pt x="0" y="0"/>
                </a:lnTo>
                <a:close/>
              </a:path>
            </a:pathLst>
          </a:custGeom>
          <a:solidFill>
            <a:srgbClr val="8782AF"/>
          </a:solidFill>
          <a:ln>
            <a:noFill/>
          </a:ln>
        </p:spPr>
        <p:style>
          <a:lnRef idx="2">
            <a:schemeClr val="accent1">
              <a:shade val="50000"/>
            </a:schemeClr>
          </a:lnRef>
          <a:fillRef idx="1">
            <a:schemeClr val="accent1"/>
          </a:fillRef>
          <a:effectRef idx="0">
            <a:schemeClr val="accent1"/>
          </a:effectRef>
          <a:fontRef idx="minor">
            <a:schemeClr val="lt1"/>
          </a:fontRef>
        </p:style>
        <p:txBody>
          <a:bodyPr lIns="99569" tIns="49785" rIns="99569" bIns="49785" anchor="ctr"/>
          <a:lstStyle/>
          <a:p>
            <a:pPr algn="ctr">
              <a:defRPr/>
            </a:pPr>
            <a:endParaRPr lang="th-TH" sz="2800" dirty="0">
              <a:solidFill>
                <a:prstClr val="white"/>
              </a:solidFill>
            </a:endParaRPr>
          </a:p>
        </p:txBody>
      </p:sp>
      <p:cxnSp>
        <p:nvCxnSpPr>
          <p:cNvPr id="25" name="Straight Connector 24"/>
          <p:cNvCxnSpPr/>
          <p:nvPr/>
        </p:nvCxnSpPr>
        <p:spPr>
          <a:xfrm>
            <a:off x="1" y="1246189"/>
            <a:ext cx="11715751" cy="1587"/>
          </a:xfrm>
          <a:prstGeom prst="line">
            <a:avLst/>
          </a:prstGeom>
          <a:ln w="19050">
            <a:solidFill>
              <a:srgbClr val="C1001F"/>
            </a:solidFill>
          </a:ln>
        </p:spPr>
        <p:style>
          <a:lnRef idx="1">
            <a:schemeClr val="accent1"/>
          </a:lnRef>
          <a:fillRef idx="0">
            <a:schemeClr val="accent1"/>
          </a:fillRef>
          <a:effectRef idx="0">
            <a:schemeClr val="accent1"/>
          </a:effectRef>
          <a:fontRef idx="minor">
            <a:schemeClr val="tx1"/>
          </a:fontRef>
        </p:style>
      </p:cxnSp>
      <p:sp>
        <p:nvSpPr>
          <p:cNvPr id="3078" name="TextBox 25"/>
          <p:cNvSpPr txBox="1">
            <a:spLocks noChangeArrowheads="1"/>
          </p:cNvSpPr>
          <p:nvPr/>
        </p:nvSpPr>
        <p:spPr bwMode="auto">
          <a:xfrm>
            <a:off x="3048001" y="642938"/>
            <a:ext cx="4341284" cy="654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9569" tIns="49785" rIns="99569" bIns="49785">
            <a:spAutoFit/>
          </a:bodyPr>
          <a:lstStyle>
            <a:lvl1pPr>
              <a:defRPr sz="2800">
                <a:solidFill>
                  <a:schemeClr val="tx1"/>
                </a:solidFill>
                <a:latin typeface="Arial" charset="0"/>
                <a:cs typeface="Cordia New" pitchFamily="34" charset="-34"/>
              </a:defRPr>
            </a:lvl1pPr>
            <a:lvl2pPr marL="742950" indent="-285750">
              <a:defRPr sz="2800">
                <a:solidFill>
                  <a:schemeClr val="tx1"/>
                </a:solidFill>
                <a:latin typeface="Arial" charset="0"/>
                <a:cs typeface="Cordia New" pitchFamily="34" charset="-34"/>
              </a:defRPr>
            </a:lvl2pPr>
            <a:lvl3pPr marL="1143000" indent="-228600">
              <a:defRPr sz="2800">
                <a:solidFill>
                  <a:schemeClr val="tx1"/>
                </a:solidFill>
                <a:latin typeface="Arial" charset="0"/>
                <a:cs typeface="Cordia New" pitchFamily="34" charset="-34"/>
              </a:defRPr>
            </a:lvl3pPr>
            <a:lvl4pPr marL="1600200" indent="-228600">
              <a:defRPr sz="2800">
                <a:solidFill>
                  <a:schemeClr val="tx1"/>
                </a:solidFill>
                <a:latin typeface="Arial" charset="0"/>
                <a:cs typeface="Cordia New" pitchFamily="34" charset="-34"/>
              </a:defRPr>
            </a:lvl4pPr>
            <a:lvl5pPr marL="2057400" indent="-228600">
              <a:defRPr sz="2800">
                <a:solidFill>
                  <a:schemeClr val="tx1"/>
                </a:solidFill>
                <a:latin typeface="Arial" charset="0"/>
                <a:cs typeface="Cordia New" pitchFamily="34" charset="-34"/>
              </a:defRPr>
            </a:lvl5pPr>
            <a:lvl6pPr marL="2514600" indent="-228600" fontAlgn="base">
              <a:spcBef>
                <a:spcPct val="0"/>
              </a:spcBef>
              <a:spcAft>
                <a:spcPct val="0"/>
              </a:spcAft>
              <a:defRPr sz="2800">
                <a:solidFill>
                  <a:schemeClr val="tx1"/>
                </a:solidFill>
                <a:latin typeface="Arial" charset="0"/>
                <a:cs typeface="Cordia New" pitchFamily="34" charset="-34"/>
              </a:defRPr>
            </a:lvl6pPr>
            <a:lvl7pPr marL="2971800" indent="-228600" fontAlgn="base">
              <a:spcBef>
                <a:spcPct val="0"/>
              </a:spcBef>
              <a:spcAft>
                <a:spcPct val="0"/>
              </a:spcAft>
              <a:defRPr sz="2800">
                <a:solidFill>
                  <a:schemeClr val="tx1"/>
                </a:solidFill>
                <a:latin typeface="Arial" charset="0"/>
                <a:cs typeface="Cordia New" pitchFamily="34" charset="-34"/>
              </a:defRPr>
            </a:lvl7pPr>
            <a:lvl8pPr marL="3429000" indent="-228600" fontAlgn="base">
              <a:spcBef>
                <a:spcPct val="0"/>
              </a:spcBef>
              <a:spcAft>
                <a:spcPct val="0"/>
              </a:spcAft>
              <a:defRPr sz="2800">
                <a:solidFill>
                  <a:schemeClr val="tx1"/>
                </a:solidFill>
                <a:latin typeface="Arial" charset="0"/>
                <a:cs typeface="Cordia New" pitchFamily="34" charset="-34"/>
              </a:defRPr>
            </a:lvl8pPr>
            <a:lvl9pPr marL="3886200" indent="-228600" fontAlgn="base">
              <a:spcBef>
                <a:spcPct val="0"/>
              </a:spcBef>
              <a:spcAft>
                <a:spcPct val="0"/>
              </a:spcAft>
              <a:defRPr sz="2800">
                <a:solidFill>
                  <a:schemeClr val="tx1"/>
                </a:solidFill>
                <a:latin typeface="Arial" charset="0"/>
                <a:cs typeface="Cordia New" pitchFamily="34" charset="-34"/>
              </a:defRPr>
            </a:lvl9pPr>
          </a:lstStyle>
          <a:p>
            <a:pPr fontAlgn="base">
              <a:spcBef>
                <a:spcPct val="0"/>
              </a:spcBef>
              <a:spcAft>
                <a:spcPct val="0"/>
              </a:spcAft>
              <a:defRPr/>
            </a:pPr>
            <a:r>
              <a:rPr lang="en-US" sz="3600" b="1">
                <a:solidFill>
                  <a:prstClr val="white"/>
                </a:solidFill>
              </a:rPr>
              <a:t>HIV and AIDS</a:t>
            </a:r>
            <a:endParaRPr lang="th-TH" sz="3600" b="1">
              <a:solidFill>
                <a:prstClr val="white"/>
              </a:solidFill>
            </a:endParaRPr>
          </a:p>
        </p:txBody>
      </p:sp>
      <p:sp>
        <p:nvSpPr>
          <p:cNvPr id="27" name="TextBox 26"/>
          <p:cNvSpPr txBox="1"/>
          <p:nvPr/>
        </p:nvSpPr>
        <p:spPr>
          <a:xfrm>
            <a:off x="7147985" y="800100"/>
            <a:ext cx="4948767" cy="438150"/>
          </a:xfrm>
          <a:prstGeom prst="rect">
            <a:avLst/>
          </a:prstGeom>
          <a:noFill/>
        </p:spPr>
        <p:txBody>
          <a:bodyPr lIns="99569" tIns="49785" rIns="99569" bIns="49785">
            <a:spAutoFit/>
          </a:bodyPr>
          <a:lstStyle/>
          <a:p>
            <a:pPr>
              <a:defRPr/>
            </a:pPr>
            <a:r>
              <a:rPr lang="en-US" sz="2200" kern="700" dirty="0">
                <a:solidFill>
                  <a:prstClr val="white"/>
                </a:solidFill>
                <a:cs typeface="Arial" pitchFamily="34" charset="0"/>
              </a:rPr>
              <a:t>Data Hub for Asia-Pacific</a:t>
            </a:r>
            <a:endParaRPr lang="th-TH" sz="2200" kern="700" dirty="0">
              <a:solidFill>
                <a:prstClr val="white"/>
              </a:solidFill>
            </a:endParaRPr>
          </a:p>
        </p:txBody>
      </p:sp>
      <p:pic>
        <p:nvPicPr>
          <p:cNvPr id="3080" name="Picture 10" descr="Unaid logo_approve.png"/>
          <p:cNvPicPr>
            <a:picLocks noChangeAspect="1"/>
          </p:cNvPicPr>
          <p:nvPr/>
        </p:nvPicPr>
        <p:blipFill>
          <a:blip r:embed="rId13">
            <a:extLst>
              <a:ext uri="{28A0092B-C50C-407E-A947-70E740481C1C}">
                <a14:useLocalDpi xmlns:a14="http://schemas.microsoft.com/office/drawing/2010/main" val="0"/>
              </a:ext>
            </a:extLst>
          </a:blip>
          <a:srcRect b="15549"/>
          <a:stretch>
            <a:fillRect/>
          </a:stretch>
        </p:blipFill>
        <p:spPr bwMode="auto">
          <a:xfrm>
            <a:off x="67733" y="452438"/>
            <a:ext cx="2787651" cy="804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 name="Freeform 16"/>
          <p:cNvSpPr/>
          <p:nvPr/>
        </p:nvSpPr>
        <p:spPr>
          <a:xfrm>
            <a:off x="8953520" y="285728"/>
            <a:ext cx="2571768" cy="373380"/>
          </a:xfrm>
          <a:custGeom>
            <a:avLst/>
            <a:gdLst>
              <a:gd name="connsiteX0" fmla="*/ 0 w 8786842"/>
              <a:gd name="connsiteY0" fmla="*/ 0 h 888980"/>
              <a:gd name="connsiteX1" fmla="*/ 8786842 w 8786842"/>
              <a:gd name="connsiteY1" fmla="*/ 0 h 888980"/>
              <a:gd name="connsiteX2" fmla="*/ 8786842 w 8786842"/>
              <a:gd name="connsiteY2" fmla="*/ 888980 h 888980"/>
              <a:gd name="connsiteX3" fmla="*/ 0 w 8786842"/>
              <a:gd name="connsiteY3" fmla="*/ 888980 h 888980"/>
              <a:gd name="connsiteX4" fmla="*/ 0 w 8786842"/>
              <a:gd name="connsiteY4" fmla="*/ 0 h 8889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86842" h="888980">
                <a:moveTo>
                  <a:pt x="0" y="0"/>
                </a:moveTo>
                <a:lnTo>
                  <a:pt x="8786842" y="0"/>
                </a:lnTo>
                <a:lnTo>
                  <a:pt x="8786842" y="888980"/>
                </a:lnTo>
                <a:lnTo>
                  <a:pt x="0" y="888980"/>
                </a:lnTo>
                <a:lnTo>
                  <a:pt x="0" y="0"/>
                </a:lnTo>
                <a:close/>
              </a:path>
            </a:pathLst>
          </a:custGeom>
          <a:gradFill flip="none" rotWithShape="1">
            <a:gsLst>
              <a:gs pos="0">
                <a:srgbClr val="D60000">
                  <a:shade val="30000"/>
                  <a:satMod val="115000"/>
                </a:srgbClr>
              </a:gs>
              <a:gs pos="50000">
                <a:srgbClr val="D60000">
                  <a:shade val="67500"/>
                  <a:satMod val="115000"/>
                </a:srgbClr>
              </a:gs>
              <a:gs pos="100000">
                <a:srgbClr val="D60000">
                  <a:shade val="100000"/>
                  <a:satMod val="115000"/>
                  <a:alpha val="0"/>
                </a:srgb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99569" tIns="49785" rIns="99569" bIns="49785" anchor="ctr"/>
          <a:lstStyle/>
          <a:p>
            <a:pPr algn="ctr">
              <a:defRPr/>
            </a:pPr>
            <a:endParaRPr lang="th-TH" sz="2800" dirty="0">
              <a:solidFill>
                <a:prstClr val="white"/>
              </a:solidFill>
            </a:endParaRPr>
          </a:p>
        </p:txBody>
      </p:sp>
      <p:sp>
        <p:nvSpPr>
          <p:cNvPr id="12" name="TextBox 11"/>
          <p:cNvSpPr txBox="1"/>
          <p:nvPr/>
        </p:nvSpPr>
        <p:spPr>
          <a:xfrm>
            <a:off x="9290051" y="301625"/>
            <a:ext cx="2220383" cy="400050"/>
          </a:xfrm>
          <a:prstGeom prst="rect">
            <a:avLst/>
          </a:prstGeom>
          <a:noFill/>
          <a:effectLst>
            <a:outerShdw blurRad="50800" dist="38100" dir="5400000" algn="t" rotWithShape="0">
              <a:prstClr val="black">
                <a:alpha val="40000"/>
              </a:prstClr>
            </a:outerShdw>
          </a:effectLst>
        </p:spPr>
        <p:txBody>
          <a:bodyPr>
            <a:spAutoFit/>
          </a:bodyPr>
          <a:lstStyle/>
          <a:p>
            <a:pPr algn="r">
              <a:defRPr/>
            </a:pPr>
            <a:r>
              <a:rPr lang="en-US" sz="2000" b="1" i="1" dirty="0">
                <a:ln w="3175" cmpd="sng">
                  <a:noFill/>
                  <a:prstDash val="solid"/>
                </a:ln>
                <a:solidFill>
                  <a:srgbClr val="FFC000"/>
                </a:solidFill>
                <a:effectLst>
                  <a:outerShdw blurRad="38100" dist="38100" dir="2700000" algn="tl">
                    <a:srgbClr val="000000">
                      <a:alpha val="43137"/>
                    </a:srgbClr>
                  </a:outerShdw>
                </a:effectLst>
                <a:cs typeface="Cordia New" pitchFamily="34" charset="-34"/>
              </a:rPr>
              <a:t>Latest!</a:t>
            </a:r>
            <a:endParaRPr lang="th-TH" sz="2000" b="1" i="1" dirty="0">
              <a:ln w="3175" cmpd="sng">
                <a:noFill/>
                <a:prstDash val="solid"/>
              </a:ln>
              <a:solidFill>
                <a:srgbClr val="FFC00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28930453"/>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92" r:id="rId9"/>
    <p:sldLayoutId id="2147483703" r:id="rId10"/>
  </p:sldLayoutIdLst>
  <p:hf hdr="0" ft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Arial" charset="0"/>
          <a:cs typeface="Cordia New" pitchFamily="34" charset="-34"/>
        </a:defRPr>
      </a:lvl2pPr>
      <a:lvl3pPr algn="ctr" rtl="0" eaLnBrk="0" fontAlgn="base" hangingPunct="0">
        <a:spcBef>
          <a:spcPct val="0"/>
        </a:spcBef>
        <a:spcAft>
          <a:spcPct val="0"/>
        </a:spcAft>
        <a:defRPr sz="4400">
          <a:solidFill>
            <a:schemeClr val="tx1"/>
          </a:solidFill>
          <a:latin typeface="Arial" charset="0"/>
          <a:cs typeface="Cordia New" pitchFamily="34" charset="-34"/>
        </a:defRPr>
      </a:lvl3pPr>
      <a:lvl4pPr algn="ctr" rtl="0" eaLnBrk="0" fontAlgn="base" hangingPunct="0">
        <a:spcBef>
          <a:spcPct val="0"/>
        </a:spcBef>
        <a:spcAft>
          <a:spcPct val="0"/>
        </a:spcAft>
        <a:defRPr sz="4400">
          <a:solidFill>
            <a:schemeClr val="tx1"/>
          </a:solidFill>
          <a:latin typeface="Arial" charset="0"/>
          <a:cs typeface="Cordia New" pitchFamily="34" charset="-34"/>
        </a:defRPr>
      </a:lvl4pPr>
      <a:lvl5pPr algn="ctr" rtl="0" eaLnBrk="0" fontAlgn="base" hangingPunct="0">
        <a:spcBef>
          <a:spcPct val="0"/>
        </a:spcBef>
        <a:spcAft>
          <a:spcPct val="0"/>
        </a:spcAft>
        <a:defRPr sz="4400">
          <a:solidFill>
            <a:schemeClr val="tx1"/>
          </a:solidFill>
          <a:latin typeface="Arial" charset="0"/>
          <a:cs typeface="Cordia New" pitchFamily="34" charset="-34"/>
        </a:defRPr>
      </a:lvl5pPr>
      <a:lvl6pPr marL="457200" algn="ctr" rtl="0" fontAlgn="base">
        <a:spcBef>
          <a:spcPct val="0"/>
        </a:spcBef>
        <a:spcAft>
          <a:spcPct val="0"/>
        </a:spcAft>
        <a:defRPr sz="4400">
          <a:solidFill>
            <a:schemeClr val="tx1"/>
          </a:solidFill>
          <a:latin typeface="Arial" charset="0"/>
          <a:cs typeface="Cordia New" pitchFamily="34" charset="-34"/>
        </a:defRPr>
      </a:lvl6pPr>
      <a:lvl7pPr marL="914400" algn="ctr" rtl="0" fontAlgn="base">
        <a:spcBef>
          <a:spcPct val="0"/>
        </a:spcBef>
        <a:spcAft>
          <a:spcPct val="0"/>
        </a:spcAft>
        <a:defRPr sz="4400">
          <a:solidFill>
            <a:schemeClr val="tx1"/>
          </a:solidFill>
          <a:latin typeface="Arial" charset="0"/>
          <a:cs typeface="Cordia New" pitchFamily="34" charset="-34"/>
        </a:defRPr>
      </a:lvl7pPr>
      <a:lvl8pPr marL="1371600" algn="ctr" rtl="0" fontAlgn="base">
        <a:spcBef>
          <a:spcPct val="0"/>
        </a:spcBef>
        <a:spcAft>
          <a:spcPct val="0"/>
        </a:spcAft>
        <a:defRPr sz="4400">
          <a:solidFill>
            <a:schemeClr val="tx1"/>
          </a:solidFill>
          <a:latin typeface="Arial" charset="0"/>
          <a:cs typeface="Cordia New" pitchFamily="34" charset="-34"/>
        </a:defRPr>
      </a:lvl8pPr>
      <a:lvl9pPr marL="1828800" algn="ctr" rtl="0" fontAlgn="base">
        <a:spcBef>
          <a:spcPct val="0"/>
        </a:spcBef>
        <a:spcAft>
          <a:spcPct val="0"/>
        </a:spcAft>
        <a:defRPr sz="4400">
          <a:solidFill>
            <a:schemeClr val="tx1"/>
          </a:solidFill>
          <a:latin typeface="Arial" charset="0"/>
          <a:cs typeface="Cordia New" pitchFamily="34" charset="-34"/>
        </a:defRPr>
      </a:lvl9pPr>
    </p:titleStyle>
    <p:bodyStyle>
      <a:lvl1pPr marL="342900" indent="-342900" algn="l" rtl="0"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th-TH"/>
      </a:defPPr>
      <a:lvl1pPr marL="0" algn="l" defTabSz="914400" rtl="0" eaLnBrk="1" latinLnBrk="0" hangingPunct="1">
        <a:defRPr sz="2800" kern="1200">
          <a:solidFill>
            <a:schemeClr val="tx1"/>
          </a:solidFill>
          <a:latin typeface="+mn-lt"/>
          <a:ea typeface="+mn-ea"/>
          <a:cs typeface="+mn-cs"/>
        </a:defRPr>
      </a:lvl1pPr>
      <a:lvl2pPr marL="457200" algn="l" defTabSz="914400" rtl="0" eaLnBrk="1" latinLnBrk="0" hangingPunct="1">
        <a:defRPr sz="2800" kern="1200">
          <a:solidFill>
            <a:schemeClr val="tx1"/>
          </a:solidFill>
          <a:latin typeface="+mn-lt"/>
          <a:ea typeface="+mn-ea"/>
          <a:cs typeface="+mn-cs"/>
        </a:defRPr>
      </a:lvl2pPr>
      <a:lvl3pPr marL="914400" algn="l" defTabSz="914400" rtl="0" eaLnBrk="1" latinLnBrk="0" hangingPunct="1">
        <a:defRPr sz="2800" kern="1200">
          <a:solidFill>
            <a:schemeClr val="tx1"/>
          </a:solidFill>
          <a:latin typeface="+mn-lt"/>
          <a:ea typeface="+mn-ea"/>
          <a:cs typeface="+mn-cs"/>
        </a:defRPr>
      </a:lvl3pPr>
      <a:lvl4pPr marL="1371600" algn="l" defTabSz="914400" rtl="0" eaLnBrk="1" latinLnBrk="0" hangingPunct="1">
        <a:defRPr sz="2800" kern="1200">
          <a:solidFill>
            <a:schemeClr val="tx1"/>
          </a:solidFill>
          <a:latin typeface="+mn-lt"/>
          <a:ea typeface="+mn-ea"/>
          <a:cs typeface="+mn-cs"/>
        </a:defRPr>
      </a:lvl4pPr>
      <a:lvl5pPr marL="1828800" algn="l" defTabSz="914400" rtl="0" eaLnBrk="1" latinLnBrk="0" hangingPunct="1">
        <a:defRPr sz="2800" kern="1200">
          <a:solidFill>
            <a:schemeClr val="tx1"/>
          </a:solidFill>
          <a:latin typeface="+mn-lt"/>
          <a:ea typeface="+mn-ea"/>
          <a:cs typeface="+mn-cs"/>
        </a:defRPr>
      </a:lvl5pPr>
      <a:lvl6pPr marL="2286000" algn="l" defTabSz="914400" rtl="0" eaLnBrk="1" latinLnBrk="0" hangingPunct="1">
        <a:defRPr sz="2800" kern="1200">
          <a:solidFill>
            <a:schemeClr val="tx1"/>
          </a:solidFill>
          <a:latin typeface="+mn-lt"/>
          <a:ea typeface="+mn-ea"/>
          <a:cs typeface="+mn-cs"/>
        </a:defRPr>
      </a:lvl6pPr>
      <a:lvl7pPr marL="2743200" algn="l" defTabSz="914400" rtl="0" eaLnBrk="1" latinLnBrk="0" hangingPunct="1">
        <a:defRPr sz="2800" kern="1200">
          <a:solidFill>
            <a:schemeClr val="tx1"/>
          </a:solidFill>
          <a:latin typeface="+mn-lt"/>
          <a:ea typeface="+mn-ea"/>
          <a:cs typeface="+mn-cs"/>
        </a:defRPr>
      </a:lvl7pPr>
      <a:lvl8pPr marL="3200400" algn="l" defTabSz="914400" rtl="0" eaLnBrk="1" latinLnBrk="0" hangingPunct="1">
        <a:defRPr sz="2800" kern="1200">
          <a:solidFill>
            <a:schemeClr val="tx1"/>
          </a:solidFill>
          <a:latin typeface="+mn-lt"/>
          <a:ea typeface="+mn-ea"/>
          <a:cs typeface="+mn-cs"/>
        </a:defRPr>
      </a:lvl8pPr>
      <a:lvl9pPr marL="3657600" algn="l" defTabSz="914400" rtl="0" eaLnBrk="1" latinLnBrk="0" hangingPunct="1">
        <a:defRPr sz="2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3074" name="Picture 12" descr="color-02 more red.png"/>
          <p:cNvPicPr>
            <a:picLocks noChangeAspect="1"/>
          </p:cNvPicPr>
          <p:nvPr userDrawn="1"/>
        </p:nvPicPr>
        <p:blipFill>
          <a:blip r:embed="rId10" cstate="print">
            <a:extLst>
              <a:ext uri="{28A0092B-C50C-407E-A947-70E740481C1C}">
                <a14:useLocalDpi xmlns:a14="http://schemas.microsoft.com/office/drawing/2010/main" val="0"/>
              </a:ext>
            </a:extLst>
          </a:blip>
          <a:srcRect r="8307" b="15314"/>
          <a:stretch>
            <a:fillRect/>
          </a:stretch>
        </p:blipFill>
        <p:spPr bwMode="auto">
          <a:xfrm>
            <a:off x="4307418" y="1103314"/>
            <a:ext cx="7884583" cy="5754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Slide Number Placeholder 5"/>
          <p:cNvSpPr>
            <a:spLocks noGrp="1"/>
          </p:cNvSpPr>
          <p:nvPr>
            <p:ph type="sldNum" sz="quarter" idx="4"/>
          </p:nvPr>
        </p:nvSpPr>
        <p:spPr>
          <a:xfrm>
            <a:off x="10858501" y="6357939"/>
            <a:ext cx="723900" cy="365125"/>
          </a:xfrm>
          <a:prstGeom prst="rect">
            <a:avLst/>
          </a:prstGeom>
        </p:spPr>
        <p:txBody>
          <a:bodyPr vert="horz" lIns="91440" tIns="45720" rIns="91440" bIns="45720" rtlCol="0" anchor="b" anchorCtr="0"/>
          <a:lstStyle>
            <a:lvl1pPr algn="r" fontAlgn="auto">
              <a:spcBef>
                <a:spcPts val="0"/>
              </a:spcBef>
              <a:spcAft>
                <a:spcPts val="0"/>
              </a:spcAft>
              <a:defRPr sz="1200">
                <a:solidFill>
                  <a:schemeClr val="tx1">
                    <a:tint val="75000"/>
                  </a:schemeClr>
                </a:solidFill>
                <a:latin typeface="+mn-lt"/>
                <a:cs typeface="+mn-cs"/>
              </a:defRPr>
            </a:lvl1pPr>
          </a:lstStyle>
          <a:p>
            <a:pPr>
              <a:defRPr/>
            </a:pPr>
            <a:fld id="{2CCE8DEB-1F20-47B5-9FC0-DBE972758386}" type="slidenum">
              <a:rPr lang="th-TH">
                <a:solidFill>
                  <a:prstClr val="black">
                    <a:tint val="75000"/>
                  </a:prstClr>
                </a:solidFill>
              </a:rPr>
              <a:pPr>
                <a:defRPr/>
              </a:pPr>
              <a:t>‹#›</a:t>
            </a:fld>
            <a:endParaRPr lang="th-TH" dirty="0">
              <a:solidFill>
                <a:prstClr val="black">
                  <a:tint val="75000"/>
                </a:prstClr>
              </a:solidFill>
            </a:endParaRPr>
          </a:p>
        </p:txBody>
      </p:sp>
      <p:sp>
        <p:nvSpPr>
          <p:cNvPr id="24" name="Freeform 23"/>
          <p:cNvSpPr/>
          <p:nvPr userDrawn="1"/>
        </p:nvSpPr>
        <p:spPr>
          <a:xfrm>
            <a:off x="1" y="360363"/>
            <a:ext cx="11715751" cy="889000"/>
          </a:xfrm>
          <a:custGeom>
            <a:avLst/>
            <a:gdLst>
              <a:gd name="connsiteX0" fmla="*/ 0 w 8786842"/>
              <a:gd name="connsiteY0" fmla="*/ 0 h 888980"/>
              <a:gd name="connsiteX1" fmla="*/ 8786842 w 8786842"/>
              <a:gd name="connsiteY1" fmla="*/ 0 h 888980"/>
              <a:gd name="connsiteX2" fmla="*/ 8786842 w 8786842"/>
              <a:gd name="connsiteY2" fmla="*/ 888980 h 888980"/>
              <a:gd name="connsiteX3" fmla="*/ 0 w 8786842"/>
              <a:gd name="connsiteY3" fmla="*/ 888980 h 888980"/>
              <a:gd name="connsiteX4" fmla="*/ 0 w 8786842"/>
              <a:gd name="connsiteY4" fmla="*/ 0 h 8889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86842" h="888980">
                <a:moveTo>
                  <a:pt x="0" y="0"/>
                </a:moveTo>
                <a:lnTo>
                  <a:pt x="8786842" y="0"/>
                </a:lnTo>
                <a:lnTo>
                  <a:pt x="8786842" y="888980"/>
                </a:lnTo>
                <a:lnTo>
                  <a:pt x="0" y="888980"/>
                </a:lnTo>
                <a:lnTo>
                  <a:pt x="0" y="0"/>
                </a:lnTo>
                <a:close/>
              </a:path>
            </a:pathLst>
          </a:custGeom>
          <a:solidFill>
            <a:srgbClr val="8782AF"/>
          </a:solidFill>
          <a:ln>
            <a:noFill/>
          </a:ln>
        </p:spPr>
        <p:style>
          <a:lnRef idx="2">
            <a:schemeClr val="accent1">
              <a:shade val="50000"/>
            </a:schemeClr>
          </a:lnRef>
          <a:fillRef idx="1">
            <a:schemeClr val="accent1"/>
          </a:fillRef>
          <a:effectRef idx="0">
            <a:schemeClr val="accent1"/>
          </a:effectRef>
          <a:fontRef idx="minor">
            <a:schemeClr val="lt1"/>
          </a:fontRef>
        </p:style>
        <p:txBody>
          <a:bodyPr lIns="99569" tIns="49785" rIns="99569" bIns="49785" anchor="ctr"/>
          <a:lstStyle/>
          <a:p>
            <a:pPr algn="ctr">
              <a:defRPr/>
            </a:pPr>
            <a:endParaRPr lang="th-TH" sz="2800" dirty="0">
              <a:solidFill>
                <a:prstClr val="white"/>
              </a:solidFill>
            </a:endParaRPr>
          </a:p>
        </p:txBody>
      </p:sp>
      <p:cxnSp>
        <p:nvCxnSpPr>
          <p:cNvPr id="25" name="Straight Connector 24"/>
          <p:cNvCxnSpPr/>
          <p:nvPr userDrawn="1"/>
        </p:nvCxnSpPr>
        <p:spPr>
          <a:xfrm>
            <a:off x="1" y="1246189"/>
            <a:ext cx="11715751" cy="1587"/>
          </a:xfrm>
          <a:prstGeom prst="line">
            <a:avLst/>
          </a:prstGeom>
          <a:ln w="19050">
            <a:solidFill>
              <a:srgbClr val="C1001F"/>
            </a:solidFill>
          </a:ln>
        </p:spPr>
        <p:style>
          <a:lnRef idx="1">
            <a:schemeClr val="accent1"/>
          </a:lnRef>
          <a:fillRef idx="0">
            <a:schemeClr val="accent1"/>
          </a:fillRef>
          <a:effectRef idx="0">
            <a:schemeClr val="accent1"/>
          </a:effectRef>
          <a:fontRef idx="minor">
            <a:schemeClr val="tx1"/>
          </a:fontRef>
        </p:style>
      </p:cxnSp>
      <p:sp>
        <p:nvSpPr>
          <p:cNvPr id="3078" name="TextBox 25"/>
          <p:cNvSpPr txBox="1">
            <a:spLocks noChangeArrowheads="1"/>
          </p:cNvSpPr>
          <p:nvPr userDrawn="1"/>
        </p:nvSpPr>
        <p:spPr bwMode="auto">
          <a:xfrm>
            <a:off x="3048001" y="642938"/>
            <a:ext cx="4341284" cy="654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9569" tIns="49785" rIns="99569" bIns="49785">
            <a:spAutoFit/>
          </a:bodyPr>
          <a:lstStyle>
            <a:lvl1pPr>
              <a:defRPr sz="2800">
                <a:solidFill>
                  <a:schemeClr val="tx1"/>
                </a:solidFill>
                <a:latin typeface="Arial" charset="0"/>
                <a:cs typeface="Cordia New" pitchFamily="34" charset="-34"/>
              </a:defRPr>
            </a:lvl1pPr>
            <a:lvl2pPr marL="742950" indent="-285750">
              <a:defRPr sz="2800">
                <a:solidFill>
                  <a:schemeClr val="tx1"/>
                </a:solidFill>
                <a:latin typeface="Arial" charset="0"/>
                <a:cs typeface="Cordia New" pitchFamily="34" charset="-34"/>
              </a:defRPr>
            </a:lvl2pPr>
            <a:lvl3pPr marL="1143000" indent="-228600">
              <a:defRPr sz="2800">
                <a:solidFill>
                  <a:schemeClr val="tx1"/>
                </a:solidFill>
                <a:latin typeface="Arial" charset="0"/>
                <a:cs typeface="Cordia New" pitchFamily="34" charset="-34"/>
              </a:defRPr>
            </a:lvl3pPr>
            <a:lvl4pPr marL="1600200" indent="-228600">
              <a:defRPr sz="2800">
                <a:solidFill>
                  <a:schemeClr val="tx1"/>
                </a:solidFill>
                <a:latin typeface="Arial" charset="0"/>
                <a:cs typeface="Cordia New" pitchFamily="34" charset="-34"/>
              </a:defRPr>
            </a:lvl4pPr>
            <a:lvl5pPr marL="2057400" indent="-228600">
              <a:defRPr sz="2800">
                <a:solidFill>
                  <a:schemeClr val="tx1"/>
                </a:solidFill>
                <a:latin typeface="Arial" charset="0"/>
                <a:cs typeface="Cordia New" pitchFamily="34" charset="-34"/>
              </a:defRPr>
            </a:lvl5pPr>
            <a:lvl6pPr marL="2514600" indent="-228600" fontAlgn="base">
              <a:spcBef>
                <a:spcPct val="0"/>
              </a:spcBef>
              <a:spcAft>
                <a:spcPct val="0"/>
              </a:spcAft>
              <a:defRPr sz="2800">
                <a:solidFill>
                  <a:schemeClr val="tx1"/>
                </a:solidFill>
                <a:latin typeface="Arial" charset="0"/>
                <a:cs typeface="Cordia New" pitchFamily="34" charset="-34"/>
              </a:defRPr>
            </a:lvl6pPr>
            <a:lvl7pPr marL="2971800" indent="-228600" fontAlgn="base">
              <a:spcBef>
                <a:spcPct val="0"/>
              </a:spcBef>
              <a:spcAft>
                <a:spcPct val="0"/>
              </a:spcAft>
              <a:defRPr sz="2800">
                <a:solidFill>
                  <a:schemeClr val="tx1"/>
                </a:solidFill>
                <a:latin typeface="Arial" charset="0"/>
                <a:cs typeface="Cordia New" pitchFamily="34" charset="-34"/>
              </a:defRPr>
            </a:lvl7pPr>
            <a:lvl8pPr marL="3429000" indent="-228600" fontAlgn="base">
              <a:spcBef>
                <a:spcPct val="0"/>
              </a:spcBef>
              <a:spcAft>
                <a:spcPct val="0"/>
              </a:spcAft>
              <a:defRPr sz="2800">
                <a:solidFill>
                  <a:schemeClr val="tx1"/>
                </a:solidFill>
                <a:latin typeface="Arial" charset="0"/>
                <a:cs typeface="Cordia New" pitchFamily="34" charset="-34"/>
              </a:defRPr>
            </a:lvl8pPr>
            <a:lvl9pPr marL="3886200" indent="-228600" fontAlgn="base">
              <a:spcBef>
                <a:spcPct val="0"/>
              </a:spcBef>
              <a:spcAft>
                <a:spcPct val="0"/>
              </a:spcAft>
              <a:defRPr sz="2800">
                <a:solidFill>
                  <a:schemeClr val="tx1"/>
                </a:solidFill>
                <a:latin typeface="Arial" charset="0"/>
                <a:cs typeface="Cordia New" pitchFamily="34" charset="-34"/>
              </a:defRPr>
            </a:lvl9pPr>
          </a:lstStyle>
          <a:p>
            <a:pPr fontAlgn="base">
              <a:spcBef>
                <a:spcPct val="0"/>
              </a:spcBef>
              <a:spcAft>
                <a:spcPct val="0"/>
              </a:spcAft>
              <a:defRPr/>
            </a:pPr>
            <a:r>
              <a:rPr lang="en-US" sz="3600" b="1">
                <a:solidFill>
                  <a:prstClr val="white"/>
                </a:solidFill>
              </a:rPr>
              <a:t>HIV and AIDS</a:t>
            </a:r>
            <a:endParaRPr lang="th-TH" sz="3600" b="1">
              <a:solidFill>
                <a:prstClr val="white"/>
              </a:solidFill>
            </a:endParaRPr>
          </a:p>
        </p:txBody>
      </p:sp>
      <p:sp>
        <p:nvSpPr>
          <p:cNvPr id="27" name="TextBox 26"/>
          <p:cNvSpPr txBox="1"/>
          <p:nvPr userDrawn="1"/>
        </p:nvSpPr>
        <p:spPr>
          <a:xfrm>
            <a:off x="7147985" y="800100"/>
            <a:ext cx="4948767" cy="438150"/>
          </a:xfrm>
          <a:prstGeom prst="rect">
            <a:avLst/>
          </a:prstGeom>
          <a:noFill/>
        </p:spPr>
        <p:txBody>
          <a:bodyPr lIns="99569" tIns="49785" rIns="99569" bIns="49785">
            <a:spAutoFit/>
          </a:bodyPr>
          <a:lstStyle/>
          <a:p>
            <a:pPr>
              <a:defRPr/>
            </a:pPr>
            <a:r>
              <a:rPr lang="en-US" sz="2200" kern="700" dirty="0">
                <a:solidFill>
                  <a:prstClr val="white"/>
                </a:solidFill>
                <a:cs typeface="Arial" pitchFamily="34" charset="0"/>
              </a:rPr>
              <a:t>Data Hub for Asia-Pacific</a:t>
            </a:r>
            <a:endParaRPr lang="th-TH" sz="2200" kern="700" dirty="0">
              <a:solidFill>
                <a:prstClr val="white"/>
              </a:solidFill>
            </a:endParaRPr>
          </a:p>
        </p:txBody>
      </p:sp>
      <p:pic>
        <p:nvPicPr>
          <p:cNvPr id="3080" name="Picture 10" descr="Unaid logo_approve.png"/>
          <p:cNvPicPr>
            <a:picLocks noChangeAspect="1"/>
          </p:cNvPicPr>
          <p:nvPr userDrawn="1"/>
        </p:nvPicPr>
        <p:blipFill>
          <a:blip r:embed="rId11">
            <a:extLst>
              <a:ext uri="{28A0092B-C50C-407E-A947-70E740481C1C}">
                <a14:useLocalDpi xmlns:a14="http://schemas.microsoft.com/office/drawing/2010/main" val="0"/>
              </a:ext>
            </a:extLst>
          </a:blip>
          <a:srcRect b="15549"/>
          <a:stretch>
            <a:fillRect/>
          </a:stretch>
        </p:blipFill>
        <p:spPr bwMode="auto">
          <a:xfrm>
            <a:off x="67733" y="452438"/>
            <a:ext cx="2787651" cy="804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 name="Freeform 16"/>
          <p:cNvSpPr/>
          <p:nvPr userDrawn="1"/>
        </p:nvSpPr>
        <p:spPr>
          <a:xfrm>
            <a:off x="8953520" y="285728"/>
            <a:ext cx="2571768" cy="373380"/>
          </a:xfrm>
          <a:custGeom>
            <a:avLst/>
            <a:gdLst>
              <a:gd name="connsiteX0" fmla="*/ 0 w 8786842"/>
              <a:gd name="connsiteY0" fmla="*/ 0 h 888980"/>
              <a:gd name="connsiteX1" fmla="*/ 8786842 w 8786842"/>
              <a:gd name="connsiteY1" fmla="*/ 0 h 888980"/>
              <a:gd name="connsiteX2" fmla="*/ 8786842 w 8786842"/>
              <a:gd name="connsiteY2" fmla="*/ 888980 h 888980"/>
              <a:gd name="connsiteX3" fmla="*/ 0 w 8786842"/>
              <a:gd name="connsiteY3" fmla="*/ 888980 h 888980"/>
              <a:gd name="connsiteX4" fmla="*/ 0 w 8786842"/>
              <a:gd name="connsiteY4" fmla="*/ 0 h 8889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86842" h="888980">
                <a:moveTo>
                  <a:pt x="0" y="0"/>
                </a:moveTo>
                <a:lnTo>
                  <a:pt x="8786842" y="0"/>
                </a:lnTo>
                <a:lnTo>
                  <a:pt x="8786842" y="888980"/>
                </a:lnTo>
                <a:lnTo>
                  <a:pt x="0" y="888980"/>
                </a:lnTo>
                <a:lnTo>
                  <a:pt x="0" y="0"/>
                </a:lnTo>
                <a:close/>
              </a:path>
            </a:pathLst>
          </a:custGeom>
          <a:gradFill flip="none" rotWithShape="1">
            <a:gsLst>
              <a:gs pos="0">
                <a:srgbClr val="D60000">
                  <a:shade val="30000"/>
                  <a:satMod val="115000"/>
                </a:srgbClr>
              </a:gs>
              <a:gs pos="50000">
                <a:srgbClr val="D60000">
                  <a:shade val="67500"/>
                  <a:satMod val="115000"/>
                </a:srgbClr>
              </a:gs>
              <a:gs pos="100000">
                <a:srgbClr val="D60000">
                  <a:shade val="100000"/>
                  <a:satMod val="115000"/>
                  <a:alpha val="0"/>
                </a:srgb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99569" tIns="49785" rIns="99569" bIns="49785" anchor="ctr"/>
          <a:lstStyle/>
          <a:p>
            <a:pPr algn="ctr">
              <a:defRPr/>
            </a:pPr>
            <a:endParaRPr lang="th-TH" sz="2800" dirty="0">
              <a:solidFill>
                <a:prstClr val="white"/>
              </a:solidFill>
            </a:endParaRPr>
          </a:p>
        </p:txBody>
      </p:sp>
      <p:sp>
        <p:nvSpPr>
          <p:cNvPr id="12" name="TextBox 11"/>
          <p:cNvSpPr txBox="1"/>
          <p:nvPr userDrawn="1"/>
        </p:nvSpPr>
        <p:spPr>
          <a:xfrm>
            <a:off x="9290051" y="301625"/>
            <a:ext cx="2220383" cy="400050"/>
          </a:xfrm>
          <a:prstGeom prst="rect">
            <a:avLst/>
          </a:prstGeom>
          <a:noFill/>
          <a:effectLst>
            <a:outerShdw blurRad="50800" dist="38100" dir="5400000" algn="t" rotWithShape="0">
              <a:prstClr val="black">
                <a:alpha val="40000"/>
              </a:prstClr>
            </a:outerShdw>
          </a:effectLst>
        </p:spPr>
        <p:txBody>
          <a:bodyPr>
            <a:spAutoFit/>
          </a:bodyPr>
          <a:lstStyle/>
          <a:p>
            <a:pPr algn="r">
              <a:defRPr/>
            </a:pPr>
            <a:r>
              <a:rPr lang="en-US" sz="2000" b="1" i="1" dirty="0">
                <a:ln w="3175" cmpd="sng">
                  <a:noFill/>
                  <a:prstDash val="solid"/>
                </a:ln>
                <a:solidFill>
                  <a:srgbClr val="FFC000"/>
                </a:solidFill>
                <a:effectLst>
                  <a:outerShdw blurRad="38100" dist="38100" dir="2700000" algn="tl">
                    <a:srgbClr val="000000">
                      <a:alpha val="43137"/>
                    </a:srgbClr>
                  </a:outerShdw>
                </a:effectLst>
                <a:cs typeface="Cordia New" pitchFamily="34" charset="-34"/>
              </a:rPr>
              <a:t>Latest!</a:t>
            </a:r>
            <a:endParaRPr lang="th-TH" sz="2000" b="1" i="1" dirty="0">
              <a:ln w="3175" cmpd="sng">
                <a:noFill/>
                <a:prstDash val="solid"/>
              </a:ln>
              <a:solidFill>
                <a:srgbClr val="FFC00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29287300"/>
      </p:ext>
    </p:extLst>
  </p:cSld>
  <p:clrMap bg1="lt1" tx1="dk1" bg2="lt2" tx2="dk2" accent1="accent1" accent2="accent2" accent3="accent3" accent4="accent4" accent5="accent5" accent6="accent6" hlink="hlink" folHlink="folHlink"/>
  <p:sldLayoutIdLst>
    <p:sldLayoutId id="2147483683" r:id="rId1"/>
    <p:sldLayoutId id="2147483684" r:id="rId2"/>
    <p:sldLayoutId id="2147483685" r:id="rId3"/>
    <p:sldLayoutId id="2147483686" r:id="rId4"/>
    <p:sldLayoutId id="2147483687" r:id="rId5"/>
    <p:sldLayoutId id="2147483688" r:id="rId6"/>
    <p:sldLayoutId id="2147483689" r:id="rId7"/>
    <p:sldLayoutId id="2147483690" r:id="rId8"/>
  </p:sldLayoutIdLst>
  <p:hf hdr="0" ft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Arial" charset="0"/>
          <a:cs typeface="Cordia New" pitchFamily="34" charset="-34"/>
        </a:defRPr>
      </a:lvl2pPr>
      <a:lvl3pPr algn="ctr" rtl="0" eaLnBrk="0" fontAlgn="base" hangingPunct="0">
        <a:spcBef>
          <a:spcPct val="0"/>
        </a:spcBef>
        <a:spcAft>
          <a:spcPct val="0"/>
        </a:spcAft>
        <a:defRPr sz="4400">
          <a:solidFill>
            <a:schemeClr val="tx1"/>
          </a:solidFill>
          <a:latin typeface="Arial" charset="0"/>
          <a:cs typeface="Cordia New" pitchFamily="34" charset="-34"/>
        </a:defRPr>
      </a:lvl3pPr>
      <a:lvl4pPr algn="ctr" rtl="0" eaLnBrk="0" fontAlgn="base" hangingPunct="0">
        <a:spcBef>
          <a:spcPct val="0"/>
        </a:spcBef>
        <a:spcAft>
          <a:spcPct val="0"/>
        </a:spcAft>
        <a:defRPr sz="4400">
          <a:solidFill>
            <a:schemeClr val="tx1"/>
          </a:solidFill>
          <a:latin typeface="Arial" charset="0"/>
          <a:cs typeface="Cordia New" pitchFamily="34" charset="-34"/>
        </a:defRPr>
      </a:lvl4pPr>
      <a:lvl5pPr algn="ctr" rtl="0" eaLnBrk="0" fontAlgn="base" hangingPunct="0">
        <a:spcBef>
          <a:spcPct val="0"/>
        </a:spcBef>
        <a:spcAft>
          <a:spcPct val="0"/>
        </a:spcAft>
        <a:defRPr sz="4400">
          <a:solidFill>
            <a:schemeClr val="tx1"/>
          </a:solidFill>
          <a:latin typeface="Arial" charset="0"/>
          <a:cs typeface="Cordia New" pitchFamily="34" charset="-34"/>
        </a:defRPr>
      </a:lvl5pPr>
      <a:lvl6pPr marL="457200" algn="ctr" rtl="0" fontAlgn="base">
        <a:spcBef>
          <a:spcPct val="0"/>
        </a:spcBef>
        <a:spcAft>
          <a:spcPct val="0"/>
        </a:spcAft>
        <a:defRPr sz="4400">
          <a:solidFill>
            <a:schemeClr val="tx1"/>
          </a:solidFill>
          <a:latin typeface="Arial" charset="0"/>
          <a:cs typeface="Cordia New" pitchFamily="34" charset="-34"/>
        </a:defRPr>
      </a:lvl6pPr>
      <a:lvl7pPr marL="914400" algn="ctr" rtl="0" fontAlgn="base">
        <a:spcBef>
          <a:spcPct val="0"/>
        </a:spcBef>
        <a:spcAft>
          <a:spcPct val="0"/>
        </a:spcAft>
        <a:defRPr sz="4400">
          <a:solidFill>
            <a:schemeClr val="tx1"/>
          </a:solidFill>
          <a:latin typeface="Arial" charset="0"/>
          <a:cs typeface="Cordia New" pitchFamily="34" charset="-34"/>
        </a:defRPr>
      </a:lvl7pPr>
      <a:lvl8pPr marL="1371600" algn="ctr" rtl="0" fontAlgn="base">
        <a:spcBef>
          <a:spcPct val="0"/>
        </a:spcBef>
        <a:spcAft>
          <a:spcPct val="0"/>
        </a:spcAft>
        <a:defRPr sz="4400">
          <a:solidFill>
            <a:schemeClr val="tx1"/>
          </a:solidFill>
          <a:latin typeface="Arial" charset="0"/>
          <a:cs typeface="Cordia New" pitchFamily="34" charset="-34"/>
        </a:defRPr>
      </a:lvl8pPr>
      <a:lvl9pPr marL="1828800" algn="ctr" rtl="0" fontAlgn="base">
        <a:spcBef>
          <a:spcPct val="0"/>
        </a:spcBef>
        <a:spcAft>
          <a:spcPct val="0"/>
        </a:spcAft>
        <a:defRPr sz="4400">
          <a:solidFill>
            <a:schemeClr val="tx1"/>
          </a:solidFill>
          <a:latin typeface="Arial" charset="0"/>
          <a:cs typeface="Cordia New" pitchFamily="34" charset="-34"/>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th-TH"/>
      </a:defPPr>
      <a:lvl1pPr marL="0" algn="l" defTabSz="914400" rtl="0" eaLnBrk="1" latinLnBrk="0" hangingPunct="1">
        <a:defRPr sz="2800" kern="1200">
          <a:solidFill>
            <a:schemeClr val="tx1"/>
          </a:solidFill>
          <a:latin typeface="+mn-lt"/>
          <a:ea typeface="+mn-ea"/>
          <a:cs typeface="+mn-cs"/>
        </a:defRPr>
      </a:lvl1pPr>
      <a:lvl2pPr marL="457200" algn="l" defTabSz="914400" rtl="0" eaLnBrk="1" latinLnBrk="0" hangingPunct="1">
        <a:defRPr sz="2800" kern="1200">
          <a:solidFill>
            <a:schemeClr val="tx1"/>
          </a:solidFill>
          <a:latin typeface="+mn-lt"/>
          <a:ea typeface="+mn-ea"/>
          <a:cs typeface="+mn-cs"/>
        </a:defRPr>
      </a:lvl2pPr>
      <a:lvl3pPr marL="914400" algn="l" defTabSz="914400" rtl="0" eaLnBrk="1" latinLnBrk="0" hangingPunct="1">
        <a:defRPr sz="2800" kern="1200">
          <a:solidFill>
            <a:schemeClr val="tx1"/>
          </a:solidFill>
          <a:latin typeface="+mn-lt"/>
          <a:ea typeface="+mn-ea"/>
          <a:cs typeface="+mn-cs"/>
        </a:defRPr>
      </a:lvl3pPr>
      <a:lvl4pPr marL="1371600" algn="l" defTabSz="914400" rtl="0" eaLnBrk="1" latinLnBrk="0" hangingPunct="1">
        <a:defRPr sz="2800" kern="1200">
          <a:solidFill>
            <a:schemeClr val="tx1"/>
          </a:solidFill>
          <a:latin typeface="+mn-lt"/>
          <a:ea typeface="+mn-ea"/>
          <a:cs typeface="+mn-cs"/>
        </a:defRPr>
      </a:lvl4pPr>
      <a:lvl5pPr marL="1828800" algn="l" defTabSz="914400" rtl="0" eaLnBrk="1" latinLnBrk="0" hangingPunct="1">
        <a:defRPr sz="2800" kern="1200">
          <a:solidFill>
            <a:schemeClr val="tx1"/>
          </a:solidFill>
          <a:latin typeface="+mn-lt"/>
          <a:ea typeface="+mn-ea"/>
          <a:cs typeface="+mn-cs"/>
        </a:defRPr>
      </a:lvl5pPr>
      <a:lvl6pPr marL="2286000" algn="l" defTabSz="914400" rtl="0" eaLnBrk="1" latinLnBrk="0" hangingPunct="1">
        <a:defRPr sz="2800" kern="1200">
          <a:solidFill>
            <a:schemeClr val="tx1"/>
          </a:solidFill>
          <a:latin typeface="+mn-lt"/>
          <a:ea typeface="+mn-ea"/>
          <a:cs typeface="+mn-cs"/>
        </a:defRPr>
      </a:lvl6pPr>
      <a:lvl7pPr marL="2743200" algn="l" defTabSz="914400" rtl="0" eaLnBrk="1" latinLnBrk="0" hangingPunct="1">
        <a:defRPr sz="2800" kern="1200">
          <a:solidFill>
            <a:schemeClr val="tx1"/>
          </a:solidFill>
          <a:latin typeface="+mn-lt"/>
          <a:ea typeface="+mn-ea"/>
          <a:cs typeface="+mn-cs"/>
        </a:defRPr>
      </a:lvl7pPr>
      <a:lvl8pPr marL="3200400" algn="l" defTabSz="914400" rtl="0" eaLnBrk="1" latinLnBrk="0" hangingPunct="1">
        <a:defRPr sz="2800" kern="1200">
          <a:solidFill>
            <a:schemeClr val="tx1"/>
          </a:solidFill>
          <a:latin typeface="+mn-lt"/>
          <a:ea typeface="+mn-ea"/>
          <a:cs typeface="+mn-cs"/>
        </a:defRPr>
      </a:lvl8pPr>
      <a:lvl9pPr marL="3657600" algn="l" defTabSz="914400" rtl="0" eaLnBrk="1" latinLnBrk="0" hangingPunct="1">
        <a:defRPr sz="2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2050" name="Picture 12" descr="color-02 more red.png"/>
          <p:cNvPicPr>
            <a:picLocks noChangeAspect="1"/>
          </p:cNvPicPr>
          <p:nvPr/>
        </p:nvPicPr>
        <p:blipFill>
          <a:blip r:embed="rId10" cstate="print">
            <a:extLst>
              <a:ext uri="{28A0092B-C50C-407E-A947-70E740481C1C}">
                <a14:useLocalDpi xmlns:a14="http://schemas.microsoft.com/office/drawing/2010/main" val="0"/>
              </a:ext>
            </a:extLst>
          </a:blip>
          <a:srcRect r="8307" b="15314"/>
          <a:stretch>
            <a:fillRect/>
          </a:stretch>
        </p:blipFill>
        <p:spPr bwMode="auto">
          <a:xfrm>
            <a:off x="4307418" y="1103314"/>
            <a:ext cx="7884583" cy="5754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Slide Number Placeholder 5"/>
          <p:cNvSpPr>
            <a:spLocks noGrp="1"/>
          </p:cNvSpPr>
          <p:nvPr>
            <p:ph type="sldNum" sz="quarter" idx="4"/>
          </p:nvPr>
        </p:nvSpPr>
        <p:spPr>
          <a:xfrm>
            <a:off x="10858501" y="6357939"/>
            <a:ext cx="723900" cy="365125"/>
          </a:xfrm>
          <a:prstGeom prst="rect">
            <a:avLst/>
          </a:prstGeom>
        </p:spPr>
        <p:txBody>
          <a:bodyPr vert="horz" lIns="91440" tIns="45720" rIns="91440" bIns="45720" rtlCol="0" anchor="b" anchorCtr="0"/>
          <a:lstStyle>
            <a:lvl1pPr algn="r" fontAlgn="auto">
              <a:spcBef>
                <a:spcPts val="0"/>
              </a:spcBef>
              <a:spcAft>
                <a:spcPts val="0"/>
              </a:spcAft>
              <a:defRPr sz="1200">
                <a:solidFill>
                  <a:schemeClr val="tx1">
                    <a:tint val="75000"/>
                  </a:schemeClr>
                </a:solidFill>
                <a:latin typeface="+mn-lt"/>
                <a:cs typeface="+mn-cs"/>
              </a:defRPr>
            </a:lvl1pPr>
          </a:lstStyle>
          <a:p>
            <a:pPr>
              <a:defRPr/>
            </a:pPr>
            <a:fld id="{E08931F6-4AD5-4043-9930-AC05550530DF}" type="slidenum">
              <a:rPr lang="th-TH">
                <a:solidFill>
                  <a:prstClr val="black">
                    <a:tint val="75000"/>
                  </a:prstClr>
                </a:solidFill>
              </a:rPr>
              <a:pPr>
                <a:defRPr/>
              </a:pPr>
              <a:t>‹#›</a:t>
            </a:fld>
            <a:endParaRPr lang="th-TH" dirty="0">
              <a:solidFill>
                <a:prstClr val="black">
                  <a:tint val="75000"/>
                </a:prstClr>
              </a:solidFill>
            </a:endParaRPr>
          </a:p>
        </p:txBody>
      </p:sp>
      <p:sp>
        <p:nvSpPr>
          <p:cNvPr id="24" name="Freeform 23"/>
          <p:cNvSpPr/>
          <p:nvPr/>
        </p:nvSpPr>
        <p:spPr>
          <a:xfrm>
            <a:off x="1" y="360363"/>
            <a:ext cx="11715751" cy="889000"/>
          </a:xfrm>
          <a:custGeom>
            <a:avLst/>
            <a:gdLst>
              <a:gd name="connsiteX0" fmla="*/ 0 w 8786842"/>
              <a:gd name="connsiteY0" fmla="*/ 0 h 888980"/>
              <a:gd name="connsiteX1" fmla="*/ 8786842 w 8786842"/>
              <a:gd name="connsiteY1" fmla="*/ 0 h 888980"/>
              <a:gd name="connsiteX2" fmla="*/ 8786842 w 8786842"/>
              <a:gd name="connsiteY2" fmla="*/ 888980 h 888980"/>
              <a:gd name="connsiteX3" fmla="*/ 0 w 8786842"/>
              <a:gd name="connsiteY3" fmla="*/ 888980 h 888980"/>
              <a:gd name="connsiteX4" fmla="*/ 0 w 8786842"/>
              <a:gd name="connsiteY4" fmla="*/ 0 h 8889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86842" h="888980">
                <a:moveTo>
                  <a:pt x="0" y="0"/>
                </a:moveTo>
                <a:lnTo>
                  <a:pt x="8786842" y="0"/>
                </a:lnTo>
                <a:lnTo>
                  <a:pt x="8786842" y="888980"/>
                </a:lnTo>
                <a:lnTo>
                  <a:pt x="0" y="888980"/>
                </a:lnTo>
                <a:lnTo>
                  <a:pt x="0" y="0"/>
                </a:lnTo>
                <a:close/>
              </a:path>
            </a:pathLst>
          </a:custGeom>
          <a:solidFill>
            <a:srgbClr val="8782AF"/>
          </a:solidFill>
          <a:ln>
            <a:noFill/>
          </a:ln>
        </p:spPr>
        <p:style>
          <a:lnRef idx="2">
            <a:schemeClr val="accent1">
              <a:shade val="50000"/>
            </a:schemeClr>
          </a:lnRef>
          <a:fillRef idx="1">
            <a:schemeClr val="accent1"/>
          </a:fillRef>
          <a:effectRef idx="0">
            <a:schemeClr val="accent1"/>
          </a:effectRef>
          <a:fontRef idx="minor">
            <a:schemeClr val="lt1"/>
          </a:fontRef>
        </p:style>
        <p:txBody>
          <a:bodyPr lIns="99569" tIns="49785" rIns="99569" bIns="49785" anchor="ctr"/>
          <a:lstStyle/>
          <a:p>
            <a:pPr algn="ctr">
              <a:defRPr/>
            </a:pPr>
            <a:endParaRPr lang="th-TH" sz="2800" dirty="0">
              <a:solidFill>
                <a:prstClr val="white"/>
              </a:solidFill>
            </a:endParaRPr>
          </a:p>
        </p:txBody>
      </p:sp>
      <p:cxnSp>
        <p:nvCxnSpPr>
          <p:cNvPr id="25" name="Straight Connector 24"/>
          <p:cNvCxnSpPr/>
          <p:nvPr/>
        </p:nvCxnSpPr>
        <p:spPr>
          <a:xfrm>
            <a:off x="1" y="1246189"/>
            <a:ext cx="11715751" cy="1587"/>
          </a:xfrm>
          <a:prstGeom prst="line">
            <a:avLst/>
          </a:prstGeom>
          <a:ln w="19050">
            <a:solidFill>
              <a:srgbClr val="C1001F"/>
            </a:solidFill>
          </a:ln>
        </p:spPr>
        <p:style>
          <a:lnRef idx="1">
            <a:schemeClr val="accent1"/>
          </a:lnRef>
          <a:fillRef idx="0">
            <a:schemeClr val="accent1"/>
          </a:fillRef>
          <a:effectRef idx="0">
            <a:schemeClr val="accent1"/>
          </a:effectRef>
          <a:fontRef idx="minor">
            <a:schemeClr val="tx1"/>
          </a:fontRef>
        </p:style>
      </p:cxnSp>
      <p:sp>
        <p:nvSpPr>
          <p:cNvPr id="2054" name="TextBox 25"/>
          <p:cNvSpPr txBox="1">
            <a:spLocks noChangeArrowheads="1"/>
          </p:cNvSpPr>
          <p:nvPr/>
        </p:nvSpPr>
        <p:spPr bwMode="auto">
          <a:xfrm>
            <a:off x="3048001" y="642938"/>
            <a:ext cx="4341284" cy="654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9569" tIns="49785" rIns="99569" bIns="49785">
            <a:spAutoFit/>
          </a:bodyPr>
          <a:lstStyle>
            <a:lvl1pPr>
              <a:defRPr sz="2800">
                <a:solidFill>
                  <a:schemeClr val="tx1"/>
                </a:solidFill>
                <a:latin typeface="Arial" charset="0"/>
                <a:cs typeface="Cordia New" pitchFamily="34" charset="-34"/>
              </a:defRPr>
            </a:lvl1pPr>
            <a:lvl2pPr marL="742950" indent="-285750">
              <a:defRPr sz="2800">
                <a:solidFill>
                  <a:schemeClr val="tx1"/>
                </a:solidFill>
                <a:latin typeface="Arial" charset="0"/>
                <a:cs typeface="Cordia New" pitchFamily="34" charset="-34"/>
              </a:defRPr>
            </a:lvl2pPr>
            <a:lvl3pPr marL="1143000" indent="-228600">
              <a:defRPr sz="2800">
                <a:solidFill>
                  <a:schemeClr val="tx1"/>
                </a:solidFill>
                <a:latin typeface="Arial" charset="0"/>
                <a:cs typeface="Cordia New" pitchFamily="34" charset="-34"/>
              </a:defRPr>
            </a:lvl3pPr>
            <a:lvl4pPr marL="1600200" indent="-228600">
              <a:defRPr sz="2800">
                <a:solidFill>
                  <a:schemeClr val="tx1"/>
                </a:solidFill>
                <a:latin typeface="Arial" charset="0"/>
                <a:cs typeface="Cordia New" pitchFamily="34" charset="-34"/>
              </a:defRPr>
            </a:lvl4pPr>
            <a:lvl5pPr marL="2057400" indent="-228600">
              <a:defRPr sz="2800">
                <a:solidFill>
                  <a:schemeClr val="tx1"/>
                </a:solidFill>
                <a:latin typeface="Arial" charset="0"/>
                <a:cs typeface="Cordia New" pitchFamily="34" charset="-34"/>
              </a:defRPr>
            </a:lvl5pPr>
            <a:lvl6pPr marL="2514600" indent="-228600" fontAlgn="base">
              <a:spcBef>
                <a:spcPct val="0"/>
              </a:spcBef>
              <a:spcAft>
                <a:spcPct val="0"/>
              </a:spcAft>
              <a:defRPr sz="2800">
                <a:solidFill>
                  <a:schemeClr val="tx1"/>
                </a:solidFill>
                <a:latin typeface="Arial" charset="0"/>
                <a:cs typeface="Cordia New" pitchFamily="34" charset="-34"/>
              </a:defRPr>
            </a:lvl6pPr>
            <a:lvl7pPr marL="2971800" indent="-228600" fontAlgn="base">
              <a:spcBef>
                <a:spcPct val="0"/>
              </a:spcBef>
              <a:spcAft>
                <a:spcPct val="0"/>
              </a:spcAft>
              <a:defRPr sz="2800">
                <a:solidFill>
                  <a:schemeClr val="tx1"/>
                </a:solidFill>
                <a:latin typeface="Arial" charset="0"/>
                <a:cs typeface="Cordia New" pitchFamily="34" charset="-34"/>
              </a:defRPr>
            </a:lvl7pPr>
            <a:lvl8pPr marL="3429000" indent="-228600" fontAlgn="base">
              <a:spcBef>
                <a:spcPct val="0"/>
              </a:spcBef>
              <a:spcAft>
                <a:spcPct val="0"/>
              </a:spcAft>
              <a:defRPr sz="2800">
                <a:solidFill>
                  <a:schemeClr val="tx1"/>
                </a:solidFill>
                <a:latin typeface="Arial" charset="0"/>
                <a:cs typeface="Cordia New" pitchFamily="34" charset="-34"/>
              </a:defRPr>
            </a:lvl8pPr>
            <a:lvl9pPr marL="3886200" indent="-228600" fontAlgn="base">
              <a:spcBef>
                <a:spcPct val="0"/>
              </a:spcBef>
              <a:spcAft>
                <a:spcPct val="0"/>
              </a:spcAft>
              <a:defRPr sz="2800">
                <a:solidFill>
                  <a:schemeClr val="tx1"/>
                </a:solidFill>
                <a:latin typeface="Arial" charset="0"/>
                <a:cs typeface="Cordia New" pitchFamily="34" charset="-34"/>
              </a:defRPr>
            </a:lvl9pPr>
          </a:lstStyle>
          <a:p>
            <a:pPr fontAlgn="base">
              <a:spcBef>
                <a:spcPct val="0"/>
              </a:spcBef>
              <a:spcAft>
                <a:spcPct val="0"/>
              </a:spcAft>
              <a:defRPr/>
            </a:pPr>
            <a:r>
              <a:rPr lang="en-US" sz="3600" b="1">
                <a:solidFill>
                  <a:prstClr val="white"/>
                </a:solidFill>
              </a:rPr>
              <a:t>HIV and AIDS</a:t>
            </a:r>
            <a:endParaRPr lang="th-TH" sz="3600" b="1">
              <a:solidFill>
                <a:prstClr val="white"/>
              </a:solidFill>
            </a:endParaRPr>
          </a:p>
        </p:txBody>
      </p:sp>
      <p:sp>
        <p:nvSpPr>
          <p:cNvPr id="27" name="TextBox 26"/>
          <p:cNvSpPr txBox="1"/>
          <p:nvPr/>
        </p:nvSpPr>
        <p:spPr>
          <a:xfrm>
            <a:off x="7147985" y="800100"/>
            <a:ext cx="4948767" cy="438150"/>
          </a:xfrm>
          <a:prstGeom prst="rect">
            <a:avLst/>
          </a:prstGeom>
          <a:noFill/>
        </p:spPr>
        <p:txBody>
          <a:bodyPr lIns="99569" tIns="49785" rIns="99569" bIns="49785">
            <a:spAutoFit/>
          </a:bodyPr>
          <a:lstStyle/>
          <a:p>
            <a:pPr>
              <a:defRPr/>
            </a:pPr>
            <a:r>
              <a:rPr lang="en-US" sz="2200" kern="700" dirty="0">
                <a:solidFill>
                  <a:prstClr val="white"/>
                </a:solidFill>
                <a:cs typeface="Arial" pitchFamily="34" charset="0"/>
              </a:rPr>
              <a:t>Data Hub for Asia-Pacific</a:t>
            </a:r>
            <a:endParaRPr lang="th-TH" sz="2200" kern="700" dirty="0">
              <a:solidFill>
                <a:prstClr val="white"/>
              </a:solidFill>
            </a:endParaRPr>
          </a:p>
        </p:txBody>
      </p:sp>
      <p:pic>
        <p:nvPicPr>
          <p:cNvPr id="2056" name="Picture 10" descr="Unaid logo_approve.png"/>
          <p:cNvPicPr>
            <a:picLocks noChangeAspect="1"/>
          </p:cNvPicPr>
          <p:nvPr/>
        </p:nvPicPr>
        <p:blipFill>
          <a:blip r:embed="rId11">
            <a:extLst>
              <a:ext uri="{28A0092B-C50C-407E-A947-70E740481C1C}">
                <a14:useLocalDpi xmlns:a14="http://schemas.microsoft.com/office/drawing/2010/main" val="0"/>
              </a:ext>
            </a:extLst>
          </a:blip>
          <a:srcRect b="15549"/>
          <a:stretch>
            <a:fillRect/>
          </a:stretch>
        </p:blipFill>
        <p:spPr bwMode="auto">
          <a:xfrm>
            <a:off x="67733" y="452438"/>
            <a:ext cx="2787651" cy="804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261980449"/>
      </p:ext>
    </p:extLst>
  </p:cSld>
  <p:clrMap bg1="lt1" tx1="dk1" bg2="lt2" tx2="dk2" accent1="accent1" accent2="accent2" accent3="accent3" accent4="accent4" accent5="accent5" accent6="accent6" hlink="hlink" folHlink="folHlink"/>
  <p:sldLayoutIdLst>
    <p:sldLayoutId id="2147483705" r:id="rId1"/>
    <p:sldLayoutId id="2147483706" r:id="rId2"/>
    <p:sldLayoutId id="2147483707" r:id="rId3"/>
    <p:sldLayoutId id="2147483708" r:id="rId4"/>
    <p:sldLayoutId id="2147483709" r:id="rId5"/>
    <p:sldLayoutId id="2147483710" r:id="rId6"/>
    <p:sldLayoutId id="2147483711" r:id="rId7"/>
    <p:sldLayoutId id="2147483712" r:id="rId8"/>
  </p:sldLayoutIdLst>
  <p:hf hdr="0" ft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Arial" charset="0"/>
          <a:cs typeface="Cordia New" pitchFamily="34" charset="-34"/>
        </a:defRPr>
      </a:lvl2pPr>
      <a:lvl3pPr algn="ctr" rtl="0" eaLnBrk="0" fontAlgn="base" hangingPunct="0">
        <a:spcBef>
          <a:spcPct val="0"/>
        </a:spcBef>
        <a:spcAft>
          <a:spcPct val="0"/>
        </a:spcAft>
        <a:defRPr sz="4400">
          <a:solidFill>
            <a:schemeClr val="tx1"/>
          </a:solidFill>
          <a:latin typeface="Arial" charset="0"/>
          <a:cs typeface="Cordia New" pitchFamily="34" charset="-34"/>
        </a:defRPr>
      </a:lvl3pPr>
      <a:lvl4pPr algn="ctr" rtl="0" eaLnBrk="0" fontAlgn="base" hangingPunct="0">
        <a:spcBef>
          <a:spcPct val="0"/>
        </a:spcBef>
        <a:spcAft>
          <a:spcPct val="0"/>
        </a:spcAft>
        <a:defRPr sz="4400">
          <a:solidFill>
            <a:schemeClr val="tx1"/>
          </a:solidFill>
          <a:latin typeface="Arial" charset="0"/>
          <a:cs typeface="Cordia New" pitchFamily="34" charset="-34"/>
        </a:defRPr>
      </a:lvl4pPr>
      <a:lvl5pPr algn="ctr" rtl="0" eaLnBrk="0" fontAlgn="base" hangingPunct="0">
        <a:spcBef>
          <a:spcPct val="0"/>
        </a:spcBef>
        <a:spcAft>
          <a:spcPct val="0"/>
        </a:spcAft>
        <a:defRPr sz="4400">
          <a:solidFill>
            <a:schemeClr val="tx1"/>
          </a:solidFill>
          <a:latin typeface="Arial" charset="0"/>
          <a:cs typeface="Cordia New" pitchFamily="34" charset="-34"/>
        </a:defRPr>
      </a:lvl5pPr>
      <a:lvl6pPr marL="457200" algn="ctr" rtl="0" fontAlgn="base">
        <a:spcBef>
          <a:spcPct val="0"/>
        </a:spcBef>
        <a:spcAft>
          <a:spcPct val="0"/>
        </a:spcAft>
        <a:defRPr sz="4400">
          <a:solidFill>
            <a:schemeClr val="tx1"/>
          </a:solidFill>
          <a:latin typeface="Arial" charset="0"/>
          <a:cs typeface="Cordia New" pitchFamily="34" charset="-34"/>
        </a:defRPr>
      </a:lvl6pPr>
      <a:lvl7pPr marL="914400" algn="ctr" rtl="0" fontAlgn="base">
        <a:spcBef>
          <a:spcPct val="0"/>
        </a:spcBef>
        <a:spcAft>
          <a:spcPct val="0"/>
        </a:spcAft>
        <a:defRPr sz="4400">
          <a:solidFill>
            <a:schemeClr val="tx1"/>
          </a:solidFill>
          <a:latin typeface="Arial" charset="0"/>
          <a:cs typeface="Cordia New" pitchFamily="34" charset="-34"/>
        </a:defRPr>
      </a:lvl7pPr>
      <a:lvl8pPr marL="1371600" algn="ctr" rtl="0" fontAlgn="base">
        <a:spcBef>
          <a:spcPct val="0"/>
        </a:spcBef>
        <a:spcAft>
          <a:spcPct val="0"/>
        </a:spcAft>
        <a:defRPr sz="4400">
          <a:solidFill>
            <a:schemeClr val="tx1"/>
          </a:solidFill>
          <a:latin typeface="Arial" charset="0"/>
          <a:cs typeface="Cordia New" pitchFamily="34" charset="-34"/>
        </a:defRPr>
      </a:lvl8pPr>
      <a:lvl9pPr marL="1828800" algn="ctr" rtl="0" fontAlgn="base">
        <a:spcBef>
          <a:spcPct val="0"/>
        </a:spcBef>
        <a:spcAft>
          <a:spcPct val="0"/>
        </a:spcAft>
        <a:defRPr sz="4400">
          <a:solidFill>
            <a:schemeClr val="tx1"/>
          </a:solidFill>
          <a:latin typeface="Arial" charset="0"/>
          <a:cs typeface="Cordia New" pitchFamily="34" charset="-34"/>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th-TH"/>
      </a:defPPr>
      <a:lvl1pPr marL="0" algn="l" defTabSz="914400" rtl="0" eaLnBrk="1" latinLnBrk="0" hangingPunct="1">
        <a:defRPr sz="2800" kern="1200">
          <a:solidFill>
            <a:schemeClr val="tx1"/>
          </a:solidFill>
          <a:latin typeface="+mn-lt"/>
          <a:ea typeface="+mn-ea"/>
          <a:cs typeface="+mn-cs"/>
        </a:defRPr>
      </a:lvl1pPr>
      <a:lvl2pPr marL="457200" algn="l" defTabSz="914400" rtl="0" eaLnBrk="1" latinLnBrk="0" hangingPunct="1">
        <a:defRPr sz="2800" kern="1200">
          <a:solidFill>
            <a:schemeClr val="tx1"/>
          </a:solidFill>
          <a:latin typeface="+mn-lt"/>
          <a:ea typeface="+mn-ea"/>
          <a:cs typeface="+mn-cs"/>
        </a:defRPr>
      </a:lvl2pPr>
      <a:lvl3pPr marL="914400" algn="l" defTabSz="914400" rtl="0" eaLnBrk="1" latinLnBrk="0" hangingPunct="1">
        <a:defRPr sz="2800" kern="1200">
          <a:solidFill>
            <a:schemeClr val="tx1"/>
          </a:solidFill>
          <a:latin typeface="+mn-lt"/>
          <a:ea typeface="+mn-ea"/>
          <a:cs typeface="+mn-cs"/>
        </a:defRPr>
      </a:lvl3pPr>
      <a:lvl4pPr marL="1371600" algn="l" defTabSz="914400" rtl="0" eaLnBrk="1" latinLnBrk="0" hangingPunct="1">
        <a:defRPr sz="2800" kern="1200">
          <a:solidFill>
            <a:schemeClr val="tx1"/>
          </a:solidFill>
          <a:latin typeface="+mn-lt"/>
          <a:ea typeface="+mn-ea"/>
          <a:cs typeface="+mn-cs"/>
        </a:defRPr>
      </a:lvl4pPr>
      <a:lvl5pPr marL="1828800" algn="l" defTabSz="914400" rtl="0" eaLnBrk="1" latinLnBrk="0" hangingPunct="1">
        <a:defRPr sz="2800" kern="1200">
          <a:solidFill>
            <a:schemeClr val="tx1"/>
          </a:solidFill>
          <a:latin typeface="+mn-lt"/>
          <a:ea typeface="+mn-ea"/>
          <a:cs typeface="+mn-cs"/>
        </a:defRPr>
      </a:lvl5pPr>
      <a:lvl6pPr marL="2286000" algn="l" defTabSz="914400" rtl="0" eaLnBrk="1" latinLnBrk="0" hangingPunct="1">
        <a:defRPr sz="2800" kern="1200">
          <a:solidFill>
            <a:schemeClr val="tx1"/>
          </a:solidFill>
          <a:latin typeface="+mn-lt"/>
          <a:ea typeface="+mn-ea"/>
          <a:cs typeface="+mn-cs"/>
        </a:defRPr>
      </a:lvl6pPr>
      <a:lvl7pPr marL="2743200" algn="l" defTabSz="914400" rtl="0" eaLnBrk="1" latinLnBrk="0" hangingPunct="1">
        <a:defRPr sz="2800" kern="1200">
          <a:solidFill>
            <a:schemeClr val="tx1"/>
          </a:solidFill>
          <a:latin typeface="+mn-lt"/>
          <a:ea typeface="+mn-ea"/>
          <a:cs typeface="+mn-cs"/>
        </a:defRPr>
      </a:lvl7pPr>
      <a:lvl8pPr marL="3200400" algn="l" defTabSz="914400" rtl="0" eaLnBrk="1" latinLnBrk="0" hangingPunct="1">
        <a:defRPr sz="2800" kern="1200">
          <a:solidFill>
            <a:schemeClr val="tx1"/>
          </a:solidFill>
          <a:latin typeface="+mn-lt"/>
          <a:ea typeface="+mn-ea"/>
          <a:cs typeface="+mn-cs"/>
        </a:defRPr>
      </a:lvl8pPr>
      <a:lvl9pPr marL="3657600" algn="l" defTabSz="914400" rtl="0" eaLnBrk="1" latinLnBrk="0" hangingPunct="1">
        <a:defRPr sz="2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2050" name="Picture 12" descr="color-02 more red.png"/>
          <p:cNvPicPr>
            <a:picLocks noChangeAspect="1"/>
          </p:cNvPicPr>
          <p:nvPr/>
        </p:nvPicPr>
        <p:blipFill>
          <a:blip r:embed="rId10" cstate="print">
            <a:extLst>
              <a:ext uri="{28A0092B-C50C-407E-A947-70E740481C1C}">
                <a14:useLocalDpi xmlns:a14="http://schemas.microsoft.com/office/drawing/2010/main" val="0"/>
              </a:ext>
            </a:extLst>
          </a:blip>
          <a:srcRect r="8307" b="15314"/>
          <a:stretch>
            <a:fillRect/>
          </a:stretch>
        </p:blipFill>
        <p:spPr bwMode="auto">
          <a:xfrm>
            <a:off x="4307418" y="1103314"/>
            <a:ext cx="7884583" cy="5754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Slide Number Placeholder 5"/>
          <p:cNvSpPr>
            <a:spLocks noGrp="1"/>
          </p:cNvSpPr>
          <p:nvPr>
            <p:ph type="sldNum" sz="quarter" idx="4"/>
          </p:nvPr>
        </p:nvSpPr>
        <p:spPr>
          <a:xfrm>
            <a:off x="10858501" y="6357939"/>
            <a:ext cx="723900" cy="365125"/>
          </a:xfrm>
          <a:prstGeom prst="rect">
            <a:avLst/>
          </a:prstGeom>
        </p:spPr>
        <p:txBody>
          <a:bodyPr vert="horz" lIns="91440" tIns="45720" rIns="91440" bIns="45720" rtlCol="0" anchor="b" anchorCtr="0"/>
          <a:lstStyle>
            <a:lvl1pPr algn="r" fontAlgn="auto">
              <a:spcBef>
                <a:spcPts val="0"/>
              </a:spcBef>
              <a:spcAft>
                <a:spcPts val="0"/>
              </a:spcAft>
              <a:defRPr sz="1200">
                <a:solidFill>
                  <a:schemeClr val="tx1">
                    <a:tint val="75000"/>
                  </a:schemeClr>
                </a:solidFill>
                <a:latin typeface="+mn-lt"/>
                <a:cs typeface="+mn-cs"/>
              </a:defRPr>
            </a:lvl1pPr>
          </a:lstStyle>
          <a:p>
            <a:pPr>
              <a:defRPr/>
            </a:pPr>
            <a:fld id="{E08931F6-4AD5-4043-9930-AC05550530DF}" type="slidenum">
              <a:rPr lang="th-TH">
                <a:solidFill>
                  <a:prstClr val="black">
                    <a:tint val="75000"/>
                  </a:prstClr>
                </a:solidFill>
              </a:rPr>
              <a:pPr>
                <a:defRPr/>
              </a:pPr>
              <a:t>‹#›</a:t>
            </a:fld>
            <a:endParaRPr lang="th-TH" dirty="0">
              <a:solidFill>
                <a:prstClr val="black">
                  <a:tint val="75000"/>
                </a:prstClr>
              </a:solidFill>
            </a:endParaRPr>
          </a:p>
        </p:txBody>
      </p:sp>
      <p:sp>
        <p:nvSpPr>
          <p:cNvPr id="24" name="Freeform 23"/>
          <p:cNvSpPr/>
          <p:nvPr/>
        </p:nvSpPr>
        <p:spPr>
          <a:xfrm>
            <a:off x="1" y="360363"/>
            <a:ext cx="11715751" cy="889000"/>
          </a:xfrm>
          <a:custGeom>
            <a:avLst/>
            <a:gdLst>
              <a:gd name="connsiteX0" fmla="*/ 0 w 8786842"/>
              <a:gd name="connsiteY0" fmla="*/ 0 h 888980"/>
              <a:gd name="connsiteX1" fmla="*/ 8786842 w 8786842"/>
              <a:gd name="connsiteY1" fmla="*/ 0 h 888980"/>
              <a:gd name="connsiteX2" fmla="*/ 8786842 w 8786842"/>
              <a:gd name="connsiteY2" fmla="*/ 888980 h 888980"/>
              <a:gd name="connsiteX3" fmla="*/ 0 w 8786842"/>
              <a:gd name="connsiteY3" fmla="*/ 888980 h 888980"/>
              <a:gd name="connsiteX4" fmla="*/ 0 w 8786842"/>
              <a:gd name="connsiteY4" fmla="*/ 0 h 8889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86842" h="888980">
                <a:moveTo>
                  <a:pt x="0" y="0"/>
                </a:moveTo>
                <a:lnTo>
                  <a:pt x="8786842" y="0"/>
                </a:lnTo>
                <a:lnTo>
                  <a:pt x="8786842" y="888980"/>
                </a:lnTo>
                <a:lnTo>
                  <a:pt x="0" y="888980"/>
                </a:lnTo>
                <a:lnTo>
                  <a:pt x="0" y="0"/>
                </a:lnTo>
                <a:close/>
              </a:path>
            </a:pathLst>
          </a:custGeom>
          <a:solidFill>
            <a:srgbClr val="8782AF"/>
          </a:solidFill>
          <a:ln>
            <a:noFill/>
          </a:ln>
        </p:spPr>
        <p:style>
          <a:lnRef idx="2">
            <a:schemeClr val="accent1">
              <a:shade val="50000"/>
            </a:schemeClr>
          </a:lnRef>
          <a:fillRef idx="1">
            <a:schemeClr val="accent1"/>
          </a:fillRef>
          <a:effectRef idx="0">
            <a:schemeClr val="accent1"/>
          </a:effectRef>
          <a:fontRef idx="minor">
            <a:schemeClr val="lt1"/>
          </a:fontRef>
        </p:style>
        <p:txBody>
          <a:bodyPr lIns="99569" tIns="49785" rIns="99569" bIns="49785" anchor="ctr"/>
          <a:lstStyle/>
          <a:p>
            <a:pPr algn="ctr">
              <a:defRPr/>
            </a:pPr>
            <a:endParaRPr lang="th-TH" sz="2800" dirty="0">
              <a:solidFill>
                <a:prstClr val="white"/>
              </a:solidFill>
            </a:endParaRPr>
          </a:p>
        </p:txBody>
      </p:sp>
      <p:cxnSp>
        <p:nvCxnSpPr>
          <p:cNvPr id="25" name="Straight Connector 24"/>
          <p:cNvCxnSpPr/>
          <p:nvPr/>
        </p:nvCxnSpPr>
        <p:spPr>
          <a:xfrm>
            <a:off x="1" y="1246189"/>
            <a:ext cx="11715751" cy="1587"/>
          </a:xfrm>
          <a:prstGeom prst="line">
            <a:avLst/>
          </a:prstGeom>
          <a:ln w="19050">
            <a:solidFill>
              <a:srgbClr val="C1001F"/>
            </a:solidFill>
          </a:ln>
        </p:spPr>
        <p:style>
          <a:lnRef idx="1">
            <a:schemeClr val="accent1"/>
          </a:lnRef>
          <a:fillRef idx="0">
            <a:schemeClr val="accent1"/>
          </a:fillRef>
          <a:effectRef idx="0">
            <a:schemeClr val="accent1"/>
          </a:effectRef>
          <a:fontRef idx="minor">
            <a:schemeClr val="tx1"/>
          </a:fontRef>
        </p:style>
      </p:cxnSp>
      <p:sp>
        <p:nvSpPr>
          <p:cNvPr id="2054" name="TextBox 25"/>
          <p:cNvSpPr txBox="1">
            <a:spLocks noChangeArrowheads="1"/>
          </p:cNvSpPr>
          <p:nvPr/>
        </p:nvSpPr>
        <p:spPr bwMode="auto">
          <a:xfrm>
            <a:off x="3048001" y="642938"/>
            <a:ext cx="4341284" cy="654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9569" tIns="49785" rIns="99569" bIns="49785">
            <a:spAutoFit/>
          </a:bodyPr>
          <a:lstStyle>
            <a:lvl1pPr>
              <a:defRPr sz="2800">
                <a:solidFill>
                  <a:schemeClr val="tx1"/>
                </a:solidFill>
                <a:latin typeface="Arial" charset="0"/>
                <a:cs typeface="Cordia New" pitchFamily="34" charset="-34"/>
              </a:defRPr>
            </a:lvl1pPr>
            <a:lvl2pPr marL="742950" indent="-285750">
              <a:defRPr sz="2800">
                <a:solidFill>
                  <a:schemeClr val="tx1"/>
                </a:solidFill>
                <a:latin typeface="Arial" charset="0"/>
                <a:cs typeface="Cordia New" pitchFamily="34" charset="-34"/>
              </a:defRPr>
            </a:lvl2pPr>
            <a:lvl3pPr marL="1143000" indent="-228600">
              <a:defRPr sz="2800">
                <a:solidFill>
                  <a:schemeClr val="tx1"/>
                </a:solidFill>
                <a:latin typeface="Arial" charset="0"/>
                <a:cs typeface="Cordia New" pitchFamily="34" charset="-34"/>
              </a:defRPr>
            </a:lvl3pPr>
            <a:lvl4pPr marL="1600200" indent="-228600">
              <a:defRPr sz="2800">
                <a:solidFill>
                  <a:schemeClr val="tx1"/>
                </a:solidFill>
                <a:latin typeface="Arial" charset="0"/>
                <a:cs typeface="Cordia New" pitchFamily="34" charset="-34"/>
              </a:defRPr>
            </a:lvl4pPr>
            <a:lvl5pPr marL="2057400" indent="-228600">
              <a:defRPr sz="2800">
                <a:solidFill>
                  <a:schemeClr val="tx1"/>
                </a:solidFill>
                <a:latin typeface="Arial" charset="0"/>
                <a:cs typeface="Cordia New" pitchFamily="34" charset="-34"/>
              </a:defRPr>
            </a:lvl5pPr>
            <a:lvl6pPr marL="2514600" indent="-228600" fontAlgn="base">
              <a:spcBef>
                <a:spcPct val="0"/>
              </a:spcBef>
              <a:spcAft>
                <a:spcPct val="0"/>
              </a:spcAft>
              <a:defRPr sz="2800">
                <a:solidFill>
                  <a:schemeClr val="tx1"/>
                </a:solidFill>
                <a:latin typeface="Arial" charset="0"/>
                <a:cs typeface="Cordia New" pitchFamily="34" charset="-34"/>
              </a:defRPr>
            </a:lvl6pPr>
            <a:lvl7pPr marL="2971800" indent="-228600" fontAlgn="base">
              <a:spcBef>
                <a:spcPct val="0"/>
              </a:spcBef>
              <a:spcAft>
                <a:spcPct val="0"/>
              </a:spcAft>
              <a:defRPr sz="2800">
                <a:solidFill>
                  <a:schemeClr val="tx1"/>
                </a:solidFill>
                <a:latin typeface="Arial" charset="0"/>
                <a:cs typeface="Cordia New" pitchFamily="34" charset="-34"/>
              </a:defRPr>
            </a:lvl7pPr>
            <a:lvl8pPr marL="3429000" indent="-228600" fontAlgn="base">
              <a:spcBef>
                <a:spcPct val="0"/>
              </a:spcBef>
              <a:spcAft>
                <a:spcPct val="0"/>
              </a:spcAft>
              <a:defRPr sz="2800">
                <a:solidFill>
                  <a:schemeClr val="tx1"/>
                </a:solidFill>
                <a:latin typeface="Arial" charset="0"/>
                <a:cs typeface="Cordia New" pitchFamily="34" charset="-34"/>
              </a:defRPr>
            </a:lvl8pPr>
            <a:lvl9pPr marL="3886200" indent="-228600" fontAlgn="base">
              <a:spcBef>
                <a:spcPct val="0"/>
              </a:spcBef>
              <a:spcAft>
                <a:spcPct val="0"/>
              </a:spcAft>
              <a:defRPr sz="2800">
                <a:solidFill>
                  <a:schemeClr val="tx1"/>
                </a:solidFill>
                <a:latin typeface="Arial" charset="0"/>
                <a:cs typeface="Cordia New" pitchFamily="34" charset="-34"/>
              </a:defRPr>
            </a:lvl9pPr>
          </a:lstStyle>
          <a:p>
            <a:pPr fontAlgn="base">
              <a:spcBef>
                <a:spcPct val="0"/>
              </a:spcBef>
              <a:spcAft>
                <a:spcPct val="0"/>
              </a:spcAft>
              <a:defRPr/>
            </a:pPr>
            <a:r>
              <a:rPr lang="en-US" sz="3600" b="1">
                <a:solidFill>
                  <a:prstClr val="white"/>
                </a:solidFill>
              </a:rPr>
              <a:t>HIV and AIDS</a:t>
            </a:r>
            <a:endParaRPr lang="th-TH" sz="3600" b="1">
              <a:solidFill>
                <a:prstClr val="white"/>
              </a:solidFill>
            </a:endParaRPr>
          </a:p>
        </p:txBody>
      </p:sp>
      <p:sp>
        <p:nvSpPr>
          <p:cNvPr id="27" name="TextBox 26"/>
          <p:cNvSpPr txBox="1"/>
          <p:nvPr/>
        </p:nvSpPr>
        <p:spPr>
          <a:xfrm>
            <a:off x="7147985" y="800100"/>
            <a:ext cx="4948767" cy="438150"/>
          </a:xfrm>
          <a:prstGeom prst="rect">
            <a:avLst/>
          </a:prstGeom>
          <a:noFill/>
        </p:spPr>
        <p:txBody>
          <a:bodyPr lIns="99569" tIns="49785" rIns="99569" bIns="49785">
            <a:spAutoFit/>
          </a:bodyPr>
          <a:lstStyle/>
          <a:p>
            <a:pPr>
              <a:defRPr/>
            </a:pPr>
            <a:r>
              <a:rPr lang="en-US" sz="2200" kern="700" dirty="0">
                <a:solidFill>
                  <a:prstClr val="white"/>
                </a:solidFill>
                <a:cs typeface="Arial" pitchFamily="34" charset="0"/>
              </a:rPr>
              <a:t>Data Hub for Asia-Pacific</a:t>
            </a:r>
            <a:endParaRPr lang="th-TH" sz="2200" kern="700" dirty="0">
              <a:solidFill>
                <a:prstClr val="white"/>
              </a:solidFill>
            </a:endParaRPr>
          </a:p>
        </p:txBody>
      </p:sp>
      <p:pic>
        <p:nvPicPr>
          <p:cNvPr id="2056" name="Picture 10" descr="Unaid logo_approve.png"/>
          <p:cNvPicPr>
            <a:picLocks noChangeAspect="1"/>
          </p:cNvPicPr>
          <p:nvPr/>
        </p:nvPicPr>
        <p:blipFill>
          <a:blip r:embed="rId11">
            <a:extLst>
              <a:ext uri="{28A0092B-C50C-407E-A947-70E740481C1C}">
                <a14:useLocalDpi xmlns:a14="http://schemas.microsoft.com/office/drawing/2010/main" val="0"/>
              </a:ext>
            </a:extLst>
          </a:blip>
          <a:srcRect b="15549"/>
          <a:stretch>
            <a:fillRect/>
          </a:stretch>
        </p:blipFill>
        <p:spPr bwMode="auto">
          <a:xfrm>
            <a:off x="67733" y="452438"/>
            <a:ext cx="2787651" cy="804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987876179"/>
      </p:ext>
    </p:extLst>
  </p:cSld>
  <p:clrMap bg1="lt1" tx1="dk1" bg2="lt2" tx2="dk2" accent1="accent1" accent2="accent2" accent3="accent3" accent4="accent4" accent5="accent5" accent6="accent6" hlink="hlink" folHlink="folHlink"/>
  <p:sldLayoutIdLst>
    <p:sldLayoutId id="2147483714" r:id="rId1"/>
    <p:sldLayoutId id="2147483715" r:id="rId2"/>
    <p:sldLayoutId id="2147483716" r:id="rId3"/>
    <p:sldLayoutId id="2147483717" r:id="rId4"/>
    <p:sldLayoutId id="2147483718" r:id="rId5"/>
    <p:sldLayoutId id="2147483719" r:id="rId6"/>
    <p:sldLayoutId id="2147483720" r:id="rId7"/>
    <p:sldLayoutId id="2147483721" r:id="rId8"/>
  </p:sldLayoutIdLst>
  <p:hf hdr="0" ft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Arial" charset="0"/>
          <a:cs typeface="Cordia New" pitchFamily="34" charset="-34"/>
        </a:defRPr>
      </a:lvl2pPr>
      <a:lvl3pPr algn="ctr" rtl="0" eaLnBrk="0" fontAlgn="base" hangingPunct="0">
        <a:spcBef>
          <a:spcPct val="0"/>
        </a:spcBef>
        <a:spcAft>
          <a:spcPct val="0"/>
        </a:spcAft>
        <a:defRPr sz="4400">
          <a:solidFill>
            <a:schemeClr val="tx1"/>
          </a:solidFill>
          <a:latin typeface="Arial" charset="0"/>
          <a:cs typeface="Cordia New" pitchFamily="34" charset="-34"/>
        </a:defRPr>
      </a:lvl3pPr>
      <a:lvl4pPr algn="ctr" rtl="0" eaLnBrk="0" fontAlgn="base" hangingPunct="0">
        <a:spcBef>
          <a:spcPct val="0"/>
        </a:spcBef>
        <a:spcAft>
          <a:spcPct val="0"/>
        </a:spcAft>
        <a:defRPr sz="4400">
          <a:solidFill>
            <a:schemeClr val="tx1"/>
          </a:solidFill>
          <a:latin typeface="Arial" charset="0"/>
          <a:cs typeface="Cordia New" pitchFamily="34" charset="-34"/>
        </a:defRPr>
      </a:lvl4pPr>
      <a:lvl5pPr algn="ctr" rtl="0" eaLnBrk="0" fontAlgn="base" hangingPunct="0">
        <a:spcBef>
          <a:spcPct val="0"/>
        </a:spcBef>
        <a:spcAft>
          <a:spcPct val="0"/>
        </a:spcAft>
        <a:defRPr sz="4400">
          <a:solidFill>
            <a:schemeClr val="tx1"/>
          </a:solidFill>
          <a:latin typeface="Arial" charset="0"/>
          <a:cs typeface="Cordia New" pitchFamily="34" charset="-34"/>
        </a:defRPr>
      </a:lvl5pPr>
      <a:lvl6pPr marL="457200" algn="ctr" rtl="0" fontAlgn="base">
        <a:spcBef>
          <a:spcPct val="0"/>
        </a:spcBef>
        <a:spcAft>
          <a:spcPct val="0"/>
        </a:spcAft>
        <a:defRPr sz="4400">
          <a:solidFill>
            <a:schemeClr val="tx1"/>
          </a:solidFill>
          <a:latin typeface="Arial" charset="0"/>
          <a:cs typeface="Cordia New" pitchFamily="34" charset="-34"/>
        </a:defRPr>
      </a:lvl6pPr>
      <a:lvl7pPr marL="914400" algn="ctr" rtl="0" fontAlgn="base">
        <a:spcBef>
          <a:spcPct val="0"/>
        </a:spcBef>
        <a:spcAft>
          <a:spcPct val="0"/>
        </a:spcAft>
        <a:defRPr sz="4400">
          <a:solidFill>
            <a:schemeClr val="tx1"/>
          </a:solidFill>
          <a:latin typeface="Arial" charset="0"/>
          <a:cs typeface="Cordia New" pitchFamily="34" charset="-34"/>
        </a:defRPr>
      </a:lvl7pPr>
      <a:lvl8pPr marL="1371600" algn="ctr" rtl="0" fontAlgn="base">
        <a:spcBef>
          <a:spcPct val="0"/>
        </a:spcBef>
        <a:spcAft>
          <a:spcPct val="0"/>
        </a:spcAft>
        <a:defRPr sz="4400">
          <a:solidFill>
            <a:schemeClr val="tx1"/>
          </a:solidFill>
          <a:latin typeface="Arial" charset="0"/>
          <a:cs typeface="Cordia New" pitchFamily="34" charset="-34"/>
        </a:defRPr>
      </a:lvl8pPr>
      <a:lvl9pPr marL="1828800" algn="ctr" rtl="0" fontAlgn="base">
        <a:spcBef>
          <a:spcPct val="0"/>
        </a:spcBef>
        <a:spcAft>
          <a:spcPct val="0"/>
        </a:spcAft>
        <a:defRPr sz="4400">
          <a:solidFill>
            <a:schemeClr val="tx1"/>
          </a:solidFill>
          <a:latin typeface="Arial" charset="0"/>
          <a:cs typeface="Cordia New" pitchFamily="34" charset="-34"/>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th-TH"/>
      </a:defPPr>
      <a:lvl1pPr marL="0" algn="l" defTabSz="914400" rtl="0" eaLnBrk="1" latinLnBrk="0" hangingPunct="1">
        <a:defRPr sz="2800" kern="1200">
          <a:solidFill>
            <a:schemeClr val="tx1"/>
          </a:solidFill>
          <a:latin typeface="+mn-lt"/>
          <a:ea typeface="+mn-ea"/>
          <a:cs typeface="+mn-cs"/>
        </a:defRPr>
      </a:lvl1pPr>
      <a:lvl2pPr marL="457200" algn="l" defTabSz="914400" rtl="0" eaLnBrk="1" latinLnBrk="0" hangingPunct="1">
        <a:defRPr sz="2800" kern="1200">
          <a:solidFill>
            <a:schemeClr val="tx1"/>
          </a:solidFill>
          <a:latin typeface="+mn-lt"/>
          <a:ea typeface="+mn-ea"/>
          <a:cs typeface="+mn-cs"/>
        </a:defRPr>
      </a:lvl2pPr>
      <a:lvl3pPr marL="914400" algn="l" defTabSz="914400" rtl="0" eaLnBrk="1" latinLnBrk="0" hangingPunct="1">
        <a:defRPr sz="2800" kern="1200">
          <a:solidFill>
            <a:schemeClr val="tx1"/>
          </a:solidFill>
          <a:latin typeface="+mn-lt"/>
          <a:ea typeface="+mn-ea"/>
          <a:cs typeface="+mn-cs"/>
        </a:defRPr>
      </a:lvl3pPr>
      <a:lvl4pPr marL="1371600" algn="l" defTabSz="914400" rtl="0" eaLnBrk="1" latinLnBrk="0" hangingPunct="1">
        <a:defRPr sz="2800" kern="1200">
          <a:solidFill>
            <a:schemeClr val="tx1"/>
          </a:solidFill>
          <a:latin typeface="+mn-lt"/>
          <a:ea typeface="+mn-ea"/>
          <a:cs typeface="+mn-cs"/>
        </a:defRPr>
      </a:lvl4pPr>
      <a:lvl5pPr marL="1828800" algn="l" defTabSz="914400" rtl="0" eaLnBrk="1" latinLnBrk="0" hangingPunct="1">
        <a:defRPr sz="2800" kern="1200">
          <a:solidFill>
            <a:schemeClr val="tx1"/>
          </a:solidFill>
          <a:latin typeface="+mn-lt"/>
          <a:ea typeface="+mn-ea"/>
          <a:cs typeface="+mn-cs"/>
        </a:defRPr>
      </a:lvl5pPr>
      <a:lvl6pPr marL="2286000" algn="l" defTabSz="914400" rtl="0" eaLnBrk="1" latinLnBrk="0" hangingPunct="1">
        <a:defRPr sz="2800" kern="1200">
          <a:solidFill>
            <a:schemeClr val="tx1"/>
          </a:solidFill>
          <a:latin typeface="+mn-lt"/>
          <a:ea typeface="+mn-ea"/>
          <a:cs typeface="+mn-cs"/>
        </a:defRPr>
      </a:lvl6pPr>
      <a:lvl7pPr marL="2743200" algn="l" defTabSz="914400" rtl="0" eaLnBrk="1" latinLnBrk="0" hangingPunct="1">
        <a:defRPr sz="2800" kern="1200">
          <a:solidFill>
            <a:schemeClr val="tx1"/>
          </a:solidFill>
          <a:latin typeface="+mn-lt"/>
          <a:ea typeface="+mn-ea"/>
          <a:cs typeface="+mn-cs"/>
        </a:defRPr>
      </a:lvl7pPr>
      <a:lvl8pPr marL="3200400" algn="l" defTabSz="914400" rtl="0" eaLnBrk="1" latinLnBrk="0" hangingPunct="1">
        <a:defRPr sz="2800" kern="1200">
          <a:solidFill>
            <a:schemeClr val="tx1"/>
          </a:solidFill>
          <a:latin typeface="+mn-lt"/>
          <a:ea typeface="+mn-ea"/>
          <a:cs typeface="+mn-cs"/>
        </a:defRPr>
      </a:lvl8pPr>
      <a:lvl9pPr marL="3657600" algn="l" defTabSz="914400" rtl="0" eaLnBrk="1" latinLnBrk="0" hangingPunct="1">
        <a:defRPr sz="2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2050" name="Picture 12" descr="color-02 more red.png"/>
          <p:cNvPicPr>
            <a:picLocks noChangeAspect="1"/>
          </p:cNvPicPr>
          <p:nvPr userDrawn="1"/>
        </p:nvPicPr>
        <p:blipFill>
          <a:blip r:embed="rId10" cstate="print">
            <a:extLst>
              <a:ext uri="{28A0092B-C50C-407E-A947-70E740481C1C}">
                <a14:useLocalDpi xmlns:a14="http://schemas.microsoft.com/office/drawing/2010/main" val="0"/>
              </a:ext>
            </a:extLst>
          </a:blip>
          <a:srcRect r="8307" b="15314"/>
          <a:stretch>
            <a:fillRect/>
          </a:stretch>
        </p:blipFill>
        <p:spPr bwMode="auto">
          <a:xfrm>
            <a:off x="4307418" y="1103314"/>
            <a:ext cx="7884583" cy="5754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Slide Number Placeholder 5"/>
          <p:cNvSpPr>
            <a:spLocks noGrp="1"/>
          </p:cNvSpPr>
          <p:nvPr>
            <p:ph type="sldNum" sz="quarter" idx="4"/>
          </p:nvPr>
        </p:nvSpPr>
        <p:spPr>
          <a:xfrm>
            <a:off x="10858501" y="6357939"/>
            <a:ext cx="723900" cy="365125"/>
          </a:xfrm>
          <a:prstGeom prst="rect">
            <a:avLst/>
          </a:prstGeom>
        </p:spPr>
        <p:txBody>
          <a:bodyPr vert="horz" lIns="91440" tIns="45720" rIns="91440" bIns="45720" rtlCol="0" anchor="b" anchorCtr="0"/>
          <a:lstStyle>
            <a:lvl1pPr algn="r" fontAlgn="auto">
              <a:spcBef>
                <a:spcPts val="0"/>
              </a:spcBef>
              <a:spcAft>
                <a:spcPts val="0"/>
              </a:spcAft>
              <a:defRPr sz="1200">
                <a:solidFill>
                  <a:schemeClr val="tx1">
                    <a:tint val="75000"/>
                  </a:schemeClr>
                </a:solidFill>
                <a:latin typeface="+mn-lt"/>
                <a:cs typeface="+mn-cs"/>
              </a:defRPr>
            </a:lvl1pPr>
          </a:lstStyle>
          <a:p>
            <a:pPr>
              <a:defRPr/>
            </a:pPr>
            <a:fld id="{2037F788-FB31-48BA-8E9B-0E30FE84CCC1}" type="slidenum">
              <a:rPr lang="th-TH">
                <a:solidFill>
                  <a:prstClr val="black">
                    <a:tint val="75000"/>
                  </a:prstClr>
                </a:solidFill>
              </a:rPr>
              <a:pPr>
                <a:defRPr/>
              </a:pPr>
              <a:t>‹#›</a:t>
            </a:fld>
            <a:endParaRPr lang="th-TH" dirty="0">
              <a:solidFill>
                <a:prstClr val="black">
                  <a:tint val="75000"/>
                </a:prstClr>
              </a:solidFill>
            </a:endParaRPr>
          </a:p>
        </p:txBody>
      </p:sp>
      <p:sp>
        <p:nvSpPr>
          <p:cNvPr id="24" name="Freeform 23"/>
          <p:cNvSpPr/>
          <p:nvPr userDrawn="1"/>
        </p:nvSpPr>
        <p:spPr>
          <a:xfrm>
            <a:off x="1" y="360363"/>
            <a:ext cx="11715751" cy="889000"/>
          </a:xfrm>
          <a:custGeom>
            <a:avLst/>
            <a:gdLst>
              <a:gd name="connsiteX0" fmla="*/ 0 w 8786842"/>
              <a:gd name="connsiteY0" fmla="*/ 0 h 888980"/>
              <a:gd name="connsiteX1" fmla="*/ 8786842 w 8786842"/>
              <a:gd name="connsiteY1" fmla="*/ 0 h 888980"/>
              <a:gd name="connsiteX2" fmla="*/ 8786842 w 8786842"/>
              <a:gd name="connsiteY2" fmla="*/ 888980 h 888980"/>
              <a:gd name="connsiteX3" fmla="*/ 0 w 8786842"/>
              <a:gd name="connsiteY3" fmla="*/ 888980 h 888980"/>
              <a:gd name="connsiteX4" fmla="*/ 0 w 8786842"/>
              <a:gd name="connsiteY4" fmla="*/ 0 h 8889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86842" h="888980">
                <a:moveTo>
                  <a:pt x="0" y="0"/>
                </a:moveTo>
                <a:lnTo>
                  <a:pt x="8786842" y="0"/>
                </a:lnTo>
                <a:lnTo>
                  <a:pt x="8786842" y="888980"/>
                </a:lnTo>
                <a:lnTo>
                  <a:pt x="0" y="888980"/>
                </a:lnTo>
                <a:lnTo>
                  <a:pt x="0" y="0"/>
                </a:lnTo>
                <a:close/>
              </a:path>
            </a:pathLst>
          </a:custGeom>
          <a:solidFill>
            <a:srgbClr val="8782AF"/>
          </a:solidFill>
          <a:ln>
            <a:noFill/>
          </a:ln>
        </p:spPr>
        <p:style>
          <a:lnRef idx="2">
            <a:schemeClr val="accent1">
              <a:shade val="50000"/>
            </a:schemeClr>
          </a:lnRef>
          <a:fillRef idx="1">
            <a:schemeClr val="accent1"/>
          </a:fillRef>
          <a:effectRef idx="0">
            <a:schemeClr val="accent1"/>
          </a:effectRef>
          <a:fontRef idx="minor">
            <a:schemeClr val="lt1"/>
          </a:fontRef>
        </p:style>
        <p:txBody>
          <a:bodyPr lIns="99569" tIns="49785" rIns="99569" bIns="49785" anchor="ctr"/>
          <a:lstStyle/>
          <a:p>
            <a:pPr algn="ctr">
              <a:defRPr/>
            </a:pPr>
            <a:endParaRPr lang="th-TH" sz="2800" dirty="0">
              <a:solidFill>
                <a:prstClr val="white"/>
              </a:solidFill>
            </a:endParaRPr>
          </a:p>
        </p:txBody>
      </p:sp>
      <p:cxnSp>
        <p:nvCxnSpPr>
          <p:cNvPr id="25" name="Straight Connector 24"/>
          <p:cNvCxnSpPr/>
          <p:nvPr userDrawn="1"/>
        </p:nvCxnSpPr>
        <p:spPr>
          <a:xfrm>
            <a:off x="1" y="1246189"/>
            <a:ext cx="11715751" cy="1587"/>
          </a:xfrm>
          <a:prstGeom prst="line">
            <a:avLst/>
          </a:prstGeom>
          <a:ln w="19050">
            <a:solidFill>
              <a:srgbClr val="C1001F"/>
            </a:solidFill>
          </a:ln>
        </p:spPr>
        <p:style>
          <a:lnRef idx="1">
            <a:schemeClr val="accent1"/>
          </a:lnRef>
          <a:fillRef idx="0">
            <a:schemeClr val="accent1"/>
          </a:fillRef>
          <a:effectRef idx="0">
            <a:schemeClr val="accent1"/>
          </a:effectRef>
          <a:fontRef idx="minor">
            <a:schemeClr val="tx1"/>
          </a:fontRef>
        </p:style>
      </p:cxnSp>
      <p:sp>
        <p:nvSpPr>
          <p:cNvPr id="2054" name="TextBox 25"/>
          <p:cNvSpPr txBox="1">
            <a:spLocks noChangeArrowheads="1"/>
          </p:cNvSpPr>
          <p:nvPr userDrawn="1"/>
        </p:nvSpPr>
        <p:spPr bwMode="auto">
          <a:xfrm>
            <a:off x="3048001" y="642938"/>
            <a:ext cx="4341284" cy="654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9569" tIns="49785" rIns="99569" bIns="49785">
            <a:spAutoFit/>
          </a:bodyPr>
          <a:lstStyle>
            <a:lvl1pPr>
              <a:defRPr sz="2800">
                <a:solidFill>
                  <a:schemeClr val="tx1"/>
                </a:solidFill>
                <a:latin typeface="Arial" charset="0"/>
                <a:cs typeface="Cordia New" pitchFamily="34" charset="-34"/>
              </a:defRPr>
            </a:lvl1pPr>
            <a:lvl2pPr marL="742950" indent="-285750">
              <a:defRPr sz="2800">
                <a:solidFill>
                  <a:schemeClr val="tx1"/>
                </a:solidFill>
                <a:latin typeface="Arial" charset="0"/>
                <a:cs typeface="Cordia New" pitchFamily="34" charset="-34"/>
              </a:defRPr>
            </a:lvl2pPr>
            <a:lvl3pPr marL="1143000" indent="-228600">
              <a:defRPr sz="2800">
                <a:solidFill>
                  <a:schemeClr val="tx1"/>
                </a:solidFill>
                <a:latin typeface="Arial" charset="0"/>
                <a:cs typeface="Cordia New" pitchFamily="34" charset="-34"/>
              </a:defRPr>
            </a:lvl3pPr>
            <a:lvl4pPr marL="1600200" indent="-228600">
              <a:defRPr sz="2800">
                <a:solidFill>
                  <a:schemeClr val="tx1"/>
                </a:solidFill>
                <a:latin typeface="Arial" charset="0"/>
                <a:cs typeface="Cordia New" pitchFamily="34" charset="-34"/>
              </a:defRPr>
            </a:lvl4pPr>
            <a:lvl5pPr marL="2057400" indent="-228600">
              <a:defRPr sz="2800">
                <a:solidFill>
                  <a:schemeClr val="tx1"/>
                </a:solidFill>
                <a:latin typeface="Arial" charset="0"/>
                <a:cs typeface="Cordia New" pitchFamily="34" charset="-34"/>
              </a:defRPr>
            </a:lvl5pPr>
            <a:lvl6pPr marL="2514600" indent="-228600" fontAlgn="base">
              <a:spcBef>
                <a:spcPct val="0"/>
              </a:spcBef>
              <a:spcAft>
                <a:spcPct val="0"/>
              </a:spcAft>
              <a:defRPr sz="2800">
                <a:solidFill>
                  <a:schemeClr val="tx1"/>
                </a:solidFill>
                <a:latin typeface="Arial" charset="0"/>
                <a:cs typeface="Cordia New" pitchFamily="34" charset="-34"/>
              </a:defRPr>
            </a:lvl6pPr>
            <a:lvl7pPr marL="2971800" indent="-228600" fontAlgn="base">
              <a:spcBef>
                <a:spcPct val="0"/>
              </a:spcBef>
              <a:spcAft>
                <a:spcPct val="0"/>
              </a:spcAft>
              <a:defRPr sz="2800">
                <a:solidFill>
                  <a:schemeClr val="tx1"/>
                </a:solidFill>
                <a:latin typeface="Arial" charset="0"/>
                <a:cs typeface="Cordia New" pitchFamily="34" charset="-34"/>
              </a:defRPr>
            </a:lvl7pPr>
            <a:lvl8pPr marL="3429000" indent="-228600" fontAlgn="base">
              <a:spcBef>
                <a:spcPct val="0"/>
              </a:spcBef>
              <a:spcAft>
                <a:spcPct val="0"/>
              </a:spcAft>
              <a:defRPr sz="2800">
                <a:solidFill>
                  <a:schemeClr val="tx1"/>
                </a:solidFill>
                <a:latin typeface="Arial" charset="0"/>
                <a:cs typeface="Cordia New" pitchFamily="34" charset="-34"/>
              </a:defRPr>
            </a:lvl8pPr>
            <a:lvl9pPr marL="3886200" indent="-228600" fontAlgn="base">
              <a:spcBef>
                <a:spcPct val="0"/>
              </a:spcBef>
              <a:spcAft>
                <a:spcPct val="0"/>
              </a:spcAft>
              <a:defRPr sz="2800">
                <a:solidFill>
                  <a:schemeClr val="tx1"/>
                </a:solidFill>
                <a:latin typeface="Arial" charset="0"/>
                <a:cs typeface="Cordia New" pitchFamily="34" charset="-34"/>
              </a:defRPr>
            </a:lvl9pPr>
          </a:lstStyle>
          <a:p>
            <a:pPr fontAlgn="base">
              <a:spcBef>
                <a:spcPct val="0"/>
              </a:spcBef>
              <a:spcAft>
                <a:spcPct val="0"/>
              </a:spcAft>
              <a:defRPr/>
            </a:pPr>
            <a:r>
              <a:rPr lang="en-US" sz="3600" b="1">
                <a:solidFill>
                  <a:prstClr val="white"/>
                </a:solidFill>
              </a:rPr>
              <a:t>HIV and AIDS</a:t>
            </a:r>
            <a:endParaRPr lang="th-TH" sz="3600" b="1">
              <a:solidFill>
                <a:prstClr val="white"/>
              </a:solidFill>
            </a:endParaRPr>
          </a:p>
        </p:txBody>
      </p:sp>
      <p:sp>
        <p:nvSpPr>
          <p:cNvPr id="27" name="TextBox 26"/>
          <p:cNvSpPr txBox="1"/>
          <p:nvPr userDrawn="1"/>
        </p:nvSpPr>
        <p:spPr>
          <a:xfrm>
            <a:off x="7147985" y="800100"/>
            <a:ext cx="4948767" cy="438150"/>
          </a:xfrm>
          <a:prstGeom prst="rect">
            <a:avLst/>
          </a:prstGeom>
          <a:noFill/>
        </p:spPr>
        <p:txBody>
          <a:bodyPr lIns="99569" tIns="49785" rIns="99569" bIns="49785">
            <a:spAutoFit/>
          </a:bodyPr>
          <a:lstStyle/>
          <a:p>
            <a:pPr>
              <a:defRPr/>
            </a:pPr>
            <a:r>
              <a:rPr lang="en-US" sz="2200" kern="700" dirty="0">
                <a:solidFill>
                  <a:prstClr val="white"/>
                </a:solidFill>
                <a:cs typeface="Arial" pitchFamily="34" charset="0"/>
              </a:rPr>
              <a:t>Data Hub for Asia-Pacific</a:t>
            </a:r>
            <a:endParaRPr lang="th-TH" sz="2200" kern="700" dirty="0">
              <a:solidFill>
                <a:prstClr val="white"/>
              </a:solidFill>
            </a:endParaRPr>
          </a:p>
        </p:txBody>
      </p:sp>
      <p:pic>
        <p:nvPicPr>
          <p:cNvPr id="2056" name="Picture 10" descr="Unaid logo_approve.png"/>
          <p:cNvPicPr>
            <a:picLocks noChangeAspect="1"/>
          </p:cNvPicPr>
          <p:nvPr userDrawn="1"/>
        </p:nvPicPr>
        <p:blipFill>
          <a:blip r:embed="rId11">
            <a:extLst>
              <a:ext uri="{28A0092B-C50C-407E-A947-70E740481C1C}">
                <a14:useLocalDpi xmlns:a14="http://schemas.microsoft.com/office/drawing/2010/main" val="0"/>
              </a:ext>
            </a:extLst>
          </a:blip>
          <a:srcRect b="15549"/>
          <a:stretch>
            <a:fillRect/>
          </a:stretch>
        </p:blipFill>
        <p:spPr bwMode="auto">
          <a:xfrm>
            <a:off x="67733" y="452438"/>
            <a:ext cx="2787651" cy="804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308717090"/>
      </p:ext>
    </p:extLst>
  </p:cSld>
  <p:clrMap bg1="lt1" tx1="dk1" bg2="lt2" tx2="dk2" accent1="accent1" accent2="accent2" accent3="accent3" accent4="accent4" accent5="accent5" accent6="accent6" hlink="hlink" folHlink="folHlink"/>
  <p:sldLayoutIdLst>
    <p:sldLayoutId id="2147483732" r:id="rId1"/>
    <p:sldLayoutId id="2147483733" r:id="rId2"/>
    <p:sldLayoutId id="2147483734" r:id="rId3"/>
    <p:sldLayoutId id="2147483735" r:id="rId4"/>
    <p:sldLayoutId id="2147483736" r:id="rId5"/>
    <p:sldLayoutId id="2147483737" r:id="rId6"/>
    <p:sldLayoutId id="2147483738" r:id="rId7"/>
    <p:sldLayoutId id="2147483739" r:id="rId8"/>
  </p:sldLayoutIdLst>
  <p:hf hdr="0" ft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Arial" charset="0"/>
          <a:cs typeface="Cordia New" pitchFamily="34" charset="-34"/>
        </a:defRPr>
      </a:lvl2pPr>
      <a:lvl3pPr algn="ctr" rtl="0" eaLnBrk="0" fontAlgn="base" hangingPunct="0">
        <a:spcBef>
          <a:spcPct val="0"/>
        </a:spcBef>
        <a:spcAft>
          <a:spcPct val="0"/>
        </a:spcAft>
        <a:defRPr sz="4400">
          <a:solidFill>
            <a:schemeClr val="tx1"/>
          </a:solidFill>
          <a:latin typeface="Arial" charset="0"/>
          <a:cs typeface="Cordia New" pitchFamily="34" charset="-34"/>
        </a:defRPr>
      </a:lvl3pPr>
      <a:lvl4pPr algn="ctr" rtl="0" eaLnBrk="0" fontAlgn="base" hangingPunct="0">
        <a:spcBef>
          <a:spcPct val="0"/>
        </a:spcBef>
        <a:spcAft>
          <a:spcPct val="0"/>
        </a:spcAft>
        <a:defRPr sz="4400">
          <a:solidFill>
            <a:schemeClr val="tx1"/>
          </a:solidFill>
          <a:latin typeface="Arial" charset="0"/>
          <a:cs typeface="Cordia New" pitchFamily="34" charset="-34"/>
        </a:defRPr>
      </a:lvl4pPr>
      <a:lvl5pPr algn="ctr" rtl="0" eaLnBrk="0" fontAlgn="base" hangingPunct="0">
        <a:spcBef>
          <a:spcPct val="0"/>
        </a:spcBef>
        <a:spcAft>
          <a:spcPct val="0"/>
        </a:spcAft>
        <a:defRPr sz="4400">
          <a:solidFill>
            <a:schemeClr val="tx1"/>
          </a:solidFill>
          <a:latin typeface="Arial" charset="0"/>
          <a:cs typeface="Cordia New" pitchFamily="34" charset="-34"/>
        </a:defRPr>
      </a:lvl5pPr>
      <a:lvl6pPr marL="457200" algn="ctr" rtl="0" fontAlgn="base">
        <a:spcBef>
          <a:spcPct val="0"/>
        </a:spcBef>
        <a:spcAft>
          <a:spcPct val="0"/>
        </a:spcAft>
        <a:defRPr sz="4400">
          <a:solidFill>
            <a:schemeClr val="tx1"/>
          </a:solidFill>
          <a:latin typeface="Arial" charset="0"/>
          <a:cs typeface="Cordia New" pitchFamily="34" charset="-34"/>
        </a:defRPr>
      </a:lvl6pPr>
      <a:lvl7pPr marL="914400" algn="ctr" rtl="0" fontAlgn="base">
        <a:spcBef>
          <a:spcPct val="0"/>
        </a:spcBef>
        <a:spcAft>
          <a:spcPct val="0"/>
        </a:spcAft>
        <a:defRPr sz="4400">
          <a:solidFill>
            <a:schemeClr val="tx1"/>
          </a:solidFill>
          <a:latin typeface="Arial" charset="0"/>
          <a:cs typeface="Cordia New" pitchFamily="34" charset="-34"/>
        </a:defRPr>
      </a:lvl7pPr>
      <a:lvl8pPr marL="1371600" algn="ctr" rtl="0" fontAlgn="base">
        <a:spcBef>
          <a:spcPct val="0"/>
        </a:spcBef>
        <a:spcAft>
          <a:spcPct val="0"/>
        </a:spcAft>
        <a:defRPr sz="4400">
          <a:solidFill>
            <a:schemeClr val="tx1"/>
          </a:solidFill>
          <a:latin typeface="Arial" charset="0"/>
          <a:cs typeface="Cordia New" pitchFamily="34" charset="-34"/>
        </a:defRPr>
      </a:lvl8pPr>
      <a:lvl9pPr marL="1828800" algn="ctr" rtl="0" fontAlgn="base">
        <a:spcBef>
          <a:spcPct val="0"/>
        </a:spcBef>
        <a:spcAft>
          <a:spcPct val="0"/>
        </a:spcAft>
        <a:defRPr sz="4400">
          <a:solidFill>
            <a:schemeClr val="tx1"/>
          </a:solidFill>
          <a:latin typeface="Arial" charset="0"/>
          <a:cs typeface="Cordia New" pitchFamily="34" charset="-34"/>
        </a:defRPr>
      </a:lvl9pPr>
    </p:titleStyle>
    <p:bodyStyle>
      <a:lvl1pPr marL="342900" indent="-342900" algn="l" rtl="0"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th-TH"/>
      </a:defPPr>
      <a:lvl1pPr marL="0" algn="l" defTabSz="914400" rtl="0" eaLnBrk="1" latinLnBrk="0" hangingPunct="1">
        <a:defRPr sz="2800" kern="1200">
          <a:solidFill>
            <a:schemeClr val="tx1"/>
          </a:solidFill>
          <a:latin typeface="+mn-lt"/>
          <a:ea typeface="+mn-ea"/>
          <a:cs typeface="+mn-cs"/>
        </a:defRPr>
      </a:lvl1pPr>
      <a:lvl2pPr marL="457200" algn="l" defTabSz="914400" rtl="0" eaLnBrk="1" latinLnBrk="0" hangingPunct="1">
        <a:defRPr sz="2800" kern="1200">
          <a:solidFill>
            <a:schemeClr val="tx1"/>
          </a:solidFill>
          <a:latin typeface="+mn-lt"/>
          <a:ea typeface="+mn-ea"/>
          <a:cs typeface="+mn-cs"/>
        </a:defRPr>
      </a:lvl2pPr>
      <a:lvl3pPr marL="914400" algn="l" defTabSz="914400" rtl="0" eaLnBrk="1" latinLnBrk="0" hangingPunct="1">
        <a:defRPr sz="2800" kern="1200">
          <a:solidFill>
            <a:schemeClr val="tx1"/>
          </a:solidFill>
          <a:latin typeface="+mn-lt"/>
          <a:ea typeface="+mn-ea"/>
          <a:cs typeface="+mn-cs"/>
        </a:defRPr>
      </a:lvl3pPr>
      <a:lvl4pPr marL="1371600" algn="l" defTabSz="914400" rtl="0" eaLnBrk="1" latinLnBrk="0" hangingPunct="1">
        <a:defRPr sz="2800" kern="1200">
          <a:solidFill>
            <a:schemeClr val="tx1"/>
          </a:solidFill>
          <a:latin typeface="+mn-lt"/>
          <a:ea typeface="+mn-ea"/>
          <a:cs typeface="+mn-cs"/>
        </a:defRPr>
      </a:lvl4pPr>
      <a:lvl5pPr marL="1828800" algn="l" defTabSz="914400" rtl="0" eaLnBrk="1" latinLnBrk="0" hangingPunct="1">
        <a:defRPr sz="2800" kern="1200">
          <a:solidFill>
            <a:schemeClr val="tx1"/>
          </a:solidFill>
          <a:latin typeface="+mn-lt"/>
          <a:ea typeface="+mn-ea"/>
          <a:cs typeface="+mn-cs"/>
        </a:defRPr>
      </a:lvl5pPr>
      <a:lvl6pPr marL="2286000" algn="l" defTabSz="914400" rtl="0" eaLnBrk="1" latinLnBrk="0" hangingPunct="1">
        <a:defRPr sz="2800" kern="1200">
          <a:solidFill>
            <a:schemeClr val="tx1"/>
          </a:solidFill>
          <a:latin typeface="+mn-lt"/>
          <a:ea typeface="+mn-ea"/>
          <a:cs typeface="+mn-cs"/>
        </a:defRPr>
      </a:lvl6pPr>
      <a:lvl7pPr marL="2743200" algn="l" defTabSz="914400" rtl="0" eaLnBrk="1" latinLnBrk="0" hangingPunct="1">
        <a:defRPr sz="2800" kern="1200">
          <a:solidFill>
            <a:schemeClr val="tx1"/>
          </a:solidFill>
          <a:latin typeface="+mn-lt"/>
          <a:ea typeface="+mn-ea"/>
          <a:cs typeface="+mn-cs"/>
        </a:defRPr>
      </a:lvl7pPr>
      <a:lvl8pPr marL="3200400" algn="l" defTabSz="914400" rtl="0" eaLnBrk="1" latinLnBrk="0" hangingPunct="1">
        <a:defRPr sz="2800" kern="1200">
          <a:solidFill>
            <a:schemeClr val="tx1"/>
          </a:solidFill>
          <a:latin typeface="+mn-lt"/>
          <a:ea typeface="+mn-ea"/>
          <a:cs typeface="+mn-cs"/>
        </a:defRPr>
      </a:lvl8pPr>
      <a:lvl9pPr marL="3657600" algn="l" defTabSz="914400" rtl="0" eaLnBrk="1" latinLnBrk="0" hangingPunct="1">
        <a:defRPr sz="2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2050" name="Picture 12" descr="color-02 more red.png"/>
          <p:cNvPicPr>
            <a:picLocks noChangeAspect="1"/>
          </p:cNvPicPr>
          <p:nvPr/>
        </p:nvPicPr>
        <p:blipFill>
          <a:blip r:embed="rId11" cstate="print">
            <a:extLst>
              <a:ext uri="{28A0092B-C50C-407E-A947-70E740481C1C}">
                <a14:useLocalDpi xmlns:a14="http://schemas.microsoft.com/office/drawing/2010/main" val="0"/>
              </a:ext>
            </a:extLst>
          </a:blip>
          <a:srcRect r="8307" b="15314"/>
          <a:stretch>
            <a:fillRect/>
          </a:stretch>
        </p:blipFill>
        <p:spPr bwMode="auto">
          <a:xfrm>
            <a:off x="4307418" y="1103314"/>
            <a:ext cx="7884583" cy="5754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Slide Number Placeholder 5"/>
          <p:cNvSpPr>
            <a:spLocks noGrp="1"/>
          </p:cNvSpPr>
          <p:nvPr>
            <p:ph type="sldNum" sz="quarter" idx="4"/>
          </p:nvPr>
        </p:nvSpPr>
        <p:spPr>
          <a:xfrm>
            <a:off x="10858501" y="6357939"/>
            <a:ext cx="723900" cy="365125"/>
          </a:xfrm>
          <a:prstGeom prst="rect">
            <a:avLst/>
          </a:prstGeom>
        </p:spPr>
        <p:txBody>
          <a:bodyPr vert="horz" lIns="91440" tIns="45720" rIns="91440" bIns="45720" rtlCol="0" anchor="b" anchorCtr="0"/>
          <a:lstStyle>
            <a:lvl1pPr algn="r" fontAlgn="auto">
              <a:spcBef>
                <a:spcPts val="0"/>
              </a:spcBef>
              <a:spcAft>
                <a:spcPts val="0"/>
              </a:spcAft>
              <a:defRPr sz="1200">
                <a:solidFill>
                  <a:schemeClr val="tx1">
                    <a:tint val="75000"/>
                  </a:schemeClr>
                </a:solidFill>
                <a:latin typeface="+mn-lt"/>
                <a:cs typeface="+mn-cs"/>
              </a:defRPr>
            </a:lvl1pPr>
          </a:lstStyle>
          <a:p>
            <a:pPr>
              <a:defRPr/>
            </a:pPr>
            <a:fld id="{E08931F6-4AD5-4043-9930-AC05550530DF}" type="slidenum">
              <a:rPr lang="th-TH">
                <a:solidFill>
                  <a:prstClr val="black">
                    <a:tint val="75000"/>
                  </a:prstClr>
                </a:solidFill>
              </a:rPr>
              <a:pPr>
                <a:defRPr/>
              </a:pPr>
              <a:t>‹#›</a:t>
            </a:fld>
            <a:endParaRPr lang="th-TH" dirty="0">
              <a:solidFill>
                <a:prstClr val="black">
                  <a:tint val="75000"/>
                </a:prstClr>
              </a:solidFill>
            </a:endParaRPr>
          </a:p>
        </p:txBody>
      </p:sp>
      <p:sp>
        <p:nvSpPr>
          <p:cNvPr id="24" name="Freeform 23"/>
          <p:cNvSpPr/>
          <p:nvPr/>
        </p:nvSpPr>
        <p:spPr>
          <a:xfrm>
            <a:off x="1" y="360363"/>
            <a:ext cx="11715751" cy="889000"/>
          </a:xfrm>
          <a:custGeom>
            <a:avLst/>
            <a:gdLst>
              <a:gd name="connsiteX0" fmla="*/ 0 w 8786842"/>
              <a:gd name="connsiteY0" fmla="*/ 0 h 888980"/>
              <a:gd name="connsiteX1" fmla="*/ 8786842 w 8786842"/>
              <a:gd name="connsiteY1" fmla="*/ 0 h 888980"/>
              <a:gd name="connsiteX2" fmla="*/ 8786842 w 8786842"/>
              <a:gd name="connsiteY2" fmla="*/ 888980 h 888980"/>
              <a:gd name="connsiteX3" fmla="*/ 0 w 8786842"/>
              <a:gd name="connsiteY3" fmla="*/ 888980 h 888980"/>
              <a:gd name="connsiteX4" fmla="*/ 0 w 8786842"/>
              <a:gd name="connsiteY4" fmla="*/ 0 h 8889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86842" h="888980">
                <a:moveTo>
                  <a:pt x="0" y="0"/>
                </a:moveTo>
                <a:lnTo>
                  <a:pt x="8786842" y="0"/>
                </a:lnTo>
                <a:lnTo>
                  <a:pt x="8786842" y="888980"/>
                </a:lnTo>
                <a:lnTo>
                  <a:pt x="0" y="888980"/>
                </a:lnTo>
                <a:lnTo>
                  <a:pt x="0" y="0"/>
                </a:lnTo>
                <a:close/>
              </a:path>
            </a:pathLst>
          </a:custGeom>
          <a:solidFill>
            <a:srgbClr val="8782AF"/>
          </a:solidFill>
          <a:ln>
            <a:noFill/>
          </a:ln>
        </p:spPr>
        <p:style>
          <a:lnRef idx="2">
            <a:schemeClr val="accent1">
              <a:shade val="50000"/>
            </a:schemeClr>
          </a:lnRef>
          <a:fillRef idx="1">
            <a:schemeClr val="accent1"/>
          </a:fillRef>
          <a:effectRef idx="0">
            <a:schemeClr val="accent1"/>
          </a:effectRef>
          <a:fontRef idx="minor">
            <a:schemeClr val="lt1"/>
          </a:fontRef>
        </p:style>
        <p:txBody>
          <a:bodyPr lIns="99569" tIns="49785" rIns="99569" bIns="49785" anchor="ctr"/>
          <a:lstStyle/>
          <a:p>
            <a:pPr algn="ctr">
              <a:defRPr/>
            </a:pPr>
            <a:endParaRPr lang="th-TH" sz="2800" dirty="0">
              <a:solidFill>
                <a:prstClr val="white"/>
              </a:solidFill>
            </a:endParaRPr>
          </a:p>
        </p:txBody>
      </p:sp>
      <p:cxnSp>
        <p:nvCxnSpPr>
          <p:cNvPr id="25" name="Straight Connector 24"/>
          <p:cNvCxnSpPr/>
          <p:nvPr/>
        </p:nvCxnSpPr>
        <p:spPr>
          <a:xfrm>
            <a:off x="1" y="1246189"/>
            <a:ext cx="11715751" cy="1587"/>
          </a:xfrm>
          <a:prstGeom prst="line">
            <a:avLst/>
          </a:prstGeom>
          <a:ln w="19050">
            <a:solidFill>
              <a:srgbClr val="C1001F"/>
            </a:solidFill>
          </a:ln>
        </p:spPr>
        <p:style>
          <a:lnRef idx="1">
            <a:schemeClr val="accent1"/>
          </a:lnRef>
          <a:fillRef idx="0">
            <a:schemeClr val="accent1"/>
          </a:fillRef>
          <a:effectRef idx="0">
            <a:schemeClr val="accent1"/>
          </a:effectRef>
          <a:fontRef idx="minor">
            <a:schemeClr val="tx1"/>
          </a:fontRef>
        </p:style>
      </p:cxnSp>
      <p:sp>
        <p:nvSpPr>
          <p:cNvPr id="2054" name="TextBox 25"/>
          <p:cNvSpPr txBox="1">
            <a:spLocks noChangeArrowheads="1"/>
          </p:cNvSpPr>
          <p:nvPr/>
        </p:nvSpPr>
        <p:spPr bwMode="auto">
          <a:xfrm>
            <a:off x="3048001" y="642938"/>
            <a:ext cx="4341284" cy="654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9569" tIns="49785" rIns="99569" bIns="49785">
            <a:spAutoFit/>
          </a:bodyPr>
          <a:lstStyle>
            <a:lvl1pPr>
              <a:defRPr sz="2800">
                <a:solidFill>
                  <a:schemeClr val="tx1"/>
                </a:solidFill>
                <a:latin typeface="Arial" charset="0"/>
                <a:cs typeface="Cordia New" pitchFamily="34" charset="-34"/>
              </a:defRPr>
            </a:lvl1pPr>
            <a:lvl2pPr marL="742950" indent="-285750">
              <a:defRPr sz="2800">
                <a:solidFill>
                  <a:schemeClr val="tx1"/>
                </a:solidFill>
                <a:latin typeface="Arial" charset="0"/>
                <a:cs typeface="Cordia New" pitchFamily="34" charset="-34"/>
              </a:defRPr>
            </a:lvl2pPr>
            <a:lvl3pPr marL="1143000" indent="-228600">
              <a:defRPr sz="2800">
                <a:solidFill>
                  <a:schemeClr val="tx1"/>
                </a:solidFill>
                <a:latin typeface="Arial" charset="0"/>
                <a:cs typeface="Cordia New" pitchFamily="34" charset="-34"/>
              </a:defRPr>
            </a:lvl3pPr>
            <a:lvl4pPr marL="1600200" indent="-228600">
              <a:defRPr sz="2800">
                <a:solidFill>
                  <a:schemeClr val="tx1"/>
                </a:solidFill>
                <a:latin typeface="Arial" charset="0"/>
                <a:cs typeface="Cordia New" pitchFamily="34" charset="-34"/>
              </a:defRPr>
            </a:lvl4pPr>
            <a:lvl5pPr marL="2057400" indent="-228600">
              <a:defRPr sz="2800">
                <a:solidFill>
                  <a:schemeClr val="tx1"/>
                </a:solidFill>
                <a:latin typeface="Arial" charset="0"/>
                <a:cs typeface="Cordia New" pitchFamily="34" charset="-34"/>
              </a:defRPr>
            </a:lvl5pPr>
            <a:lvl6pPr marL="2514600" indent="-228600" fontAlgn="base">
              <a:spcBef>
                <a:spcPct val="0"/>
              </a:spcBef>
              <a:spcAft>
                <a:spcPct val="0"/>
              </a:spcAft>
              <a:defRPr sz="2800">
                <a:solidFill>
                  <a:schemeClr val="tx1"/>
                </a:solidFill>
                <a:latin typeface="Arial" charset="0"/>
                <a:cs typeface="Cordia New" pitchFamily="34" charset="-34"/>
              </a:defRPr>
            </a:lvl6pPr>
            <a:lvl7pPr marL="2971800" indent="-228600" fontAlgn="base">
              <a:spcBef>
                <a:spcPct val="0"/>
              </a:spcBef>
              <a:spcAft>
                <a:spcPct val="0"/>
              </a:spcAft>
              <a:defRPr sz="2800">
                <a:solidFill>
                  <a:schemeClr val="tx1"/>
                </a:solidFill>
                <a:latin typeface="Arial" charset="0"/>
                <a:cs typeface="Cordia New" pitchFamily="34" charset="-34"/>
              </a:defRPr>
            </a:lvl7pPr>
            <a:lvl8pPr marL="3429000" indent="-228600" fontAlgn="base">
              <a:spcBef>
                <a:spcPct val="0"/>
              </a:spcBef>
              <a:spcAft>
                <a:spcPct val="0"/>
              </a:spcAft>
              <a:defRPr sz="2800">
                <a:solidFill>
                  <a:schemeClr val="tx1"/>
                </a:solidFill>
                <a:latin typeface="Arial" charset="0"/>
                <a:cs typeface="Cordia New" pitchFamily="34" charset="-34"/>
              </a:defRPr>
            </a:lvl8pPr>
            <a:lvl9pPr marL="3886200" indent="-228600" fontAlgn="base">
              <a:spcBef>
                <a:spcPct val="0"/>
              </a:spcBef>
              <a:spcAft>
                <a:spcPct val="0"/>
              </a:spcAft>
              <a:defRPr sz="2800">
                <a:solidFill>
                  <a:schemeClr val="tx1"/>
                </a:solidFill>
                <a:latin typeface="Arial" charset="0"/>
                <a:cs typeface="Cordia New" pitchFamily="34" charset="-34"/>
              </a:defRPr>
            </a:lvl9pPr>
          </a:lstStyle>
          <a:p>
            <a:pPr fontAlgn="base">
              <a:spcBef>
                <a:spcPct val="0"/>
              </a:spcBef>
              <a:spcAft>
                <a:spcPct val="0"/>
              </a:spcAft>
              <a:defRPr/>
            </a:pPr>
            <a:r>
              <a:rPr lang="en-US" sz="3600" b="1">
                <a:solidFill>
                  <a:prstClr val="white"/>
                </a:solidFill>
              </a:rPr>
              <a:t>HIV and AIDS</a:t>
            </a:r>
            <a:endParaRPr lang="th-TH" sz="3600" b="1">
              <a:solidFill>
                <a:prstClr val="white"/>
              </a:solidFill>
            </a:endParaRPr>
          </a:p>
        </p:txBody>
      </p:sp>
      <p:sp>
        <p:nvSpPr>
          <p:cNvPr id="27" name="TextBox 26"/>
          <p:cNvSpPr txBox="1"/>
          <p:nvPr/>
        </p:nvSpPr>
        <p:spPr>
          <a:xfrm>
            <a:off x="7147985" y="800100"/>
            <a:ext cx="4948767" cy="438150"/>
          </a:xfrm>
          <a:prstGeom prst="rect">
            <a:avLst/>
          </a:prstGeom>
          <a:noFill/>
        </p:spPr>
        <p:txBody>
          <a:bodyPr lIns="99569" tIns="49785" rIns="99569" bIns="49785">
            <a:spAutoFit/>
          </a:bodyPr>
          <a:lstStyle/>
          <a:p>
            <a:pPr>
              <a:defRPr/>
            </a:pPr>
            <a:r>
              <a:rPr lang="en-US" sz="2200" kern="700" dirty="0">
                <a:solidFill>
                  <a:prstClr val="white"/>
                </a:solidFill>
                <a:cs typeface="Arial" pitchFamily="34" charset="0"/>
              </a:rPr>
              <a:t>Data Hub for Asia-Pacific</a:t>
            </a:r>
            <a:endParaRPr lang="th-TH" sz="2200" kern="700" dirty="0">
              <a:solidFill>
                <a:prstClr val="white"/>
              </a:solidFill>
            </a:endParaRPr>
          </a:p>
        </p:txBody>
      </p:sp>
      <p:pic>
        <p:nvPicPr>
          <p:cNvPr id="2056" name="Picture 10" descr="Unaid logo_approve.png"/>
          <p:cNvPicPr>
            <a:picLocks noChangeAspect="1"/>
          </p:cNvPicPr>
          <p:nvPr/>
        </p:nvPicPr>
        <p:blipFill>
          <a:blip r:embed="rId12">
            <a:extLst>
              <a:ext uri="{28A0092B-C50C-407E-A947-70E740481C1C}">
                <a14:useLocalDpi xmlns:a14="http://schemas.microsoft.com/office/drawing/2010/main" val="0"/>
              </a:ext>
            </a:extLst>
          </a:blip>
          <a:srcRect b="15549"/>
          <a:stretch>
            <a:fillRect/>
          </a:stretch>
        </p:blipFill>
        <p:spPr bwMode="auto">
          <a:xfrm>
            <a:off x="67733" y="452438"/>
            <a:ext cx="2787651" cy="804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603214938"/>
      </p:ext>
    </p:extLst>
  </p:cSld>
  <p:clrMap bg1="lt1" tx1="dk1" bg2="lt2" tx2="dk2" accent1="accent1" accent2="accent2" accent3="accent3" accent4="accent4" accent5="accent5" accent6="accent6" hlink="hlink" folHlink="folHlink"/>
  <p:sldLayoutIdLst>
    <p:sldLayoutId id="2147483741" r:id="rId1"/>
    <p:sldLayoutId id="2147483742" r:id="rId2"/>
    <p:sldLayoutId id="2147483743" r:id="rId3"/>
    <p:sldLayoutId id="2147483744" r:id="rId4"/>
    <p:sldLayoutId id="2147483745" r:id="rId5"/>
    <p:sldLayoutId id="2147483746" r:id="rId6"/>
    <p:sldLayoutId id="2147483747" r:id="rId7"/>
    <p:sldLayoutId id="2147483748" r:id="rId8"/>
    <p:sldLayoutId id="2147483749" r:id="rId9"/>
  </p:sldLayoutIdLst>
  <p:hf hdr="0" ft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Arial" charset="0"/>
          <a:cs typeface="Cordia New" pitchFamily="34" charset="-34"/>
        </a:defRPr>
      </a:lvl2pPr>
      <a:lvl3pPr algn="ctr" rtl="0" eaLnBrk="0" fontAlgn="base" hangingPunct="0">
        <a:spcBef>
          <a:spcPct val="0"/>
        </a:spcBef>
        <a:spcAft>
          <a:spcPct val="0"/>
        </a:spcAft>
        <a:defRPr sz="4400">
          <a:solidFill>
            <a:schemeClr val="tx1"/>
          </a:solidFill>
          <a:latin typeface="Arial" charset="0"/>
          <a:cs typeface="Cordia New" pitchFamily="34" charset="-34"/>
        </a:defRPr>
      </a:lvl3pPr>
      <a:lvl4pPr algn="ctr" rtl="0" eaLnBrk="0" fontAlgn="base" hangingPunct="0">
        <a:spcBef>
          <a:spcPct val="0"/>
        </a:spcBef>
        <a:spcAft>
          <a:spcPct val="0"/>
        </a:spcAft>
        <a:defRPr sz="4400">
          <a:solidFill>
            <a:schemeClr val="tx1"/>
          </a:solidFill>
          <a:latin typeface="Arial" charset="0"/>
          <a:cs typeface="Cordia New" pitchFamily="34" charset="-34"/>
        </a:defRPr>
      </a:lvl4pPr>
      <a:lvl5pPr algn="ctr" rtl="0" eaLnBrk="0" fontAlgn="base" hangingPunct="0">
        <a:spcBef>
          <a:spcPct val="0"/>
        </a:spcBef>
        <a:spcAft>
          <a:spcPct val="0"/>
        </a:spcAft>
        <a:defRPr sz="4400">
          <a:solidFill>
            <a:schemeClr val="tx1"/>
          </a:solidFill>
          <a:latin typeface="Arial" charset="0"/>
          <a:cs typeface="Cordia New" pitchFamily="34" charset="-34"/>
        </a:defRPr>
      </a:lvl5pPr>
      <a:lvl6pPr marL="457200" algn="ctr" rtl="0" fontAlgn="base">
        <a:spcBef>
          <a:spcPct val="0"/>
        </a:spcBef>
        <a:spcAft>
          <a:spcPct val="0"/>
        </a:spcAft>
        <a:defRPr sz="4400">
          <a:solidFill>
            <a:schemeClr val="tx1"/>
          </a:solidFill>
          <a:latin typeface="Arial" charset="0"/>
          <a:cs typeface="Cordia New" pitchFamily="34" charset="-34"/>
        </a:defRPr>
      </a:lvl6pPr>
      <a:lvl7pPr marL="914400" algn="ctr" rtl="0" fontAlgn="base">
        <a:spcBef>
          <a:spcPct val="0"/>
        </a:spcBef>
        <a:spcAft>
          <a:spcPct val="0"/>
        </a:spcAft>
        <a:defRPr sz="4400">
          <a:solidFill>
            <a:schemeClr val="tx1"/>
          </a:solidFill>
          <a:latin typeface="Arial" charset="0"/>
          <a:cs typeface="Cordia New" pitchFamily="34" charset="-34"/>
        </a:defRPr>
      </a:lvl7pPr>
      <a:lvl8pPr marL="1371600" algn="ctr" rtl="0" fontAlgn="base">
        <a:spcBef>
          <a:spcPct val="0"/>
        </a:spcBef>
        <a:spcAft>
          <a:spcPct val="0"/>
        </a:spcAft>
        <a:defRPr sz="4400">
          <a:solidFill>
            <a:schemeClr val="tx1"/>
          </a:solidFill>
          <a:latin typeface="Arial" charset="0"/>
          <a:cs typeface="Cordia New" pitchFamily="34" charset="-34"/>
        </a:defRPr>
      </a:lvl8pPr>
      <a:lvl9pPr marL="1828800" algn="ctr" rtl="0" fontAlgn="base">
        <a:spcBef>
          <a:spcPct val="0"/>
        </a:spcBef>
        <a:spcAft>
          <a:spcPct val="0"/>
        </a:spcAft>
        <a:defRPr sz="4400">
          <a:solidFill>
            <a:schemeClr val="tx1"/>
          </a:solidFill>
          <a:latin typeface="Arial" charset="0"/>
          <a:cs typeface="Cordia New" pitchFamily="34" charset="-34"/>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th-TH"/>
      </a:defPPr>
      <a:lvl1pPr marL="0" algn="l" defTabSz="914400" rtl="0" eaLnBrk="1" latinLnBrk="0" hangingPunct="1">
        <a:defRPr sz="2800" kern="1200">
          <a:solidFill>
            <a:schemeClr val="tx1"/>
          </a:solidFill>
          <a:latin typeface="+mn-lt"/>
          <a:ea typeface="+mn-ea"/>
          <a:cs typeface="+mn-cs"/>
        </a:defRPr>
      </a:lvl1pPr>
      <a:lvl2pPr marL="457200" algn="l" defTabSz="914400" rtl="0" eaLnBrk="1" latinLnBrk="0" hangingPunct="1">
        <a:defRPr sz="2800" kern="1200">
          <a:solidFill>
            <a:schemeClr val="tx1"/>
          </a:solidFill>
          <a:latin typeface="+mn-lt"/>
          <a:ea typeface="+mn-ea"/>
          <a:cs typeface="+mn-cs"/>
        </a:defRPr>
      </a:lvl2pPr>
      <a:lvl3pPr marL="914400" algn="l" defTabSz="914400" rtl="0" eaLnBrk="1" latinLnBrk="0" hangingPunct="1">
        <a:defRPr sz="2800" kern="1200">
          <a:solidFill>
            <a:schemeClr val="tx1"/>
          </a:solidFill>
          <a:latin typeface="+mn-lt"/>
          <a:ea typeface="+mn-ea"/>
          <a:cs typeface="+mn-cs"/>
        </a:defRPr>
      </a:lvl3pPr>
      <a:lvl4pPr marL="1371600" algn="l" defTabSz="914400" rtl="0" eaLnBrk="1" latinLnBrk="0" hangingPunct="1">
        <a:defRPr sz="2800" kern="1200">
          <a:solidFill>
            <a:schemeClr val="tx1"/>
          </a:solidFill>
          <a:latin typeface="+mn-lt"/>
          <a:ea typeface="+mn-ea"/>
          <a:cs typeface="+mn-cs"/>
        </a:defRPr>
      </a:lvl4pPr>
      <a:lvl5pPr marL="1828800" algn="l" defTabSz="914400" rtl="0" eaLnBrk="1" latinLnBrk="0" hangingPunct="1">
        <a:defRPr sz="2800" kern="1200">
          <a:solidFill>
            <a:schemeClr val="tx1"/>
          </a:solidFill>
          <a:latin typeface="+mn-lt"/>
          <a:ea typeface="+mn-ea"/>
          <a:cs typeface="+mn-cs"/>
        </a:defRPr>
      </a:lvl5pPr>
      <a:lvl6pPr marL="2286000" algn="l" defTabSz="914400" rtl="0" eaLnBrk="1" latinLnBrk="0" hangingPunct="1">
        <a:defRPr sz="2800" kern="1200">
          <a:solidFill>
            <a:schemeClr val="tx1"/>
          </a:solidFill>
          <a:latin typeface="+mn-lt"/>
          <a:ea typeface="+mn-ea"/>
          <a:cs typeface="+mn-cs"/>
        </a:defRPr>
      </a:lvl6pPr>
      <a:lvl7pPr marL="2743200" algn="l" defTabSz="914400" rtl="0" eaLnBrk="1" latinLnBrk="0" hangingPunct="1">
        <a:defRPr sz="2800" kern="1200">
          <a:solidFill>
            <a:schemeClr val="tx1"/>
          </a:solidFill>
          <a:latin typeface="+mn-lt"/>
          <a:ea typeface="+mn-ea"/>
          <a:cs typeface="+mn-cs"/>
        </a:defRPr>
      </a:lvl7pPr>
      <a:lvl8pPr marL="3200400" algn="l" defTabSz="914400" rtl="0" eaLnBrk="1" latinLnBrk="0" hangingPunct="1">
        <a:defRPr sz="2800" kern="1200">
          <a:solidFill>
            <a:schemeClr val="tx1"/>
          </a:solidFill>
          <a:latin typeface="+mn-lt"/>
          <a:ea typeface="+mn-ea"/>
          <a:cs typeface="+mn-cs"/>
        </a:defRPr>
      </a:lvl8pPr>
      <a:lvl9pPr marL="3657600" algn="l" defTabSz="914400" rtl="0" eaLnBrk="1" latinLnBrk="0" hangingPunct="1">
        <a:defRPr sz="2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2050" name="Picture 12" descr="color-02 more red.png"/>
          <p:cNvPicPr>
            <a:picLocks noChangeAspect="1"/>
          </p:cNvPicPr>
          <p:nvPr/>
        </p:nvPicPr>
        <p:blipFill>
          <a:blip r:embed="rId11" cstate="print">
            <a:extLst>
              <a:ext uri="{28A0092B-C50C-407E-A947-70E740481C1C}">
                <a14:useLocalDpi xmlns:a14="http://schemas.microsoft.com/office/drawing/2010/main" val="0"/>
              </a:ext>
            </a:extLst>
          </a:blip>
          <a:srcRect r="8307" b="15314"/>
          <a:stretch>
            <a:fillRect/>
          </a:stretch>
        </p:blipFill>
        <p:spPr bwMode="auto">
          <a:xfrm>
            <a:off x="4307418" y="1103314"/>
            <a:ext cx="7884583" cy="5754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Slide Number Placeholder 5"/>
          <p:cNvSpPr>
            <a:spLocks noGrp="1"/>
          </p:cNvSpPr>
          <p:nvPr>
            <p:ph type="sldNum" sz="quarter" idx="4"/>
          </p:nvPr>
        </p:nvSpPr>
        <p:spPr>
          <a:xfrm>
            <a:off x="10858501" y="6357939"/>
            <a:ext cx="723900" cy="365125"/>
          </a:xfrm>
          <a:prstGeom prst="rect">
            <a:avLst/>
          </a:prstGeom>
        </p:spPr>
        <p:txBody>
          <a:bodyPr vert="horz" lIns="91440" tIns="45720" rIns="91440" bIns="45720" rtlCol="0" anchor="b" anchorCtr="0"/>
          <a:lstStyle>
            <a:lvl1pPr algn="r" fontAlgn="auto">
              <a:spcBef>
                <a:spcPts val="0"/>
              </a:spcBef>
              <a:spcAft>
                <a:spcPts val="0"/>
              </a:spcAft>
              <a:defRPr sz="1200">
                <a:solidFill>
                  <a:schemeClr val="tx1">
                    <a:tint val="75000"/>
                  </a:schemeClr>
                </a:solidFill>
                <a:latin typeface="+mn-lt"/>
                <a:cs typeface="+mn-cs"/>
              </a:defRPr>
            </a:lvl1pPr>
          </a:lstStyle>
          <a:p>
            <a:pPr>
              <a:defRPr/>
            </a:pPr>
            <a:fld id="{E08931F6-4AD5-4043-9930-AC05550530DF}" type="slidenum">
              <a:rPr lang="th-TH">
                <a:solidFill>
                  <a:prstClr val="black">
                    <a:tint val="75000"/>
                  </a:prstClr>
                </a:solidFill>
              </a:rPr>
              <a:pPr>
                <a:defRPr/>
              </a:pPr>
              <a:t>‹#›</a:t>
            </a:fld>
            <a:endParaRPr lang="th-TH" dirty="0">
              <a:solidFill>
                <a:prstClr val="black">
                  <a:tint val="75000"/>
                </a:prstClr>
              </a:solidFill>
            </a:endParaRPr>
          </a:p>
        </p:txBody>
      </p:sp>
      <p:sp>
        <p:nvSpPr>
          <p:cNvPr id="24" name="Freeform 23"/>
          <p:cNvSpPr/>
          <p:nvPr/>
        </p:nvSpPr>
        <p:spPr>
          <a:xfrm>
            <a:off x="1" y="360363"/>
            <a:ext cx="11715751" cy="889000"/>
          </a:xfrm>
          <a:custGeom>
            <a:avLst/>
            <a:gdLst>
              <a:gd name="connsiteX0" fmla="*/ 0 w 8786842"/>
              <a:gd name="connsiteY0" fmla="*/ 0 h 888980"/>
              <a:gd name="connsiteX1" fmla="*/ 8786842 w 8786842"/>
              <a:gd name="connsiteY1" fmla="*/ 0 h 888980"/>
              <a:gd name="connsiteX2" fmla="*/ 8786842 w 8786842"/>
              <a:gd name="connsiteY2" fmla="*/ 888980 h 888980"/>
              <a:gd name="connsiteX3" fmla="*/ 0 w 8786842"/>
              <a:gd name="connsiteY3" fmla="*/ 888980 h 888980"/>
              <a:gd name="connsiteX4" fmla="*/ 0 w 8786842"/>
              <a:gd name="connsiteY4" fmla="*/ 0 h 8889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86842" h="888980">
                <a:moveTo>
                  <a:pt x="0" y="0"/>
                </a:moveTo>
                <a:lnTo>
                  <a:pt x="8786842" y="0"/>
                </a:lnTo>
                <a:lnTo>
                  <a:pt x="8786842" y="888980"/>
                </a:lnTo>
                <a:lnTo>
                  <a:pt x="0" y="888980"/>
                </a:lnTo>
                <a:lnTo>
                  <a:pt x="0" y="0"/>
                </a:lnTo>
                <a:close/>
              </a:path>
            </a:pathLst>
          </a:custGeom>
          <a:solidFill>
            <a:srgbClr val="8782AF"/>
          </a:solidFill>
          <a:ln>
            <a:noFill/>
          </a:ln>
        </p:spPr>
        <p:style>
          <a:lnRef idx="2">
            <a:schemeClr val="accent1">
              <a:shade val="50000"/>
            </a:schemeClr>
          </a:lnRef>
          <a:fillRef idx="1">
            <a:schemeClr val="accent1"/>
          </a:fillRef>
          <a:effectRef idx="0">
            <a:schemeClr val="accent1"/>
          </a:effectRef>
          <a:fontRef idx="minor">
            <a:schemeClr val="lt1"/>
          </a:fontRef>
        </p:style>
        <p:txBody>
          <a:bodyPr lIns="99569" tIns="49785" rIns="99569" bIns="49785" anchor="ctr"/>
          <a:lstStyle/>
          <a:p>
            <a:pPr algn="ctr">
              <a:defRPr/>
            </a:pPr>
            <a:endParaRPr lang="th-TH" sz="2800" dirty="0">
              <a:solidFill>
                <a:prstClr val="white"/>
              </a:solidFill>
            </a:endParaRPr>
          </a:p>
        </p:txBody>
      </p:sp>
      <p:cxnSp>
        <p:nvCxnSpPr>
          <p:cNvPr id="25" name="Straight Connector 24"/>
          <p:cNvCxnSpPr/>
          <p:nvPr/>
        </p:nvCxnSpPr>
        <p:spPr>
          <a:xfrm>
            <a:off x="1" y="1246189"/>
            <a:ext cx="11715751" cy="1587"/>
          </a:xfrm>
          <a:prstGeom prst="line">
            <a:avLst/>
          </a:prstGeom>
          <a:ln w="19050">
            <a:solidFill>
              <a:srgbClr val="C1001F"/>
            </a:solidFill>
          </a:ln>
        </p:spPr>
        <p:style>
          <a:lnRef idx="1">
            <a:schemeClr val="accent1"/>
          </a:lnRef>
          <a:fillRef idx="0">
            <a:schemeClr val="accent1"/>
          </a:fillRef>
          <a:effectRef idx="0">
            <a:schemeClr val="accent1"/>
          </a:effectRef>
          <a:fontRef idx="minor">
            <a:schemeClr val="tx1"/>
          </a:fontRef>
        </p:style>
      </p:cxnSp>
      <p:sp>
        <p:nvSpPr>
          <p:cNvPr id="2054" name="TextBox 25"/>
          <p:cNvSpPr txBox="1">
            <a:spLocks noChangeArrowheads="1"/>
          </p:cNvSpPr>
          <p:nvPr/>
        </p:nvSpPr>
        <p:spPr bwMode="auto">
          <a:xfrm>
            <a:off x="3048001" y="642938"/>
            <a:ext cx="4341284" cy="654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9569" tIns="49785" rIns="99569" bIns="49785">
            <a:spAutoFit/>
          </a:bodyPr>
          <a:lstStyle>
            <a:lvl1pPr>
              <a:defRPr sz="2800">
                <a:solidFill>
                  <a:schemeClr val="tx1"/>
                </a:solidFill>
                <a:latin typeface="Arial" charset="0"/>
                <a:cs typeface="Cordia New" pitchFamily="34" charset="-34"/>
              </a:defRPr>
            </a:lvl1pPr>
            <a:lvl2pPr marL="742950" indent="-285750">
              <a:defRPr sz="2800">
                <a:solidFill>
                  <a:schemeClr val="tx1"/>
                </a:solidFill>
                <a:latin typeface="Arial" charset="0"/>
                <a:cs typeface="Cordia New" pitchFamily="34" charset="-34"/>
              </a:defRPr>
            </a:lvl2pPr>
            <a:lvl3pPr marL="1143000" indent="-228600">
              <a:defRPr sz="2800">
                <a:solidFill>
                  <a:schemeClr val="tx1"/>
                </a:solidFill>
                <a:latin typeface="Arial" charset="0"/>
                <a:cs typeface="Cordia New" pitchFamily="34" charset="-34"/>
              </a:defRPr>
            </a:lvl3pPr>
            <a:lvl4pPr marL="1600200" indent="-228600">
              <a:defRPr sz="2800">
                <a:solidFill>
                  <a:schemeClr val="tx1"/>
                </a:solidFill>
                <a:latin typeface="Arial" charset="0"/>
                <a:cs typeface="Cordia New" pitchFamily="34" charset="-34"/>
              </a:defRPr>
            </a:lvl4pPr>
            <a:lvl5pPr marL="2057400" indent="-228600">
              <a:defRPr sz="2800">
                <a:solidFill>
                  <a:schemeClr val="tx1"/>
                </a:solidFill>
                <a:latin typeface="Arial" charset="0"/>
                <a:cs typeface="Cordia New" pitchFamily="34" charset="-34"/>
              </a:defRPr>
            </a:lvl5pPr>
            <a:lvl6pPr marL="2514600" indent="-228600" fontAlgn="base">
              <a:spcBef>
                <a:spcPct val="0"/>
              </a:spcBef>
              <a:spcAft>
                <a:spcPct val="0"/>
              </a:spcAft>
              <a:defRPr sz="2800">
                <a:solidFill>
                  <a:schemeClr val="tx1"/>
                </a:solidFill>
                <a:latin typeface="Arial" charset="0"/>
                <a:cs typeface="Cordia New" pitchFamily="34" charset="-34"/>
              </a:defRPr>
            </a:lvl6pPr>
            <a:lvl7pPr marL="2971800" indent="-228600" fontAlgn="base">
              <a:spcBef>
                <a:spcPct val="0"/>
              </a:spcBef>
              <a:spcAft>
                <a:spcPct val="0"/>
              </a:spcAft>
              <a:defRPr sz="2800">
                <a:solidFill>
                  <a:schemeClr val="tx1"/>
                </a:solidFill>
                <a:latin typeface="Arial" charset="0"/>
                <a:cs typeface="Cordia New" pitchFamily="34" charset="-34"/>
              </a:defRPr>
            </a:lvl7pPr>
            <a:lvl8pPr marL="3429000" indent="-228600" fontAlgn="base">
              <a:spcBef>
                <a:spcPct val="0"/>
              </a:spcBef>
              <a:spcAft>
                <a:spcPct val="0"/>
              </a:spcAft>
              <a:defRPr sz="2800">
                <a:solidFill>
                  <a:schemeClr val="tx1"/>
                </a:solidFill>
                <a:latin typeface="Arial" charset="0"/>
                <a:cs typeface="Cordia New" pitchFamily="34" charset="-34"/>
              </a:defRPr>
            </a:lvl8pPr>
            <a:lvl9pPr marL="3886200" indent="-228600" fontAlgn="base">
              <a:spcBef>
                <a:spcPct val="0"/>
              </a:spcBef>
              <a:spcAft>
                <a:spcPct val="0"/>
              </a:spcAft>
              <a:defRPr sz="2800">
                <a:solidFill>
                  <a:schemeClr val="tx1"/>
                </a:solidFill>
                <a:latin typeface="Arial" charset="0"/>
                <a:cs typeface="Cordia New" pitchFamily="34" charset="-34"/>
              </a:defRPr>
            </a:lvl9pPr>
          </a:lstStyle>
          <a:p>
            <a:pPr fontAlgn="base">
              <a:spcBef>
                <a:spcPct val="0"/>
              </a:spcBef>
              <a:spcAft>
                <a:spcPct val="0"/>
              </a:spcAft>
              <a:defRPr/>
            </a:pPr>
            <a:r>
              <a:rPr lang="en-US" sz="3600" b="1">
                <a:solidFill>
                  <a:prstClr val="white"/>
                </a:solidFill>
              </a:rPr>
              <a:t>HIV and AIDS</a:t>
            </a:r>
            <a:endParaRPr lang="th-TH" sz="3600" b="1">
              <a:solidFill>
                <a:prstClr val="white"/>
              </a:solidFill>
            </a:endParaRPr>
          </a:p>
        </p:txBody>
      </p:sp>
      <p:sp>
        <p:nvSpPr>
          <p:cNvPr id="27" name="TextBox 26"/>
          <p:cNvSpPr txBox="1"/>
          <p:nvPr/>
        </p:nvSpPr>
        <p:spPr>
          <a:xfrm>
            <a:off x="7147985" y="800100"/>
            <a:ext cx="4948767" cy="438150"/>
          </a:xfrm>
          <a:prstGeom prst="rect">
            <a:avLst/>
          </a:prstGeom>
          <a:noFill/>
        </p:spPr>
        <p:txBody>
          <a:bodyPr lIns="99569" tIns="49785" rIns="99569" bIns="49785">
            <a:spAutoFit/>
          </a:bodyPr>
          <a:lstStyle/>
          <a:p>
            <a:pPr>
              <a:defRPr/>
            </a:pPr>
            <a:r>
              <a:rPr lang="en-US" sz="2200" kern="700" dirty="0">
                <a:solidFill>
                  <a:prstClr val="white"/>
                </a:solidFill>
                <a:cs typeface="Arial" pitchFamily="34" charset="0"/>
              </a:rPr>
              <a:t>Data Hub for Asia-Pacific</a:t>
            </a:r>
            <a:endParaRPr lang="th-TH" sz="2200" kern="700" dirty="0">
              <a:solidFill>
                <a:prstClr val="white"/>
              </a:solidFill>
            </a:endParaRPr>
          </a:p>
        </p:txBody>
      </p:sp>
      <p:pic>
        <p:nvPicPr>
          <p:cNvPr id="2056" name="Picture 10" descr="Unaid logo_approve.png"/>
          <p:cNvPicPr>
            <a:picLocks noChangeAspect="1"/>
          </p:cNvPicPr>
          <p:nvPr/>
        </p:nvPicPr>
        <p:blipFill>
          <a:blip r:embed="rId12">
            <a:extLst>
              <a:ext uri="{28A0092B-C50C-407E-A947-70E740481C1C}">
                <a14:useLocalDpi xmlns:a14="http://schemas.microsoft.com/office/drawing/2010/main" val="0"/>
              </a:ext>
            </a:extLst>
          </a:blip>
          <a:srcRect b="15549"/>
          <a:stretch>
            <a:fillRect/>
          </a:stretch>
        </p:blipFill>
        <p:spPr bwMode="auto">
          <a:xfrm>
            <a:off x="67733" y="452438"/>
            <a:ext cx="2787651" cy="804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18584"/>
      </p:ext>
    </p:extLst>
  </p:cSld>
  <p:clrMap bg1="lt1" tx1="dk1" bg2="lt2" tx2="dk2" accent1="accent1" accent2="accent2" accent3="accent3" accent4="accent4" accent5="accent5" accent6="accent6" hlink="hlink" folHlink="folHlink"/>
  <p:sldLayoutIdLst>
    <p:sldLayoutId id="2147483761" r:id="rId1"/>
    <p:sldLayoutId id="2147483762" r:id="rId2"/>
    <p:sldLayoutId id="2147483763" r:id="rId3"/>
    <p:sldLayoutId id="2147483764" r:id="rId4"/>
    <p:sldLayoutId id="2147483765" r:id="rId5"/>
    <p:sldLayoutId id="2147483766" r:id="rId6"/>
    <p:sldLayoutId id="2147483767" r:id="rId7"/>
    <p:sldLayoutId id="2147483768" r:id="rId8"/>
    <p:sldLayoutId id="2147483769" r:id="rId9"/>
  </p:sldLayoutIdLst>
  <p:hf hdr="0" ft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Arial" charset="0"/>
          <a:cs typeface="Cordia New" pitchFamily="34" charset="-34"/>
        </a:defRPr>
      </a:lvl2pPr>
      <a:lvl3pPr algn="ctr" rtl="0" eaLnBrk="0" fontAlgn="base" hangingPunct="0">
        <a:spcBef>
          <a:spcPct val="0"/>
        </a:spcBef>
        <a:spcAft>
          <a:spcPct val="0"/>
        </a:spcAft>
        <a:defRPr sz="4400">
          <a:solidFill>
            <a:schemeClr val="tx1"/>
          </a:solidFill>
          <a:latin typeface="Arial" charset="0"/>
          <a:cs typeface="Cordia New" pitchFamily="34" charset="-34"/>
        </a:defRPr>
      </a:lvl3pPr>
      <a:lvl4pPr algn="ctr" rtl="0" eaLnBrk="0" fontAlgn="base" hangingPunct="0">
        <a:spcBef>
          <a:spcPct val="0"/>
        </a:spcBef>
        <a:spcAft>
          <a:spcPct val="0"/>
        </a:spcAft>
        <a:defRPr sz="4400">
          <a:solidFill>
            <a:schemeClr val="tx1"/>
          </a:solidFill>
          <a:latin typeface="Arial" charset="0"/>
          <a:cs typeface="Cordia New" pitchFamily="34" charset="-34"/>
        </a:defRPr>
      </a:lvl4pPr>
      <a:lvl5pPr algn="ctr" rtl="0" eaLnBrk="0" fontAlgn="base" hangingPunct="0">
        <a:spcBef>
          <a:spcPct val="0"/>
        </a:spcBef>
        <a:spcAft>
          <a:spcPct val="0"/>
        </a:spcAft>
        <a:defRPr sz="4400">
          <a:solidFill>
            <a:schemeClr val="tx1"/>
          </a:solidFill>
          <a:latin typeface="Arial" charset="0"/>
          <a:cs typeface="Cordia New" pitchFamily="34" charset="-34"/>
        </a:defRPr>
      </a:lvl5pPr>
      <a:lvl6pPr marL="457200" algn="ctr" rtl="0" fontAlgn="base">
        <a:spcBef>
          <a:spcPct val="0"/>
        </a:spcBef>
        <a:spcAft>
          <a:spcPct val="0"/>
        </a:spcAft>
        <a:defRPr sz="4400">
          <a:solidFill>
            <a:schemeClr val="tx1"/>
          </a:solidFill>
          <a:latin typeface="Arial" charset="0"/>
          <a:cs typeface="Cordia New" pitchFamily="34" charset="-34"/>
        </a:defRPr>
      </a:lvl6pPr>
      <a:lvl7pPr marL="914400" algn="ctr" rtl="0" fontAlgn="base">
        <a:spcBef>
          <a:spcPct val="0"/>
        </a:spcBef>
        <a:spcAft>
          <a:spcPct val="0"/>
        </a:spcAft>
        <a:defRPr sz="4400">
          <a:solidFill>
            <a:schemeClr val="tx1"/>
          </a:solidFill>
          <a:latin typeface="Arial" charset="0"/>
          <a:cs typeface="Cordia New" pitchFamily="34" charset="-34"/>
        </a:defRPr>
      </a:lvl7pPr>
      <a:lvl8pPr marL="1371600" algn="ctr" rtl="0" fontAlgn="base">
        <a:spcBef>
          <a:spcPct val="0"/>
        </a:spcBef>
        <a:spcAft>
          <a:spcPct val="0"/>
        </a:spcAft>
        <a:defRPr sz="4400">
          <a:solidFill>
            <a:schemeClr val="tx1"/>
          </a:solidFill>
          <a:latin typeface="Arial" charset="0"/>
          <a:cs typeface="Cordia New" pitchFamily="34" charset="-34"/>
        </a:defRPr>
      </a:lvl8pPr>
      <a:lvl9pPr marL="1828800" algn="ctr" rtl="0" fontAlgn="base">
        <a:spcBef>
          <a:spcPct val="0"/>
        </a:spcBef>
        <a:spcAft>
          <a:spcPct val="0"/>
        </a:spcAft>
        <a:defRPr sz="4400">
          <a:solidFill>
            <a:schemeClr val="tx1"/>
          </a:solidFill>
          <a:latin typeface="Arial" charset="0"/>
          <a:cs typeface="Cordia New" pitchFamily="34" charset="-34"/>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th-TH"/>
      </a:defPPr>
      <a:lvl1pPr marL="0" algn="l" defTabSz="914400" rtl="0" eaLnBrk="1" latinLnBrk="0" hangingPunct="1">
        <a:defRPr sz="2800" kern="1200">
          <a:solidFill>
            <a:schemeClr val="tx1"/>
          </a:solidFill>
          <a:latin typeface="+mn-lt"/>
          <a:ea typeface="+mn-ea"/>
          <a:cs typeface="+mn-cs"/>
        </a:defRPr>
      </a:lvl1pPr>
      <a:lvl2pPr marL="457200" algn="l" defTabSz="914400" rtl="0" eaLnBrk="1" latinLnBrk="0" hangingPunct="1">
        <a:defRPr sz="2800" kern="1200">
          <a:solidFill>
            <a:schemeClr val="tx1"/>
          </a:solidFill>
          <a:latin typeface="+mn-lt"/>
          <a:ea typeface="+mn-ea"/>
          <a:cs typeface="+mn-cs"/>
        </a:defRPr>
      </a:lvl2pPr>
      <a:lvl3pPr marL="914400" algn="l" defTabSz="914400" rtl="0" eaLnBrk="1" latinLnBrk="0" hangingPunct="1">
        <a:defRPr sz="2800" kern="1200">
          <a:solidFill>
            <a:schemeClr val="tx1"/>
          </a:solidFill>
          <a:latin typeface="+mn-lt"/>
          <a:ea typeface="+mn-ea"/>
          <a:cs typeface="+mn-cs"/>
        </a:defRPr>
      </a:lvl3pPr>
      <a:lvl4pPr marL="1371600" algn="l" defTabSz="914400" rtl="0" eaLnBrk="1" latinLnBrk="0" hangingPunct="1">
        <a:defRPr sz="2800" kern="1200">
          <a:solidFill>
            <a:schemeClr val="tx1"/>
          </a:solidFill>
          <a:latin typeface="+mn-lt"/>
          <a:ea typeface="+mn-ea"/>
          <a:cs typeface="+mn-cs"/>
        </a:defRPr>
      </a:lvl4pPr>
      <a:lvl5pPr marL="1828800" algn="l" defTabSz="914400" rtl="0" eaLnBrk="1" latinLnBrk="0" hangingPunct="1">
        <a:defRPr sz="2800" kern="1200">
          <a:solidFill>
            <a:schemeClr val="tx1"/>
          </a:solidFill>
          <a:latin typeface="+mn-lt"/>
          <a:ea typeface="+mn-ea"/>
          <a:cs typeface="+mn-cs"/>
        </a:defRPr>
      </a:lvl5pPr>
      <a:lvl6pPr marL="2286000" algn="l" defTabSz="914400" rtl="0" eaLnBrk="1" latinLnBrk="0" hangingPunct="1">
        <a:defRPr sz="2800" kern="1200">
          <a:solidFill>
            <a:schemeClr val="tx1"/>
          </a:solidFill>
          <a:latin typeface="+mn-lt"/>
          <a:ea typeface="+mn-ea"/>
          <a:cs typeface="+mn-cs"/>
        </a:defRPr>
      </a:lvl6pPr>
      <a:lvl7pPr marL="2743200" algn="l" defTabSz="914400" rtl="0" eaLnBrk="1" latinLnBrk="0" hangingPunct="1">
        <a:defRPr sz="2800" kern="1200">
          <a:solidFill>
            <a:schemeClr val="tx1"/>
          </a:solidFill>
          <a:latin typeface="+mn-lt"/>
          <a:ea typeface="+mn-ea"/>
          <a:cs typeface="+mn-cs"/>
        </a:defRPr>
      </a:lvl7pPr>
      <a:lvl8pPr marL="3200400" algn="l" defTabSz="914400" rtl="0" eaLnBrk="1" latinLnBrk="0" hangingPunct="1">
        <a:defRPr sz="2800" kern="1200">
          <a:solidFill>
            <a:schemeClr val="tx1"/>
          </a:solidFill>
          <a:latin typeface="+mn-lt"/>
          <a:ea typeface="+mn-ea"/>
          <a:cs typeface="+mn-cs"/>
        </a:defRPr>
      </a:lvl8pPr>
      <a:lvl9pPr marL="3657600" algn="l" defTabSz="914400" rtl="0" eaLnBrk="1" latinLnBrk="0" hangingPunct="1">
        <a:defRPr sz="2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www.aidsdatahub.org/" TargetMode="External"/><Relationship Id="rId2" Type="http://schemas.openxmlformats.org/officeDocument/2006/relationships/notesSlide" Target="../notesSlides/notesSlide3.xml"/><Relationship Id="rId1" Type="http://schemas.openxmlformats.org/officeDocument/2006/relationships/slideLayout" Target="../slideLayouts/slideLayout33.xml"/><Relationship Id="rId4" Type="http://schemas.openxmlformats.org/officeDocument/2006/relationships/chart" Target="../charts/chart12.xml"/></Relationships>
</file>

<file path=ppt/slides/_rels/slide11.xml.rels><?xml version="1.0" encoding="UTF-8" standalone="yes"?>
<Relationships xmlns="http://schemas.openxmlformats.org/package/2006/relationships"><Relationship Id="rId3" Type="http://schemas.openxmlformats.org/officeDocument/2006/relationships/hyperlink" Target="http://www.aidsdatahub.org/" TargetMode="External"/><Relationship Id="rId2" Type="http://schemas.openxmlformats.org/officeDocument/2006/relationships/notesSlide" Target="../notesSlides/notesSlide4.xml"/><Relationship Id="rId1" Type="http://schemas.openxmlformats.org/officeDocument/2006/relationships/slideLayout" Target="../slideLayouts/slideLayout33.xml"/><Relationship Id="rId4" Type="http://schemas.openxmlformats.org/officeDocument/2006/relationships/chart" Target="../charts/chart1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hyperlink" Target="http://www.aidsdatahub.org/" TargetMode="External"/><Relationship Id="rId2" Type="http://schemas.openxmlformats.org/officeDocument/2006/relationships/notesSlide" Target="../notesSlides/notesSlide5.xml"/><Relationship Id="rId1" Type="http://schemas.openxmlformats.org/officeDocument/2006/relationships/slideLayout" Target="../slideLayouts/slideLayout54.xml"/><Relationship Id="rId5" Type="http://schemas.openxmlformats.org/officeDocument/2006/relationships/chart" Target="../charts/chart14.xml"/><Relationship Id="rId4" Type="http://schemas.openxmlformats.org/officeDocument/2006/relationships/hyperlink" Target="http://www.aidsinfoonline.org/" TargetMode="External"/></Relationships>
</file>

<file path=ppt/slides/_rels/slide14.xml.rels><?xml version="1.0" encoding="UTF-8" standalone="yes"?>
<Relationships xmlns="http://schemas.openxmlformats.org/package/2006/relationships"><Relationship Id="rId3" Type="http://schemas.openxmlformats.org/officeDocument/2006/relationships/hyperlink" Target="http://www.aidsdatahub.org/" TargetMode="External"/><Relationship Id="rId2" Type="http://schemas.openxmlformats.org/officeDocument/2006/relationships/notesSlide" Target="../notesSlides/notesSlide6.xml"/><Relationship Id="rId1" Type="http://schemas.openxmlformats.org/officeDocument/2006/relationships/slideLayout" Target="../slideLayouts/slideLayout33.xml"/><Relationship Id="rId5" Type="http://schemas.openxmlformats.org/officeDocument/2006/relationships/chart" Target="../charts/chart16.xml"/><Relationship Id="rId4" Type="http://schemas.openxmlformats.org/officeDocument/2006/relationships/chart" Target="../charts/chart15.xml"/></Relationships>
</file>

<file path=ppt/slides/_rels/slide15.xml.rels><?xml version="1.0" encoding="UTF-8" standalone="yes"?>
<Relationships xmlns="http://schemas.openxmlformats.org/package/2006/relationships"><Relationship Id="rId3" Type="http://schemas.openxmlformats.org/officeDocument/2006/relationships/hyperlink" Target="http://www.aidsdatahub.org/" TargetMode="External"/><Relationship Id="rId2" Type="http://schemas.openxmlformats.org/officeDocument/2006/relationships/notesSlide" Target="../notesSlides/notesSlide7.xml"/><Relationship Id="rId1" Type="http://schemas.openxmlformats.org/officeDocument/2006/relationships/slideLayout" Target="../slideLayouts/slideLayout33.xml"/><Relationship Id="rId4" Type="http://schemas.openxmlformats.org/officeDocument/2006/relationships/chart" Target="../charts/chart1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hyperlink" Target="http://www.aidsdatahub.org/" TargetMode="External"/><Relationship Id="rId2" Type="http://schemas.openxmlformats.org/officeDocument/2006/relationships/notesSlide" Target="../notesSlides/notesSlide8.xml"/><Relationship Id="rId1" Type="http://schemas.openxmlformats.org/officeDocument/2006/relationships/slideLayout" Target="../slideLayouts/slideLayout33.xml"/><Relationship Id="rId4" Type="http://schemas.openxmlformats.org/officeDocument/2006/relationships/chart" Target="../charts/chart18.xml"/></Relationships>
</file>

<file path=ppt/slides/_rels/slide18.xml.rels><?xml version="1.0" encoding="UTF-8" standalone="yes"?>
<Relationships xmlns="http://schemas.openxmlformats.org/package/2006/relationships"><Relationship Id="rId3" Type="http://schemas.openxmlformats.org/officeDocument/2006/relationships/hyperlink" Target="http://www.aidsdatahub.org/" TargetMode="External"/><Relationship Id="rId2" Type="http://schemas.openxmlformats.org/officeDocument/2006/relationships/notesSlide" Target="../notesSlides/notesSlide9.xml"/><Relationship Id="rId1" Type="http://schemas.openxmlformats.org/officeDocument/2006/relationships/slideLayout" Target="../slideLayouts/slideLayout33.xml"/><Relationship Id="rId4" Type="http://schemas.openxmlformats.org/officeDocument/2006/relationships/chart" Target="../charts/chart19.xml"/></Relationships>
</file>

<file path=ppt/slides/_rels/slide19.xml.rels><?xml version="1.0" encoding="UTF-8" standalone="yes"?>
<Relationships xmlns="http://schemas.openxmlformats.org/package/2006/relationships"><Relationship Id="rId3" Type="http://schemas.openxmlformats.org/officeDocument/2006/relationships/hyperlink" Target="http://www.aidsdatahub.org/" TargetMode="External"/><Relationship Id="rId2" Type="http://schemas.openxmlformats.org/officeDocument/2006/relationships/notesSlide" Target="../notesSlides/notesSlide10.xml"/><Relationship Id="rId1" Type="http://schemas.openxmlformats.org/officeDocument/2006/relationships/slideLayout" Target="../slideLayouts/slideLayout33.xml"/><Relationship Id="rId5" Type="http://schemas.openxmlformats.org/officeDocument/2006/relationships/chart" Target="../charts/chart21.xml"/><Relationship Id="rId4" Type="http://schemas.openxmlformats.org/officeDocument/2006/relationships/chart" Target="../charts/chart20.xml"/></Relationships>
</file>

<file path=ppt/slides/_rels/slide2.xml.rels><?xml version="1.0" encoding="UTF-8" standalone="yes"?>
<Relationships xmlns="http://schemas.openxmlformats.org/package/2006/relationships"><Relationship Id="rId3" Type="http://schemas.openxmlformats.org/officeDocument/2006/relationships/slide" Target="slide12.xml"/><Relationship Id="rId2" Type="http://schemas.openxmlformats.org/officeDocument/2006/relationships/slide" Target="slide3.xml"/><Relationship Id="rId1" Type="http://schemas.openxmlformats.org/officeDocument/2006/relationships/slideLayout" Target="../slideLayouts/slideLayout45.xml"/><Relationship Id="rId5" Type="http://schemas.openxmlformats.org/officeDocument/2006/relationships/slide" Target="slide16.xml"/><Relationship Id="rId4" Type="http://schemas.openxmlformats.org/officeDocument/2006/relationships/slide" Target="slide9.xml"/></Relationships>
</file>

<file path=ppt/slides/_rels/slide20.xml.rels><?xml version="1.0" encoding="UTF-8" standalone="yes"?>
<Relationships xmlns="http://schemas.openxmlformats.org/package/2006/relationships"><Relationship Id="rId3" Type="http://schemas.openxmlformats.org/officeDocument/2006/relationships/hyperlink" Target="http://www.aidsdatahub.org/" TargetMode="External"/><Relationship Id="rId2" Type="http://schemas.openxmlformats.org/officeDocument/2006/relationships/notesSlide" Target="../notesSlides/notesSlide11.xml"/><Relationship Id="rId1" Type="http://schemas.openxmlformats.org/officeDocument/2006/relationships/slideLayout" Target="../slideLayouts/slideLayout85.xml"/><Relationship Id="rId4" Type="http://schemas.openxmlformats.org/officeDocument/2006/relationships/hyperlink" Target="http://www.who.int/maternal_child_adolescent/epidemiology/policy-indicators/en/" TargetMode="External"/></Relationships>
</file>

<file path=ppt/slides/_rels/slide21.xml.rels><?xml version="1.0" encoding="UTF-8" standalone="yes"?>
<Relationships xmlns="http://schemas.openxmlformats.org/package/2006/relationships"><Relationship Id="rId2" Type="http://schemas.openxmlformats.org/officeDocument/2006/relationships/hyperlink" Target="http://www.aidsdatahub.org/" TargetMode="External"/><Relationship Id="rId1" Type="http://schemas.openxmlformats.org/officeDocument/2006/relationships/slideLayout" Target="../slideLayouts/slideLayout4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openxmlformats.org/officeDocument/2006/relationships/chart" Target="../charts/chart5.xml"/><Relationship Id="rId3" Type="http://schemas.openxmlformats.org/officeDocument/2006/relationships/chart" Target="../charts/chart1.xml"/><Relationship Id="rId7" Type="http://schemas.openxmlformats.org/officeDocument/2006/relationships/chart" Target="../charts/chart4.xml"/><Relationship Id="rId2" Type="http://schemas.openxmlformats.org/officeDocument/2006/relationships/notesSlide" Target="../notesSlides/notesSlide1.xml"/><Relationship Id="rId1" Type="http://schemas.openxmlformats.org/officeDocument/2006/relationships/slideLayout" Target="../slideLayouts/slideLayout75.xml"/><Relationship Id="rId6" Type="http://schemas.openxmlformats.org/officeDocument/2006/relationships/hyperlink" Target="http://www.aidsdatahub.org/" TargetMode="External"/><Relationship Id="rId5" Type="http://schemas.openxmlformats.org/officeDocument/2006/relationships/chart" Target="../charts/chart3.xml"/><Relationship Id="rId4" Type="http://schemas.openxmlformats.org/officeDocument/2006/relationships/chart" Target="../charts/chart2.xm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50.xml"/><Relationship Id="rId1" Type="http://schemas.openxmlformats.org/officeDocument/2006/relationships/themeOverride" Target="../theme/themeOverride4.xml"/><Relationship Id="rId5" Type="http://schemas.openxmlformats.org/officeDocument/2006/relationships/chart" Target="../charts/chart6.xml"/><Relationship Id="rId4" Type="http://schemas.openxmlformats.org/officeDocument/2006/relationships/hyperlink" Target="http://www.aidsdatahub.org/" TargetMode="External"/></Relationships>
</file>

<file path=ppt/slides/_rels/slide6.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hyperlink" Target="http://www.aidsdatahub.org/" TargetMode="External"/><Relationship Id="rId1" Type="http://schemas.openxmlformats.org/officeDocument/2006/relationships/slideLayout" Target="../slideLayouts/slideLayout76.xml"/><Relationship Id="rId6" Type="http://schemas.openxmlformats.org/officeDocument/2006/relationships/chart" Target="../charts/chart10.xml"/><Relationship Id="rId5" Type="http://schemas.openxmlformats.org/officeDocument/2006/relationships/chart" Target="../charts/chart9.xml"/><Relationship Id="rId4" Type="http://schemas.openxmlformats.org/officeDocument/2006/relationships/chart" Target="../charts/chart8.xml"/></Relationships>
</file>

<file path=ppt/slides/_rels/slide7.xml.rels><?xml version="1.0" encoding="UTF-8" standalone="yes"?>
<Relationships xmlns="http://schemas.openxmlformats.org/package/2006/relationships"><Relationship Id="rId3" Type="http://schemas.openxmlformats.org/officeDocument/2006/relationships/chart" Target="../charts/chart11.xml"/><Relationship Id="rId2" Type="http://schemas.openxmlformats.org/officeDocument/2006/relationships/hyperlink" Target="http://www.aidsdatahub.org/" TargetMode="External"/><Relationship Id="rId1" Type="http://schemas.openxmlformats.org/officeDocument/2006/relationships/slideLayout" Target="../slideLayouts/slideLayout75.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hyperlink" Target="http://www.aidsdatahub.org/" TargetMode="External"/><Relationship Id="rId1" Type="http://schemas.openxmlformats.org/officeDocument/2006/relationships/slideLayout" Target="../slideLayouts/slideLayout75.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4722" name="Title 2"/>
          <p:cNvSpPr>
            <a:spLocks noGrp="1"/>
          </p:cNvSpPr>
          <p:nvPr>
            <p:ph type="title"/>
          </p:nvPr>
        </p:nvSpPr>
        <p:spPr bwMode="auto">
          <a:xfrm>
            <a:off x="457200" y="4495800"/>
            <a:ext cx="8523288" cy="135731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en-US" sz="4000" dirty="0">
                <a:ea typeface="MS PGothic" pitchFamily="34" charset="-128"/>
                <a:cs typeface="Cordia New" pitchFamily="34" charset="-34"/>
              </a:rPr>
              <a:t>Young People (15-24 year)</a:t>
            </a:r>
            <a:endParaRPr lang="en-US" altLang="zh-CN" sz="4000" dirty="0">
              <a:cs typeface="Cordia New" pitchFamily="34" charset="-34"/>
            </a:endParaRPr>
          </a:p>
        </p:txBody>
      </p:sp>
      <p:sp>
        <p:nvSpPr>
          <p:cNvPr id="3" name="TextBox 2"/>
          <p:cNvSpPr txBox="1"/>
          <p:nvPr/>
        </p:nvSpPr>
        <p:spPr>
          <a:xfrm>
            <a:off x="304800" y="6096000"/>
            <a:ext cx="4038600" cy="400110"/>
          </a:xfrm>
          <a:prstGeom prst="rect">
            <a:avLst/>
          </a:prstGeom>
          <a:noFill/>
        </p:spPr>
        <p:txBody>
          <a:bodyPr wrap="square" rtlCol="0">
            <a:spAutoFit/>
          </a:bodyPr>
          <a:lstStyle/>
          <a:p>
            <a:r>
              <a:rPr lang="en-US" sz="2000" b="1" dirty="0">
                <a:solidFill>
                  <a:schemeClr val="bg1"/>
                </a:solidFill>
              </a:rPr>
              <a:t>Last updated</a:t>
            </a:r>
            <a:r>
              <a:rPr lang="en-US" sz="2000" b="1">
                <a:solidFill>
                  <a:schemeClr val="bg1"/>
                </a:solidFill>
              </a:rPr>
              <a:t>: March </a:t>
            </a:r>
            <a:r>
              <a:rPr lang="en-US" sz="2000" b="1" dirty="0">
                <a:solidFill>
                  <a:schemeClr val="bg1"/>
                </a:solidFill>
              </a:rPr>
              <a:t>2022</a:t>
            </a:r>
            <a:endParaRPr lang="en-GB" sz="2000" b="1" dirty="0">
              <a:solidFill>
                <a:schemeClr val="bg1"/>
              </a:solidFill>
            </a:endParaRPr>
          </a:p>
        </p:txBody>
      </p:sp>
    </p:spTree>
    <p:extLst>
      <p:ext uri="{BB962C8B-B14F-4D97-AF65-F5344CB8AC3E}">
        <p14:creationId xmlns:p14="http://schemas.microsoft.com/office/powerpoint/2010/main" val="56979398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9410" name="Title 1"/>
          <p:cNvSpPr>
            <a:spLocks noGrp="1"/>
          </p:cNvSpPr>
          <p:nvPr>
            <p:ph type="title"/>
          </p:nvPr>
        </p:nvSpPr>
        <p:spPr bwMode="auto">
          <a:xfrm>
            <a:off x="457199" y="1524000"/>
            <a:ext cx="11125201" cy="504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Autofit/>
          </a:bodyPr>
          <a:lstStyle/>
          <a:p>
            <a:r>
              <a:rPr lang="en-US" dirty="0">
                <a:ea typeface="SimSun" pitchFamily="2" charset="-122"/>
                <a:cs typeface="Cordia New" pitchFamily="34" charset="-34"/>
              </a:rPr>
              <a:t>Proportion of young people (15-24) with comprehensive HIV knowledge, 2013-2021</a:t>
            </a:r>
            <a:endParaRPr lang="en-US" dirty="0">
              <a:cs typeface="Cordia New" pitchFamily="34" charset="-34"/>
            </a:endParaRPr>
          </a:p>
        </p:txBody>
      </p:sp>
      <p:sp>
        <p:nvSpPr>
          <p:cNvPr id="3" name="Slide Number Placeholder 2"/>
          <p:cNvSpPr>
            <a:spLocks noGrp="1"/>
          </p:cNvSpPr>
          <p:nvPr>
            <p:ph type="sldNum" sz="quarter" idx="10"/>
          </p:nvPr>
        </p:nvSpPr>
        <p:spPr/>
        <p:txBody>
          <a:bodyPr/>
          <a:lstStyle/>
          <a:p>
            <a:pPr>
              <a:defRPr/>
            </a:pPr>
            <a:fld id="{1B844317-B434-4091-9E94-B6C4890C73C4}" type="slidenum">
              <a:rPr lang="th-TH" smtClean="0">
                <a:solidFill>
                  <a:prstClr val="black">
                    <a:tint val="75000"/>
                  </a:prstClr>
                </a:solidFill>
              </a:rPr>
              <a:pPr>
                <a:defRPr/>
              </a:pPr>
              <a:t>10</a:t>
            </a:fld>
            <a:endParaRPr lang="th-TH" dirty="0">
              <a:solidFill>
                <a:prstClr val="black">
                  <a:tint val="75000"/>
                </a:prstClr>
              </a:solidFill>
            </a:endParaRPr>
          </a:p>
        </p:txBody>
      </p:sp>
      <p:sp>
        <p:nvSpPr>
          <p:cNvPr id="529414" name="Text Placeholder 4"/>
          <p:cNvSpPr txBox="1">
            <a:spLocks/>
          </p:cNvSpPr>
          <p:nvPr/>
        </p:nvSpPr>
        <p:spPr bwMode="auto">
          <a:xfrm>
            <a:off x="228600" y="6386448"/>
            <a:ext cx="11125200" cy="4356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sz="2800">
                <a:solidFill>
                  <a:schemeClr val="tx1"/>
                </a:solidFill>
                <a:latin typeface="Arial" pitchFamily="34" charset="0"/>
                <a:cs typeface="Cordia New" pitchFamily="34" charset="-34"/>
              </a:defRPr>
            </a:lvl1pPr>
            <a:lvl2pPr marL="742950" indent="-285750" eaLnBrk="0" hangingPunct="0">
              <a:defRPr sz="2800">
                <a:solidFill>
                  <a:schemeClr val="tx1"/>
                </a:solidFill>
                <a:latin typeface="Arial" pitchFamily="34" charset="0"/>
                <a:cs typeface="Cordia New" pitchFamily="34" charset="-34"/>
              </a:defRPr>
            </a:lvl2pPr>
            <a:lvl3pPr marL="1143000" indent="-228600" eaLnBrk="0" hangingPunct="0">
              <a:defRPr sz="2800">
                <a:solidFill>
                  <a:schemeClr val="tx1"/>
                </a:solidFill>
                <a:latin typeface="Arial" pitchFamily="34" charset="0"/>
                <a:cs typeface="Cordia New" pitchFamily="34" charset="-34"/>
              </a:defRPr>
            </a:lvl3pPr>
            <a:lvl4pPr marL="1600200" indent="-228600" eaLnBrk="0" hangingPunct="0">
              <a:defRPr sz="2800">
                <a:solidFill>
                  <a:schemeClr val="tx1"/>
                </a:solidFill>
                <a:latin typeface="Arial" pitchFamily="34" charset="0"/>
                <a:cs typeface="Cordia New" pitchFamily="34" charset="-34"/>
              </a:defRPr>
            </a:lvl4pPr>
            <a:lvl5pPr marL="2057400" indent="-228600" eaLnBrk="0" hangingPunct="0">
              <a:defRPr sz="2800">
                <a:solidFill>
                  <a:schemeClr val="tx1"/>
                </a:solidFill>
                <a:latin typeface="Arial" pitchFamily="34" charset="0"/>
                <a:cs typeface="Cordia New" pitchFamily="34" charset="-34"/>
              </a:defRPr>
            </a:lvl5pPr>
            <a:lvl6pPr marL="2514600" indent="-228600" eaLnBrk="0" fontAlgn="base" hangingPunct="0">
              <a:spcBef>
                <a:spcPct val="0"/>
              </a:spcBef>
              <a:spcAft>
                <a:spcPct val="0"/>
              </a:spcAft>
              <a:defRPr sz="2800">
                <a:solidFill>
                  <a:schemeClr val="tx1"/>
                </a:solidFill>
                <a:latin typeface="Arial" pitchFamily="34" charset="0"/>
                <a:cs typeface="Cordia New" pitchFamily="34" charset="-34"/>
              </a:defRPr>
            </a:lvl6pPr>
            <a:lvl7pPr marL="2971800" indent="-228600" eaLnBrk="0" fontAlgn="base" hangingPunct="0">
              <a:spcBef>
                <a:spcPct val="0"/>
              </a:spcBef>
              <a:spcAft>
                <a:spcPct val="0"/>
              </a:spcAft>
              <a:defRPr sz="2800">
                <a:solidFill>
                  <a:schemeClr val="tx1"/>
                </a:solidFill>
                <a:latin typeface="Arial" pitchFamily="34" charset="0"/>
                <a:cs typeface="Cordia New" pitchFamily="34" charset="-34"/>
              </a:defRPr>
            </a:lvl7pPr>
            <a:lvl8pPr marL="3429000" indent="-228600" eaLnBrk="0" fontAlgn="base" hangingPunct="0">
              <a:spcBef>
                <a:spcPct val="0"/>
              </a:spcBef>
              <a:spcAft>
                <a:spcPct val="0"/>
              </a:spcAft>
              <a:defRPr sz="2800">
                <a:solidFill>
                  <a:schemeClr val="tx1"/>
                </a:solidFill>
                <a:latin typeface="Arial" pitchFamily="34" charset="0"/>
                <a:cs typeface="Cordia New" pitchFamily="34" charset="-34"/>
              </a:defRPr>
            </a:lvl8pPr>
            <a:lvl9pPr marL="3886200" indent="-228600" eaLnBrk="0" fontAlgn="base" hangingPunct="0">
              <a:spcBef>
                <a:spcPct val="0"/>
              </a:spcBef>
              <a:spcAft>
                <a:spcPct val="0"/>
              </a:spcAft>
              <a:defRPr sz="2800">
                <a:solidFill>
                  <a:schemeClr val="tx1"/>
                </a:solidFill>
                <a:latin typeface="Arial" pitchFamily="34" charset="0"/>
                <a:cs typeface="Cordia New" pitchFamily="34" charset="-34"/>
              </a:defRPr>
            </a:lvl9pPr>
          </a:lstStyle>
          <a:p>
            <a:pPr fontAlgn="base">
              <a:spcBef>
                <a:spcPct val="20000"/>
              </a:spcBef>
              <a:spcAft>
                <a:spcPct val="0"/>
              </a:spcAft>
            </a:pPr>
            <a:r>
              <a:rPr lang="en-US" sz="900" dirty="0">
                <a:solidFill>
                  <a:prstClr val="black"/>
                </a:solidFill>
              </a:rPr>
              <a:t>Source : Prepared by </a:t>
            </a:r>
            <a:r>
              <a:rPr lang="en-US" sz="900" dirty="0">
                <a:solidFill>
                  <a:prstClr val="black"/>
                </a:solidFill>
                <a:hlinkClick r:id="rId3"/>
              </a:rPr>
              <a:t>www.aidsdatahub.org</a:t>
            </a:r>
            <a:r>
              <a:rPr lang="en-US" sz="900" dirty="0">
                <a:solidFill>
                  <a:prstClr val="black"/>
                </a:solidFill>
              </a:rPr>
              <a:t> based on UNGASS and Global AIDS Response Progress Reporting</a:t>
            </a:r>
            <a:r>
              <a:rPr lang="en-US" sz="900" dirty="0"/>
              <a:t>; 2. Demographic and Health Survey (DHS) Reports; 3. Multiple Indicator Cluster Survey (MICS) Reports; and other population based surveys</a:t>
            </a:r>
            <a:endParaRPr lang="en-US" sz="900" dirty="0">
              <a:solidFill>
                <a:prstClr val="black"/>
              </a:solidFill>
            </a:endParaRPr>
          </a:p>
        </p:txBody>
      </p:sp>
      <p:graphicFrame>
        <p:nvGraphicFramePr>
          <p:cNvPr id="7" name="Chart 6">
            <a:extLst>
              <a:ext uri="{FF2B5EF4-FFF2-40B4-BE49-F238E27FC236}">
                <a16:creationId xmlns:a16="http://schemas.microsoft.com/office/drawing/2014/main" id="{B7DCCD56-F299-492A-9663-8F108EE6BE9D}"/>
              </a:ext>
            </a:extLst>
          </p:cNvPr>
          <p:cNvGraphicFramePr>
            <a:graphicFrameLocks/>
          </p:cNvGraphicFramePr>
          <p:nvPr>
            <p:extLst>
              <p:ext uri="{D42A27DB-BD31-4B8C-83A1-F6EECF244321}">
                <p14:modId xmlns:p14="http://schemas.microsoft.com/office/powerpoint/2010/main" val="2804656893"/>
              </p:ext>
            </p:extLst>
          </p:nvPr>
        </p:nvGraphicFramePr>
        <p:xfrm>
          <a:off x="457200" y="2417982"/>
          <a:ext cx="11277600" cy="4180522"/>
        </p:xfrm>
        <a:graphic>
          <a:graphicData uri="http://schemas.openxmlformats.org/drawingml/2006/chart">
            <c:chart xmlns:c="http://schemas.openxmlformats.org/drawingml/2006/chart" xmlns:r="http://schemas.openxmlformats.org/officeDocument/2006/relationships" r:id="rId4"/>
          </a:graphicData>
        </a:graphic>
      </p:graphicFrame>
      <p:sp>
        <p:nvSpPr>
          <p:cNvPr id="2" name="TextBox 1">
            <a:extLst>
              <a:ext uri="{FF2B5EF4-FFF2-40B4-BE49-F238E27FC236}">
                <a16:creationId xmlns:a16="http://schemas.microsoft.com/office/drawing/2014/main" id="{76A50CA3-76C7-467D-9448-3407992AF665}"/>
              </a:ext>
            </a:extLst>
          </p:cNvPr>
          <p:cNvSpPr txBox="1"/>
          <p:nvPr/>
        </p:nvSpPr>
        <p:spPr>
          <a:xfrm>
            <a:off x="914400" y="6248400"/>
            <a:ext cx="2286000" cy="261610"/>
          </a:xfrm>
          <a:prstGeom prst="rect">
            <a:avLst/>
          </a:prstGeom>
          <a:noFill/>
        </p:spPr>
        <p:txBody>
          <a:bodyPr wrap="square" rtlCol="0">
            <a:spAutoFit/>
          </a:bodyPr>
          <a:lstStyle/>
          <a:p>
            <a:r>
              <a:rPr lang="en-US" sz="1100" dirty="0"/>
              <a:t> * Azad Jammu &amp; Kashmir</a:t>
            </a:r>
          </a:p>
        </p:txBody>
      </p:sp>
    </p:spTree>
    <p:extLst>
      <p:ext uri="{BB962C8B-B14F-4D97-AF65-F5344CB8AC3E}">
        <p14:creationId xmlns:p14="http://schemas.microsoft.com/office/powerpoint/2010/main" val="407069803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9410" name="Title 1"/>
          <p:cNvSpPr>
            <a:spLocks noGrp="1"/>
          </p:cNvSpPr>
          <p:nvPr>
            <p:ph type="title"/>
          </p:nvPr>
        </p:nvSpPr>
        <p:spPr bwMode="auto">
          <a:xfrm>
            <a:off x="228600" y="1371600"/>
            <a:ext cx="11734800" cy="504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Autofit/>
          </a:bodyPr>
          <a:lstStyle/>
          <a:p>
            <a:r>
              <a:rPr lang="en-US" dirty="0">
                <a:ea typeface="SimSun" pitchFamily="2" charset="-122"/>
                <a:cs typeface="Cordia New" pitchFamily="34" charset="-34"/>
              </a:rPr>
              <a:t>Proportion of young people (15-24) who know at least one formal source of condom, 2009 – 2017</a:t>
            </a:r>
            <a:endParaRPr lang="en-US" dirty="0">
              <a:cs typeface="Cordia New" pitchFamily="34" charset="-34"/>
            </a:endParaRPr>
          </a:p>
        </p:txBody>
      </p:sp>
      <p:sp>
        <p:nvSpPr>
          <p:cNvPr id="3" name="Slide Number Placeholder 2"/>
          <p:cNvSpPr>
            <a:spLocks noGrp="1"/>
          </p:cNvSpPr>
          <p:nvPr>
            <p:ph type="sldNum" sz="quarter" idx="10"/>
          </p:nvPr>
        </p:nvSpPr>
        <p:spPr/>
        <p:txBody>
          <a:bodyPr/>
          <a:lstStyle/>
          <a:p>
            <a:pPr>
              <a:defRPr/>
            </a:pPr>
            <a:fld id="{1B844317-B434-4091-9E94-B6C4890C73C4}" type="slidenum">
              <a:rPr lang="th-TH" smtClean="0">
                <a:solidFill>
                  <a:prstClr val="black">
                    <a:tint val="75000"/>
                  </a:prstClr>
                </a:solidFill>
              </a:rPr>
              <a:pPr>
                <a:defRPr/>
              </a:pPr>
              <a:t>11</a:t>
            </a:fld>
            <a:endParaRPr lang="th-TH" dirty="0">
              <a:solidFill>
                <a:prstClr val="black">
                  <a:tint val="75000"/>
                </a:prstClr>
              </a:solidFill>
            </a:endParaRPr>
          </a:p>
        </p:txBody>
      </p:sp>
      <p:sp>
        <p:nvSpPr>
          <p:cNvPr id="529414" name="Text Placeholder 4"/>
          <p:cNvSpPr txBox="1">
            <a:spLocks/>
          </p:cNvSpPr>
          <p:nvPr/>
        </p:nvSpPr>
        <p:spPr bwMode="auto">
          <a:xfrm>
            <a:off x="222913" y="6540501"/>
            <a:ext cx="8830487" cy="2412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sz="2800">
                <a:solidFill>
                  <a:schemeClr val="tx1"/>
                </a:solidFill>
                <a:latin typeface="Arial" pitchFamily="34" charset="0"/>
                <a:cs typeface="Cordia New" pitchFamily="34" charset="-34"/>
              </a:defRPr>
            </a:lvl1pPr>
            <a:lvl2pPr marL="742950" indent="-285750" eaLnBrk="0" hangingPunct="0">
              <a:defRPr sz="2800">
                <a:solidFill>
                  <a:schemeClr val="tx1"/>
                </a:solidFill>
                <a:latin typeface="Arial" pitchFamily="34" charset="0"/>
                <a:cs typeface="Cordia New" pitchFamily="34" charset="-34"/>
              </a:defRPr>
            </a:lvl2pPr>
            <a:lvl3pPr marL="1143000" indent="-228600" eaLnBrk="0" hangingPunct="0">
              <a:defRPr sz="2800">
                <a:solidFill>
                  <a:schemeClr val="tx1"/>
                </a:solidFill>
                <a:latin typeface="Arial" pitchFamily="34" charset="0"/>
                <a:cs typeface="Cordia New" pitchFamily="34" charset="-34"/>
              </a:defRPr>
            </a:lvl3pPr>
            <a:lvl4pPr marL="1600200" indent="-228600" eaLnBrk="0" hangingPunct="0">
              <a:defRPr sz="2800">
                <a:solidFill>
                  <a:schemeClr val="tx1"/>
                </a:solidFill>
                <a:latin typeface="Arial" pitchFamily="34" charset="0"/>
                <a:cs typeface="Cordia New" pitchFamily="34" charset="-34"/>
              </a:defRPr>
            </a:lvl4pPr>
            <a:lvl5pPr marL="2057400" indent="-228600" eaLnBrk="0" hangingPunct="0">
              <a:defRPr sz="2800">
                <a:solidFill>
                  <a:schemeClr val="tx1"/>
                </a:solidFill>
                <a:latin typeface="Arial" pitchFamily="34" charset="0"/>
                <a:cs typeface="Cordia New" pitchFamily="34" charset="-34"/>
              </a:defRPr>
            </a:lvl5pPr>
            <a:lvl6pPr marL="2514600" indent="-228600" eaLnBrk="0" fontAlgn="base" hangingPunct="0">
              <a:spcBef>
                <a:spcPct val="0"/>
              </a:spcBef>
              <a:spcAft>
                <a:spcPct val="0"/>
              </a:spcAft>
              <a:defRPr sz="2800">
                <a:solidFill>
                  <a:schemeClr val="tx1"/>
                </a:solidFill>
                <a:latin typeface="Arial" pitchFamily="34" charset="0"/>
                <a:cs typeface="Cordia New" pitchFamily="34" charset="-34"/>
              </a:defRPr>
            </a:lvl6pPr>
            <a:lvl7pPr marL="2971800" indent="-228600" eaLnBrk="0" fontAlgn="base" hangingPunct="0">
              <a:spcBef>
                <a:spcPct val="0"/>
              </a:spcBef>
              <a:spcAft>
                <a:spcPct val="0"/>
              </a:spcAft>
              <a:defRPr sz="2800">
                <a:solidFill>
                  <a:schemeClr val="tx1"/>
                </a:solidFill>
                <a:latin typeface="Arial" pitchFamily="34" charset="0"/>
                <a:cs typeface="Cordia New" pitchFamily="34" charset="-34"/>
              </a:defRPr>
            </a:lvl7pPr>
            <a:lvl8pPr marL="3429000" indent="-228600" eaLnBrk="0" fontAlgn="base" hangingPunct="0">
              <a:spcBef>
                <a:spcPct val="0"/>
              </a:spcBef>
              <a:spcAft>
                <a:spcPct val="0"/>
              </a:spcAft>
              <a:defRPr sz="2800">
                <a:solidFill>
                  <a:schemeClr val="tx1"/>
                </a:solidFill>
                <a:latin typeface="Arial" pitchFamily="34" charset="0"/>
                <a:cs typeface="Cordia New" pitchFamily="34" charset="-34"/>
              </a:defRPr>
            </a:lvl8pPr>
            <a:lvl9pPr marL="3886200" indent="-228600" eaLnBrk="0" fontAlgn="base" hangingPunct="0">
              <a:spcBef>
                <a:spcPct val="0"/>
              </a:spcBef>
              <a:spcAft>
                <a:spcPct val="0"/>
              </a:spcAft>
              <a:defRPr sz="2800">
                <a:solidFill>
                  <a:schemeClr val="tx1"/>
                </a:solidFill>
                <a:latin typeface="Arial" pitchFamily="34" charset="0"/>
                <a:cs typeface="Cordia New" pitchFamily="34" charset="-34"/>
              </a:defRPr>
            </a:lvl9pPr>
          </a:lstStyle>
          <a:p>
            <a:pPr lvl="0" fontAlgn="base">
              <a:spcBef>
                <a:spcPct val="20000"/>
              </a:spcBef>
              <a:spcAft>
                <a:spcPct val="0"/>
              </a:spcAft>
            </a:pPr>
            <a:r>
              <a:rPr lang="en-US" sz="900" dirty="0">
                <a:solidFill>
                  <a:prstClr val="black"/>
                </a:solidFill>
              </a:rPr>
              <a:t>Source : Prepared by </a:t>
            </a:r>
            <a:r>
              <a:rPr lang="en-US" sz="900" dirty="0">
                <a:solidFill>
                  <a:prstClr val="black"/>
                </a:solidFill>
                <a:hlinkClick r:id="rId3"/>
              </a:rPr>
              <a:t>www.aidsdatahub.org</a:t>
            </a:r>
            <a:r>
              <a:rPr lang="en-US" sz="900" dirty="0">
                <a:solidFill>
                  <a:prstClr val="black"/>
                </a:solidFill>
              </a:rPr>
              <a:t> based on Demographic and Health Surveys</a:t>
            </a:r>
            <a:endParaRPr lang="en-US" sz="900" dirty="0"/>
          </a:p>
        </p:txBody>
      </p:sp>
      <p:graphicFrame>
        <p:nvGraphicFramePr>
          <p:cNvPr id="6" name="Chart 5">
            <a:extLst>
              <a:ext uri="{FF2B5EF4-FFF2-40B4-BE49-F238E27FC236}">
                <a16:creationId xmlns:a16="http://schemas.microsoft.com/office/drawing/2014/main" id="{B51EF89C-E35B-4E37-952C-56C5E97FF3B8}"/>
              </a:ext>
            </a:extLst>
          </p:cNvPr>
          <p:cNvGraphicFramePr>
            <a:graphicFrameLocks noGrp="1"/>
          </p:cNvGraphicFramePr>
          <p:nvPr>
            <p:extLst>
              <p:ext uri="{D42A27DB-BD31-4B8C-83A1-F6EECF244321}">
                <p14:modId xmlns:p14="http://schemas.microsoft.com/office/powerpoint/2010/main" val="3929125819"/>
              </p:ext>
            </p:extLst>
          </p:nvPr>
        </p:nvGraphicFramePr>
        <p:xfrm>
          <a:off x="340057" y="2209800"/>
          <a:ext cx="11511887" cy="4330702"/>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33461227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5572" y="3433750"/>
            <a:ext cx="7318228" cy="1747850"/>
          </a:xfrm>
        </p:spPr>
        <p:txBody>
          <a:bodyPr/>
          <a:lstStyle/>
          <a:p>
            <a:r>
              <a:rPr lang="en-US" dirty="0"/>
              <a:t>Risk Behaviors</a:t>
            </a:r>
          </a:p>
        </p:txBody>
      </p:sp>
    </p:spTree>
    <p:extLst>
      <p:ext uri="{BB962C8B-B14F-4D97-AF65-F5344CB8AC3E}">
        <p14:creationId xmlns:p14="http://schemas.microsoft.com/office/powerpoint/2010/main" val="60570499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799" y="1521728"/>
            <a:ext cx="10896601" cy="504000"/>
          </a:xfrm>
        </p:spPr>
        <p:txBody>
          <a:bodyPr/>
          <a:lstStyle/>
          <a:p>
            <a:r>
              <a:rPr lang="en-US" dirty="0"/>
              <a:t>Proportion of young people (15-24) who had sex before the age of 15, countries where data is available, 2014-2021</a:t>
            </a:r>
            <a:endParaRPr lang="en-GB" dirty="0"/>
          </a:p>
        </p:txBody>
      </p:sp>
      <p:sp>
        <p:nvSpPr>
          <p:cNvPr id="5" name="Slide Number Placeholder 4"/>
          <p:cNvSpPr>
            <a:spLocks noGrp="1"/>
          </p:cNvSpPr>
          <p:nvPr>
            <p:ph type="sldNum" sz="quarter" idx="15"/>
          </p:nvPr>
        </p:nvSpPr>
        <p:spPr/>
        <p:txBody>
          <a:bodyPr/>
          <a:lstStyle/>
          <a:p>
            <a:pPr>
              <a:defRPr/>
            </a:pPr>
            <a:fld id="{5C997690-538C-459A-B78B-6DDEECAB5D02}" type="slidenum">
              <a:rPr lang="th-TH" smtClean="0">
                <a:solidFill>
                  <a:prstClr val="black">
                    <a:tint val="75000"/>
                  </a:prstClr>
                </a:solidFill>
              </a:rPr>
              <a:pPr>
                <a:defRPr/>
              </a:pPr>
              <a:t>13</a:t>
            </a:fld>
            <a:endParaRPr lang="th-TH">
              <a:solidFill>
                <a:prstClr val="black">
                  <a:tint val="75000"/>
                </a:prstClr>
              </a:solidFill>
            </a:endParaRPr>
          </a:p>
        </p:txBody>
      </p:sp>
      <p:sp>
        <p:nvSpPr>
          <p:cNvPr id="17" name="TextBox 16"/>
          <p:cNvSpPr txBox="1"/>
          <p:nvPr/>
        </p:nvSpPr>
        <p:spPr>
          <a:xfrm>
            <a:off x="228600" y="6594590"/>
            <a:ext cx="9525000" cy="230832"/>
          </a:xfrm>
          <a:prstGeom prst="rect">
            <a:avLst/>
          </a:prstGeom>
          <a:noFill/>
        </p:spPr>
        <p:txBody>
          <a:bodyPr wrap="square" rtlCol="0">
            <a:spAutoFit/>
          </a:bodyPr>
          <a:lstStyle/>
          <a:p>
            <a:pPr fontAlgn="base">
              <a:spcBef>
                <a:spcPct val="0"/>
              </a:spcBef>
              <a:spcAft>
                <a:spcPct val="0"/>
              </a:spcAft>
            </a:pPr>
            <a:r>
              <a:rPr lang="en-US" sz="900" dirty="0">
                <a:solidFill>
                  <a:prstClr val="black"/>
                </a:solidFill>
                <a:cs typeface="Cordia New" pitchFamily="34" charset="-34"/>
              </a:rPr>
              <a:t>Source: Prepared by </a:t>
            </a:r>
            <a:r>
              <a:rPr lang="en-US" sz="900" dirty="0">
                <a:solidFill>
                  <a:prstClr val="black"/>
                </a:solidFill>
                <a:cs typeface="Cordia New" pitchFamily="34" charset="-34"/>
                <a:hlinkClick r:id="rId3"/>
              </a:rPr>
              <a:t>www.aidsdatahub.org</a:t>
            </a:r>
            <a:r>
              <a:rPr lang="en-US" sz="900" dirty="0">
                <a:solidFill>
                  <a:prstClr val="black"/>
                </a:solidFill>
                <a:cs typeface="Cordia New" pitchFamily="34" charset="-34"/>
              </a:rPr>
              <a:t> based on </a:t>
            </a:r>
            <a:r>
              <a:rPr lang="en-US" sz="900" dirty="0">
                <a:solidFill>
                  <a:prstClr val="black"/>
                </a:solidFill>
                <a:cs typeface="Cordia New" pitchFamily="34" charset="-34"/>
                <a:hlinkClick r:id="rId4"/>
              </a:rPr>
              <a:t>www.aidsinfoonline.org</a:t>
            </a:r>
            <a:r>
              <a:rPr lang="en-US" sz="900" dirty="0">
                <a:solidFill>
                  <a:prstClr val="black"/>
                </a:solidFill>
                <a:cs typeface="Cordia New" pitchFamily="34" charset="-34"/>
              </a:rPr>
              <a:t>; Demographic and Health Surveys; and Multiple Indicator Cluster Surveys </a:t>
            </a:r>
            <a:endParaRPr lang="en-GB" sz="900" dirty="0">
              <a:solidFill>
                <a:prstClr val="black"/>
              </a:solidFill>
              <a:cs typeface="Cordia New" pitchFamily="34" charset="-34"/>
            </a:endParaRPr>
          </a:p>
        </p:txBody>
      </p:sp>
      <p:graphicFrame>
        <p:nvGraphicFramePr>
          <p:cNvPr id="7" name="Content Placeholder 5">
            <a:extLst>
              <a:ext uri="{FF2B5EF4-FFF2-40B4-BE49-F238E27FC236}">
                <a16:creationId xmlns:a16="http://schemas.microsoft.com/office/drawing/2014/main" id="{C6C32F43-3174-439A-A2C5-F2AFD0BAE9EF}"/>
              </a:ext>
            </a:extLst>
          </p:cNvPr>
          <p:cNvGraphicFramePr>
            <a:graphicFrameLocks noGrp="1"/>
          </p:cNvGraphicFramePr>
          <p:nvPr>
            <p:extLst>
              <p:ext uri="{D42A27DB-BD31-4B8C-83A1-F6EECF244321}">
                <p14:modId xmlns:p14="http://schemas.microsoft.com/office/powerpoint/2010/main" val="3913708884"/>
              </p:ext>
            </p:extLst>
          </p:nvPr>
        </p:nvGraphicFramePr>
        <p:xfrm>
          <a:off x="1575717" y="2362200"/>
          <a:ext cx="9040567" cy="4360864"/>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400047828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234943" y="1447800"/>
            <a:ext cx="11887200" cy="504000"/>
          </a:xfrm>
        </p:spPr>
        <p:txBody>
          <a:bodyPr/>
          <a:lstStyle/>
          <a:p>
            <a:r>
              <a:rPr lang="en-US" dirty="0"/>
              <a:t>Proportion of sexually active young people (15-24 </a:t>
            </a:r>
            <a:r>
              <a:rPr lang="en-US" dirty="0" err="1"/>
              <a:t>yr</a:t>
            </a:r>
            <a:r>
              <a:rPr lang="en-US" dirty="0"/>
              <a:t>) who had multiple partners, and who reported condom use at last sex in the last 12 months, 2014-2018</a:t>
            </a:r>
          </a:p>
        </p:txBody>
      </p:sp>
      <p:sp>
        <p:nvSpPr>
          <p:cNvPr id="5" name="Slide Number Placeholder 4"/>
          <p:cNvSpPr>
            <a:spLocks noGrp="1"/>
          </p:cNvSpPr>
          <p:nvPr>
            <p:ph type="sldNum" sz="quarter" idx="10"/>
          </p:nvPr>
        </p:nvSpPr>
        <p:spPr/>
        <p:txBody>
          <a:bodyPr/>
          <a:lstStyle/>
          <a:p>
            <a:pPr>
              <a:defRPr/>
            </a:pPr>
            <a:fld id="{2577F112-890A-48F5-BFAF-4EFD7E057782}" type="slidenum">
              <a:rPr lang="th-TH" smtClean="0">
                <a:solidFill>
                  <a:prstClr val="black">
                    <a:tint val="75000"/>
                  </a:prstClr>
                </a:solidFill>
              </a:rPr>
              <a:pPr>
                <a:defRPr/>
              </a:pPr>
              <a:t>14</a:t>
            </a:fld>
            <a:endParaRPr lang="th-TH">
              <a:solidFill>
                <a:prstClr val="black">
                  <a:tint val="75000"/>
                </a:prstClr>
              </a:solidFill>
            </a:endParaRPr>
          </a:p>
        </p:txBody>
      </p:sp>
      <p:sp>
        <p:nvSpPr>
          <p:cNvPr id="4" name="Text Placeholder 3"/>
          <p:cNvSpPr>
            <a:spLocks noGrp="1"/>
          </p:cNvSpPr>
          <p:nvPr>
            <p:ph type="body" sz="quarter" idx="4294967295"/>
          </p:nvPr>
        </p:nvSpPr>
        <p:spPr>
          <a:xfrm>
            <a:off x="281003" y="6615837"/>
            <a:ext cx="6050678" cy="230832"/>
          </a:xfrm>
          <a:prstGeom prst="rect">
            <a:avLst/>
          </a:prstGeom>
          <a:noFill/>
        </p:spPr>
        <p:txBody>
          <a:bodyPr wrap="square" rtlCol="0">
            <a:spAutoFit/>
          </a:bodyPr>
          <a:lstStyle/>
          <a:p>
            <a:pPr marL="0" indent="0" eaLnBrk="1" hangingPunct="1">
              <a:spcBef>
                <a:spcPct val="0"/>
              </a:spcBef>
              <a:buNone/>
            </a:pPr>
            <a:r>
              <a:rPr lang="en-US" sz="900" dirty="0">
                <a:solidFill>
                  <a:prstClr val="black"/>
                </a:solidFill>
                <a:cs typeface="Cordia New" pitchFamily="34" charset="-34"/>
              </a:rPr>
              <a:t>Source : Prepared by </a:t>
            </a:r>
            <a:r>
              <a:rPr lang="en-US" sz="900" dirty="0">
                <a:solidFill>
                  <a:prstClr val="black"/>
                </a:solidFill>
                <a:cs typeface="Cordia New" pitchFamily="34" charset="-34"/>
                <a:hlinkClick r:id="rId3"/>
              </a:rPr>
              <a:t>www.aidsdatahub.org</a:t>
            </a:r>
            <a:r>
              <a:rPr lang="en-US" sz="900" dirty="0">
                <a:solidFill>
                  <a:prstClr val="black"/>
                </a:solidFill>
                <a:cs typeface="Cordia New" pitchFamily="34" charset="-34"/>
              </a:rPr>
              <a:t> based on Demographic and Health Surveys</a:t>
            </a:r>
          </a:p>
        </p:txBody>
      </p:sp>
      <p:graphicFrame>
        <p:nvGraphicFramePr>
          <p:cNvPr id="6" name="Chart 5">
            <a:extLst>
              <a:ext uri="{FF2B5EF4-FFF2-40B4-BE49-F238E27FC236}">
                <a16:creationId xmlns:a16="http://schemas.microsoft.com/office/drawing/2014/main" id="{D91CC7DB-9588-4C89-887B-0BFFFE58DA0C}"/>
              </a:ext>
            </a:extLst>
          </p:cNvPr>
          <p:cNvGraphicFramePr>
            <a:graphicFrameLocks noGrp="1"/>
          </p:cNvGraphicFramePr>
          <p:nvPr>
            <p:extLst>
              <p:ext uri="{D42A27DB-BD31-4B8C-83A1-F6EECF244321}">
                <p14:modId xmlns:p14="http://schemas.microsoft.com/office/powerpoint/2010/main" val="1054787187"/>
              </p:ext>
            </p:extLst>
          </p:nvPr>
        </p:nvGraphicFramePr>
        <p:xfrm>
          <a:off x="152400" y="2438400"/>
          <a:ext cx="5715000" cy="3986685"/>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7" name="Chart 6">
            <a:extLst>
              <a:ext uri="{FF2B5EF4-FFF2-40B4-BE49-F238E27FC236}">
                <a16:creationId xmlns:a16="http://schemas.microsoft.com/office/drawing/2014/main" id="{B81A0C35-93A6-4969-9E6D-C75629678DF8}"/>
              </a:ext>
            </a:extLst>
          </p:cNvPr>
          <p:cNvGraphicFramePr>
            <a:graphicFrameLocks noGrp="1"/>
          </p:cNvGraphicFramePr>
          <p:nvPr>
            <p:extLst>
              <p:ext uri="{D42A27DB-BD31-4B8C-83A1-F6EECF244321}">
                <p14:modId xmlns:p14="http://schemas.microsoft.com/office/powerpoint/2010/main" val="3258909218"/>
              </p:ext>
            </p:extLst>
          </p:nvPr>
        </p:nvGraphicFramePr>
        <p:xfrm>
          <a:off x="5912722" y="2440347"/>
          <a:ext cx="6050678" cy="3984737"/>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29456277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9410" name="Title 1"/>
          <p:cNvSpPr>
            <a:spLocks noGrp="1"/>
          </p:cNvSpPr>
          <p:nvPr>
            <p:ph type="title"/>
          </p:nvPr>
        </p:nvSpPr>
        <p:spPr bwMode="auto">
          <a:xfrm>
            <a:off x="378838" y="1333695"/>
            <a:ext cx="11508362" cy="504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Autofit/>
          </a:bodyPr>
          <a:lstStyle/>
          <a:p>
            <a:r>
              <a:rPr lang="en-US" dirty="0">
                <a:ea typeface="SimSun" pitchFamily="2" charset="-122"/>
                <a:cs typeface="Cordia New" pitchFamily="34" charset="-34"/>
              </a:rPr>
              <a:t>Proportion of never married, young people (15-24 </a:t>
            </a:r>
            <a:r>
              <a:rPr lang="en-US" dirty="0" err="1">
                <a:ea typeface="SimSun" pitchFamily="2" charset="-122"/>
                <a:cs typeface="Cordia New" pitchFamily="34" charset="-34"/>
              </a:rPr>
              <a:t>yr</a:t>
            </a:r>
            <a:r>
              <a:rPr lang="en-US" dirty="0">
                <a:ea typeface="SimSun" pitchFamily="2" charset="-122"/>
                <a:cs typeface="Cordia New" pitchFamily="34" charset="-34"/>
              </a:rPr>
              <a:t>) who reported engaging in premarital sex in the last 12 months, 2014-2018</a:t>
            </a:r>
          </a:p>
        </p:txBody>
      </p:sp>
      <p:sp>
        <p:nvSpPr>
          <p:cNvPr id="3" name="Slide Number Placeholder 2"/>
          <p:cNvSpPr>
            <a:spLocks noGrp="1"/>
          </p:cNvSpPr>
          <p:nvPr>
            <p:ph type="sldNum" sz="quarter" idx="10"/>
          </p:nvPr>
        </p:nvSpPr>
        <p:spPr/>
        <p:txBody>
          <a:bodyPr/>
          <a:lstStyle/>
          <a:p>
            <a:pPr>
              <a:defRPr/>
            </a:pPr>
            <a:fld id="{1B844317-B434-4091-9E94-B6C4890C73C4}" type="slidenum">
              <a:rPr lang="th-TH" smtClean="0">
                <a:solidFill>
                  <a:prstClr val="black">
                    <a:tint val="75000"/>
                  </a:prstClr>
                </a:solidFill>
              </a:rPr>
              <a:pPr>
                <a:defRPr/>
              </a:pPr>
              <a:t>15</a:t>
            </a:fld>
            <a:endParaRPr lang="th-TH" dirty="0">
              <a:solidFill>
                <a:prstClr val="black">
                  <a:tint val="75000"/>
                </a:prstClr>
              </a:solidFill>
            </a:endParaRPr>
          </a:p>
        </p:txBody>
      </p:sp>
      <p:sp>
        <p:nvSpPr>
          <p:cNvPr id="529414" name="Text Placeholder 4"/>
          <p:cNvSpPr txBox="1">
            <a:spLocks/>
          </p:cNvSpPr>
          <p:nvPr/>
        </p:nvSpPr>
        <p:spPr bwMode="auto">
          <a:xfrm>
            <a:off x="304800" y="6477000"/>
            <a:ext cx="8274050" cy="269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sz="2800">
                <a:solidFill>
                  <a:schemeClr val="tx1"/>
                </a:solidFill>
                <a:latin typeface="Arial" pitchFamily="34" charset="0"/>
                <a:cs typeface="Cordia New" pitchFamily="34" charset="-34"/>
              </a:defRPr>
            </a:lvl1pPr>
            <a:lvl2pPr marL="742950" indent="-285750" eaLnBrk="0" hangingPunct="0">
              <a:defRPr sz="2800">
                <a:solidFill>
                  <a:schemeClr val="tx1"/>
                </a:solidFill>
                <a:latin typeface="Arial" pitchFamily="34" charset="0"/>
                <a:cs typeface="Cordia New" pitchFamily="34" charset="-34"/>
              </a:defRPr>
            </a:lvl2pPr>
            <a:lvl3pPr marL="1143000" indent="-228600" eaLnBrk="0" hangingPunct="0">
              <a:defRPr sz="2800">
                <a:solidFill>
                  <a:schemeClr val="tx1"/>
                </a:solidFill>
                <a:latin typeface="Arial" pitchFamily="34" charset="0"/>
                <a:cs typeface="Cordia New" pitchFamily="34" charset="-34"/>
              </a:defRPr>
            </a:lvl3pPr>
            <a:lvl4pPr marL="1600200" indent="-228600" eaLnBrk="0" hangingPunct="0">
              <a:defRPr sz="2800">
                <a:solidFill>
                  <a:schemeClr val="tx1"/>
                </a:solidFill>
                <a:latin typeface="Arial" pitchFamily="34" charset="0"/>
                <a:cs typeface="Cordia New" pitchFamily="34" charset="-34"/>
              </a:defRPr>
            </a:lvl4pPr>
            <a:lvl5pPr marL="2057400" indent="-228600" eaLnBrk="0" hangingPunct="0">
              <a:defRPr sz="2800">
                <a:solidFill>
                  <a:schemeClr val="tx1"/>
                </a:solidFill>
                <a:latin typeface="Arial" pitchFamily="34" charset="0"/>
                <a:cs typeface="Cordia New" pitchFamily="34" charset="-34"/>
              </a:defRPr>
            </a:lvl5pPr>
            <a:lvl6pPr marL="2514600" indent="-228600" eaLnBrk="0" fontAlgn="base" hangingPunct="0">
              <a:spcBef>
                <a:spcPct val="0"/>
              </a:spcBef>
              <a:spcAft>
                <a:spcPct val="0"/>
              </a:spcAft>
              <a:defRPr sz="2800">
                <a:solidFill>
                  <a:schemeClr val="tx1"/>
                </a:solidFill>
                <a:latin typeface="Arial" pitchFamily="34" charset="0"/>
                <a:cs typeface="Cordia New" pitchFamily="34" charset="-34"/>
              </a:defRPr>
            </a:lvl6pPr>
            <a:lvl7pPr marL="2971800" indent="-228600" eaLnBrk="0" fontAlgn="base" hangingPunct="0">
              <a:spcBef>
                <a:spcPct val="0"/>
              </a:spcBef>
              <a:spcAft>
                <a:spcPct val="0"/>
              </a:spcAft>
              <a:defRPr sz="2800">
                <a:solidFill>
                  <a:schemeClr val="tx1"/>
                </a:solidFill>
                <a:latin typeface="Arial" pitchFamily="34" charset="0"/>
                <a:cs typeface="Cordia New" pitchFamily="34" charset="-34"/>
              </a:defRPr>
            </a:lvl7pPr>
            <a:lvl8pPr marL="3429000" indent="-228600" eaLnBrk="0" fontAlgn="base" hangingPunct="0">
              <a:spcBef>
                <a:spcPct val="0"/>
              </a:spcBef>
              <a:spcAft>
                <a:spcPct val="0"/>
              </a:spcAft>
              <a:defRPr sz="2800">
                <a:solidFill>
                  <a:schemeClr val="tx1"/>
                </a:solidFill>
                <a:latin typeface="Arial" pitchFamily="34" charset="0"/>
                <a:cs typeface="Cordia New" pitchFamily="34" charset="-34"/>
              </a:defRPr>
            </a:lvl8pPr>
            <a:lvl9pPr marL="3886200" indent="-228600" eaLnBrk="0" fontAlgn="base" hangingPunct="0">
              <a:spcBef>
                <a:spcPct val="0"/>
              </a:spcBef>
              <a:spcAft>
                <a:spcPct val="0"/>
              </a:spcAft>
              <a:defRPr sz="2800">
                <a:solidFill>
                  <a:schemeClr val="tx1"/>
                </a:solidFill>
                <a:latin typeface="Arial" pitchFamily="34" charset="0"/>
                <a:cs typeface="Cordia New" pitchFamily="34" charset="-34"/>
              </a:defRPr>
            </a:lvl9pPr>
          </a:lstStyle>
          <a:p>
            <a:r>
              <a:rPr lang="en-US" sz="900" dirty="0">
                <a:solidFill>
                  <a:prstClr val="black"/>
                </a:solidFill>
              </a:rPr>
              <a:t>Source : Prepared by </a:t>
            </a:r>
            <a:r>
              <a:rPr lang="en-US" sz="900" dirty="0">
                <a:solidFill>
                  <a:prstClr val="black"/>
                </a:solidFill>
                <a:hlinkClick r:id="rId3"/>
              </a:rPr>
              <a:t>www.aidsdatahub.org</a:t>
            </a:r>
            <a:r>
              <a:rPr lang="en-US" sz="900" dirty="0">
                <a:solidFill>
                  <a:prstClr val="black"/>
                </a:solidFill>
              </a:rPr>
              <a:t> based on Demographic and Health Survey (DHS) Reports</a:t>
            </a:r>
            <a:endParaRPr lang="en-US" sz="900" dirty="0"/>
          </a:p>
        </p:txBody>
      </p:sp>
      <p:graphicFrame>
        <p:nvGraphicFramePr>
          <p:cNvPr id="6" name="Chart 5">
            <a:extLst>
              <a:ext uri="{FF2B5EF4-FFF2-40B4-BE49-F238E27FC236}">
                <a16:creationId xmlns:a16="http://schemas.microsoft.com/office/drawing/2014/main" id="{B9D281C7-8B8A-4855-BC71-F256A8B58426}"/>
              </a:ext>
            </a:extLst>
          </p:cNvPr>
          <p:cNvGraphicFramePr>
            <a:graphicFrameLocks noGrp="1"/>
          </p:cNvGraphicFramePr>
          <p:nvPr>
            <p:extLst>
              <p:ext uri="{D42A27DB-BD31-4B8C-83A1-F6EECF244321}">
                <p14:modId xmlns:p14="http://schemas.microsoft.com/office/powerpoint/2010/main" val="2733164645"/>
              </p:ext>
            </p:extLst>
          </p:nvPr>
        </p:nvGraphicFramePr>
        <p:xfrm>
          <a:off x="457200" y="2133600"/>
          <a:ext cx="11203562" cy="4161928"/>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62927389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3433750"/>
            <a:ext cx="7318228" cy="1747850"/>
          </a:xfrm>
        </p:spPr>
        <p:txBody>
          <a:bodyPr/>
          <a:lstStyle/>
          <a:p>
            <a:r>
              <a:rPr lang="en-US" dirty="0"/>
              <a:t>National Response</a:t>
            </a:r>
          </a:p>
        </p:txBody>
      </p:sp>
    </p:spTree>
    <p:extLst>
      <p:ext uri="{BB962C8B-B14F-4D97-AF65-F5344CB8AC3E}">
        <p14:creationId xmlns:p14="http://schemas.microsoft.com/office/powerpoint/2010/main" val="421781201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9410" name="Title 1"/>
          <p:cNvSpPr>
            <a:spLocks noGrp="1"/>
          </p:cNvSpPr>
          <p:nvPr>
            <p:ph type="title"/>
          </p:nvPr>
        </p:nvSpPr>
        <p:spPr bwMode="auto">
          <a:xfrm>
            <a:off x="152400" y="1447800"/>
            <a:ext cx="12039600" cy="504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Autofit/>
          </a:bodyPr>
          <a:lstStyle/>
          <a:p>
            <a:r>
              <a:rPr lang="en-US" dirty="0">
                <a:ea typeface="SimSun" pitchFamily="2" charset="-122"/>
                <a:cs typeface="Cordia New" pitchFamily="34" charset="-34"/>
              </a:rPr>
              <a:t>Proportion of young people (15-24) who know where to get an HIV test, 2014-2021</a:t>
            </a:r>
            <a:endParaRPr lang="en-US" dirty="0">
              <a:cs typeface="Cordia New" pitchFamily="34" charset="-34"/>
            </a:endParaRPr>
          </a:p>
        </p:txBody>
      </p:sp>
      <p:sp>
        <p:nvSpPr>
          <p:cNvPr id="3" name="Slide Number Placeholder 2"/>
          <p:cNvSpPr>
            <a:spLocks noGrp="1"/>
          </p:cNvSpPr>
          <p:nvPr>
            <p:ph type="sldNum" sz="quarter" idx="10"/>
          </p:nvPr>
        </p:nvSpPr>
        <p:spPr/>
        <p:txBody>
          <a:bodyPr/>
          <a:lstStyle/>
          <a:p>
            <a:pPr>
              <a:defRPr/>
            </a:pPr>
            <a:fld id="{1B844317-B434-4091-9E94-B6C4890C73C4}" type="slidenum">
              <a:rPr lang="th-TH" smtClean="0">
                <a:solidFill>
                  <a:prstClr val="black">
                    <a:tint val="75000"/>
                  </a:prstClr>
                </a:solidFill>
              </a:rPr>
              <a:pPr>
                <a:defRPr/>
              </a:pPr>
              <a:t>17</a:t>
            </a:fld>
            <a:endParaRPr lang="th-TH" dirty="0">
              <a:solidFill>
                <a:prstClr val="black">
                  <a:tint val="75000"/>
                </a:prstClr>
              </a:solidFill>
            </a:endParaRPr>
          </a:p>
        </p:txBody>
      </p:sp>
      <p:sp>
        <p:nvSpPr>
          <p:cNvPr id="7" name="Text Placeholder 4"/>
          <p:cNvSpPr txBox="1">
            <a:spLocks/>
          </p:cNvSpPr>
          <p:nvPr/>
        </p:nvSpPr>
        <p:spPr bwMode="auto">
          <a:xfrm>
            <a:off x="0" y="6437113"/>
            <a:ext cx="9865242" cy="3113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sz="2800">
                <a:solidFill>
                  <a:schemeClr val="tx1"/>
                </a:solidFill>
                <a:latin typeface="Arial" pitchFamily="34" charset="0"/>
                <a:cs typeface="Cordia New" pitchFamily="34" charset="-34"/>
              </a:defRPr>
            </a:lvl1pPr>
            <a:lvl2pPr marL="742950" indent="-285750" eaLnBrk="0" hangingPunct="0">
              <a:defRPr sz="2800">
                <a:solidFill>
                  <a:schemeClr val="tx1"/>
                </a:solidFill>
                <a:latin typeface="Arial" pitchFamily="34" charset="0"/>
                <a:cs typeface="Cordia New" pitchFamily="34" charset="-34"/>
              </a:defRPr>
            </a:lvl2pPr>
            <a:lvl3pPr marL="1143000" indent="-228600" eaLnBrk="0" hangingPunct="0">
              <a:defRPr sz="2800">
                <a:solidFill>
                  <a:schemeClr val="tx1"/>
                </a:solidFill>
                <a:latin typeface="Arial" pitchFamily="34" charset="0"/>
                <a:cs typeface="Cordia New" pitchFamily="34" charset="-34"/>
              </a:defRPr>
            </a:lvl3pPr>
            <a:lvl4pPr marL="1600200" indent="-228600" eaLnBrk="0" hangingPunct="0">
              <a:defRPr sz="2800">
                <a:solidFill>
                  <a:schemeClr val="tx1"/>
                </a:solidFill>
                <a:latin typeface="Arial" pitchFamily="34" charset="0"/>
                <a:cs typeface="Cordia New" pitchFamily="34" charset="-34"/>
              </a:defRPr>
            </a:lvl4pPr>
            <a:lvl5pPr marL="2057400" indent="-228600" eaLnBrk="0" hangingPunct="0">
              <a:defRPr sz="2800">
                <a:solidFill>
                  <a:schemeClr val="tx1"/>
                </a:solidFill>
                <a:latin typeface="Arial" pitchFamily="34" charset="0"/>
                <a:cs typeface="Cordia New" pitchFamily="34" charset="-34"/>
              </a:defRPr>
            </a:lvl5pPr>
            <a:lvl6pPr marL="2514600" indent="-228600" eaLnBrk="0" fontAlgn="base" hangingPunct="0">
              <a:spcBef>
                <a:spcPct val="0"/>
              </a:spcBef>
              <a:spcAft>
                <a:spcPct val="0"/>
              </a:spcAft>
              <a:defRPr sz="2800">
                <a:solidFill>
                  <a:schemeClr val="tx1"/>
                </a:solidFill>
                <a:latin typeface="Arial" pitchFamily="34" charset="0"/>
                <a:cs typeface="Cordia New" pitchFamily="34" charset="-34"/>
              </a:defRPr>
            </a:lvl6pPr>
            <a:lvl7pPr marL="2971800" indent="-228600" eaLnBrk="0" fontAlgn="base" hangingPunct="0">
              <a:spcBef>
                <a:spcPct val="0"/>
              </a:spcBef>
              <a:spcAft>
                <a:spcPct val="0"/>
              </a:spcAft>
              <a:defRPr sz="2800">
                <a:solidFill>
                  <a:schemeClr val="tx1"/>
                </a:solidFill>
                <a:latin typeface="Arial" pitchFamily="34" charset="0"/>
                <a:cs typeface="Cordia New" pitchFamily="34" charset="-34"/>
              </a:defRPr>
            </a:lvl7pPr>
            <a:lvl8pPr marL="3429000" indent="-228600" eaLnBrk="0" fontAlgn="base" hangingPunct="0">
              <a:spcBef>
                <a:spcPct val="0"/>
              </a:spcBef>
              <a:spcAft>
                <a:spcPct val="0"/>
              </a:spcAft>
              <a:defRPr sz="2800">
                <a:solidFill>
                  <a:schemeClr val="tx1"/>
                </a:solidFill>
                <a:latin typeface="Arial" pitchFamily="34" charset="0"/>
                <a:cs typeface="Cordia New" pitchFamily="34" charset="-34"/>
              </a:defRPr>
            </a:lvl8pPr>
            <a:lvl9pPr marL="3886200" indent="-228600" eaLnBrk="0" fontAlgn="base" hangingPunct="0">
              <a:spcBef>
                <a:spcPct val="0"/>
              </a:spcBef>
              <a:spcAft>
                <a:spcPct val="0"/>
              </a:spcAft>
              <a:defRPr sz="2800">
                <a:solidFill>
                  <a:schemeClr val="tx1"/>
                </a:solidFill>
                <a:latin typeface="Arial" pitchFamily="34" charset="0"/>
                <a:cs typeface="Cordia New" pitchFamily="34" charset="-34"/>
              </a:defRPr>
            </a:lvl9pPr>
          </a:lstStyle>
          <a:p>
            <a:pPr fontAlgn="base">
              <a:spcBef>
                <a:spcPct val="20000"/>
              </a:spcBef>
              <a:spcAft>
                <a:spcPct val="0"/>
              </a:spcAft>
            </a:pPr>
            <a:r>
              <a:rPr lang="en-US" sz="900" dirty="0">
                <a:solidFill>
                  <a:prstClr val="black"/>
                </a:solidFill>
              </a:rPr>
              <a:t>Source : Prepared by </a:t>
            </a:r>
            <a:r>
              <a:rPr lang="en-US" sz="900" dirty="0">
                <a:solidFill>
                  <a:prstClr val="black"/>
                </a:solidFill>
                <a:hlinkClick r:id="rId3"/>
              </a:rPr>
              <a:t>www.aidsdatahub.org</a:t>
            </a:r>
            <a:r>
              <a:rPr lang="en-US" sz="900" dirty="0">
                <a:solidFill>
                  <a:prstClr val="black"/>
                </a:solidFill>
              </a:rPr>
              <a:t> based on </a:t>
            </a:r>
            <a:r>
              <a:rPr lang="en-US" sz="900" dirty="0"/>
              <a:t>Demographic and Health Survey (DHS) Reports and Multiple Indicator Cluster Survey (MICS) Reports</a:t>
            </a:r>
            <a:endParaRPr lang="en-US" sz="900" dirty="0">
              <a:solidFill>
                <a:prstClr val="black"/>
              </a:solidFill>
            </a:endParaRPr>
          </a:p>
        </p:txBody>
      </p:sp>
      <p:graphicFrame>
        <p:nvGraphicFramePr>
          <p:cNvPr id="9" name="Chart 8">
            <a:extLst>
              <a:ext uri="{FF2B5EF4-FFF2-40B4-BE49-F238E27FC236}">
                <a16:creationId xmlns:a16="http://schemas.microsoft.com/office/drawing/2014/main" id="{8EC567AB-AB6E-4D31-A4B2-63ADE32612E1}"/>
              </a:ext>
            </a:extLst>
          </p:cNvPr>
          <p:cNvGraphicFramePr>
            <a:graphicFrameLocks noGrp="1"/>
          </p:cNvGraphicFramePr>
          <p:nvPr>
            <p:extLst>
              <p:ext uri="{D42A27DB-BD31-4B8C-83A1-F6EECF244321}">
                <p14:modId xmlns:p14="http://schemas.microsoft.com/office/powerpoint/2010/main" val="1693485203"/>
              </p:ext>
            </p:extLst>
          </p:nvPr>
        </p:nvGraphicFramePr>
        <p:xfrm>
          <a:off x="1" y="1819275"/>
          <a:ext cx="12192000" cy="5038725"/>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63382723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9410" name="Title 1"/>
          <p:cNvSpPr>
            <a:spLocks noGrp="1"/>
          </p:cNvSpPr>
          <p:nvPr>
            <p:ph type="title"/>
          </p:nvPr>
        </p:nvSpPr>
        <p:spPr bwMode="auto">
          <a:xfrm>
            <a:off x="152400" y="1447800"/>
            <a:ext cx="12039600" cy="504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Autofit/>
          </a:bodyPr>
          <a:lstStyle/>
          <a:p>
            <a:r>
              <a:rPr lang="en-US" dirty="0">
                <a:ea typeface="SimSun" pitchFamily="2" charset="-122"/>
                <a:cs typeface="Cordia New" pitchFamily="34" charset="-34"/>
              </a:rPr>
              <a:t>Proportion of young people (15-24) who received an HIV test in the last 12 months and knew the results, 2014-2021</a:t>
            </a:r>
            <a:endParaRPr lang="en-US" dirty="0">
              <a:cs typeface="Cordia New" pitchFamily="34" charset="-34"/>
            </a:endParaRPr>
          </a:p>
        </p:txBody>
      </p:sp>
      <p:sp>
        <p:nvSpPr>
          <p:cNvPr id="3" name="Slide Number Placeholder 2"/>
          <p:cNvSpPr>
            <a:spLocks noGrp="1"/>
          </p:cNvSpPr>
          <p:nvPr>
            <p:ph type="sldNum" sz="quarter" idx="10"/>
          </p:nvPr>
        </p:nvSpPr>
        <p:spPr/>
        <p:txBody>
          <a:bodyPr/>
          <a:lstStyle/>
          <a:p>
            <a:pPr>
              <a:defRPr/>
            </a:pPr>
            <a:fld id="{1B844317-B434-4091-9E94-B6C4890C73C4}" type="slidenum">
              <a:rPr lang="th-TH" smtClean="0">
                <a:solidFill>
                  <a:prstClr val="black">
                    <a:tint val="75000"/>
                  </a:prstClr>
                </a:solidFill>
              </a:rPr>
              <a:pPr>
                <a:defRPr/>
              </a:pPr>
              <a:t>18</a:t>
            </a:fld>
            <a:endParaRPr lang="th-TH" dirty="0">
              <a:solidFill>
                <a:prstClr val="black">
                  <a:tint val="75000"/>
                </a:prstClr>
              </a:solidFill>
            </a:endParaRPr>
          </a:p>
        </p:txBody>
      </p:sp>
      <p:sp>
        <p:nvSpPr>
          <p:cNvPr id="7" name="Text Placeholder 4"/>
          <p:cNvSpPr txBox="1">
            <a:spLocks/>
          </p:cNvSpPr>
          <p:nvPr/>
        </p:nvSpPr>
        <p:spPr bwMode="auto">
          <a:xfrm>
            <a:off x="0" y="6437113"/>
            <a:ext cx="9865242" cy="3113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sz="2800">
                <a:solidFill>
                  <a:schemeClr val="tx1"/>
                </a:solidFill>
                <a:latin typeface="Arial" pitchFamily="34" charset="0"/>
                <a:cs typeface="Cordia New" pitchFamily="34" charset="-34"/>
              </a:defRPr>
            </a:lvl1pPr>
            <a:lvl2pPr marL="742950" indent="-285750" eaLnBrk="0" hangingPunct="0">
              <a:defRPr sz="2800">
                <a:solidFill>
                  <a:schemeClr val="tx1"/>
                </a:solidFill>
                <a:latin typeface="Arial" pitchFamily="34" charset="0"/>
                <a:cs typeface="Cordia New" pitchFamily="34" charset="-34"/>
              </a:defRPr>
            </a:lvl2pPr>
            <a:lvl3pPr marL="1143000" indent="-228600" eaLnBrk="0" hangingPunct="0">
              <a:defRPr sz="2800">
                <a:solidFill>
                  <a:schemeClr val="tx1"/>
                </a:solidFill>
                <a:latin typeface="Arial" pitchFamily="34" charset="0"/>
                <a:cs typeface="Cordia New" pitchFamily="34" charset="-34"/>
              </a:defRPr>
            </a:lvl3pPr>
            <a:lvl4pPr marL="1600200" indent="-228600" eaLnBrk="0" hangingPunct="0">
              <a:defRPr sz="2800">
                <a:solidFill>
                  <a:schemeClr val="tx1"/>
                </a:solidFill>
                <a:latin typeface="Arial" pitchFamily="34" charset="0"/>
                <a:cs typeface="Cordia New" pitchFamily="34" charset="-34"/>
              </a:defRPr>
            </a:lvl4pPr>
            <a:lvl5pPr marL="2057400" indent="-228600" eaLnBrk="0" hangingPunct="0">
              <a:defRPr sz="2800">
                <a:solidFill>
                  <a:schemeClr val="tx1"/>
                </a:solidFill>
                <a:latin typeface="Arial" pitchFamily="34" charset="0"/>
                <a:cs typeface="Cordia New" pitchFamily="34" charset="-34"/>
              </a:defRPr>
            </a:lvl5pPr>
            <a:lvl6pPr marL="2514600" indent="-228600" eaLnBrk="0" fontAlgn="base" hangingPunct="0">
              <a:spcBef>
                <a:spcPct val="0"/>
              </a:spcBef>
              <a:spcAft>
                <a:spcPct val="0"/>
              </a:spcAft>
              <a:defRPr sz="2800">
                <a:solidFill>
                  <a:schemeClr val="tx1"/>
                </a:solidFill>
                <a:latin typeface="Arial" pitchFamily="34" charset="0"/>
                <a:cs typeface="Cordia New" pitchFamily="34" charset="-34"/>
              </a:defRPr>
            </a:lvl6pPr>
            <a:lvl7pPr marL="2971800" indent="-228600" eaLnBrk="0" fontAlgn="base" hangingPunct="0">
              <a:spcBef>
                <a:spcPct val="0"/>
              </a:spcBef>
              <a:spcAft>
                <a:spcPct val="0"/>
              </a:spcAft>
              <a:defRPr sz="2800">
                <a:solidFill>
                  <a:schemeClr val="tx1"/>
                </a:solidFill>
                <a:latin typeface="Arial" pitchFamily="34" charset="0"/>
                <a:cs typeface="Cordia New" pitchFamily="34" charset="-34"/>
              </a:defRPr>
            </a:lvl7pPr>
            <a:lvl8pPr marL="3429000" indent="-228600" eaLnBrk="0" fontAlgn="base" hangingPunct="0">
              <a:spcBef>
                <a:spcPct val="0"/>
              </a:spcBef>
              <a:spcAft>
                <a:spcPct val="0"/>
              </a:spcAft>
              <a:defRPr sz="2800">
                <a:solidFill>
                  <a:schemeClr val="tx1"/>
                </a:solidFill>
                <a:latin typeface="Arial" pitchFamily="34" charset="0"/>
                <a:cs typeface="Cordia New" pitchFamily="34" charset="-34"/>
              </a:defRPr>
            </a:lvl8pPr>
            <a:lvl9pPr marL="3886200" indent="-228600" eaLnBrk="0" fontAlgn="base" hangingPunct="0">
              <a:spcBef>
                <a:spcPct val="0"/>
              </a:spcBef>
              <a:spcAft>
                <a:spcPct val="0"/>
              </a:spcAft>
              <a:defRPr sz="2800">
                <a:solidFill>
                  <a:schemeClr val="tx1"/>
                </a:solidFill>
                <a:latin typeface="Arial" pitchFamily="34" charset="0"/>
                <a:cs typeface="Cordia New" pitchFamily="34" charset="-34"/>
              </a:defRPr>
            </a:lvl9pPr>
          </a:lstStyle>
          <a:p>
            <a:pPr fontAlgn="base">
              <a:spcBef>
                <a:spcPct val="20000"/>
              </a:spcBef>
              <a:spcAft>
                <a:spcPct val="0"/>
              </a:spcAft>
            </a:pPr>
            <a:r>
              <a:rPr lang="en-US" sz="900" dirty="0">
                <a:solidFill>
                  <a:prstClr val="black"/>
                </a:solidFill>
              </a:rPr>
              <a:t>Source : Prepared by </a:t>
            </a:r>
            <a:r>
              <a:rPr lang="en-US" sz="900" dirty="0">
                <a:solidFill>
                  <a:prstClr val="black"/>
                </a:solidFill>
                <a:hlinkClick r:id="rId3"/>
              </a:rPr>
              <a:t>www.aidsdatahub.org</a:t>
            </a:r>
            <a:r>
              <a:rPr lang="en-US" sz="900" dirty="0">
                <a:solidFill>
                  <a:prstClr val="black"/>
                </a:solidFill>
              </a:rPr>
              <a:t> based on </a:t>
            </a:r>
            <a:r>
              <a:rPr lang="en-US" sz="900" dirty="0"/>
              <a:t>Demographic and Health Survey (DHS) Reports and Multiple Indicator Cluster Survey (MICS) Reports</a:t>
            </a:r>
            <a:endParaRPr lang="en-US" sz="900" dirty="0">
              <a:solidFill>
                <a:prstClr val="black"/>
              </a:solidFill>
            </a:endParaRPr>
          </a:p>
        </p:txBody>
      </p:sp>
      <p:graphicFrame>
        <p:nvGraphicFramePr>
          <p:cNvPr id="8" name="Chart 7">
            <a:extLst>
              <a:ext uri="{FF2B5EF4-FFF2-40B4-BE49-F238E27FC236}">
                <a16:creationId xmlns:a16="http://schemas.microsoft.com/office/drawing/2014/main" id="{9250DF2A-D08B-408E-85AA-D34971DD5546}"/>
              </a:ext>
            </a:extLst>
          </p:cNvPr>
          <p:cNvGraphicFramePr>
            <a:graphicFrameLocks noGrp="1"/>
          </p:cNvGraphicFramePr>
          <p:nvPr>
            <p:extLst>
              <p:ext uri="{D42A27DB-BD31-4B8C-83A1-F6EECF244321}">
                <p14:modId xmlns:p14="http://schemas.microsoft.com/office/powerpoint/2010/main" val="4194676473"/>
              </p:ext>
            </p:extLst>
          </p:nvPr>
        </p:nvGraphicFramePr>
        <p:xfrm>
          <a:off x="0" y="2209800"/>
          <a:ext cx="12202886" cy="4659086"/>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07234455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9410" name="Title 1"/>
          <p:cNvSpPr>
            <a:spLocks noGrp="1"/>
          </p:cNvSpPr>
          <p:nvPr>
            <p:ph type="title"/>
          </p:nvPr>
        </p:nvSpPr>
        <p:spPr bwMode="auto">
          <a:xfrm>
            <a:off x="152400" y="1447800"/>
            <a:ext cx="12039600" cy="504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Autofit/>
          </a:bodyPr>
          <a:lstStyle/>
          <a:p>
            <a:r>
              <a:rPr lang="en-US" dirty="0">
                <a:ea typeface="SimSun" pitchFamily="2" charset="-122"/>
                <a:cs typeface="Cordia New" pitchFamily="34" charset="-34"/>
              </a:rPr>
              <a:t>Knowledge of where to get an HIV test, and HIV testing coverage among young people (15-24) in Pacific Island countries, 2018-2020</a:t>
            </a:r>
            <a:endParaRPr lang="en-US" dirty="0">
              <a:cs typeface="Cordia New" pitchFamily="34" charset="-34"/>
            </a:endParaRPr>
          </a:p>
        </p:txBody>
      </p:sp>
      <p:sp>
        <p:nvSpPr>
          <p:cNvPr id="3" name="Slide Number Placeholder 2"/>
          <p:cNvSpPr>
            <a:spLocks noGrp="1"/>
          </p:cNvSpPr>
          <p:nvPr>
            <p:ph type="sldNum" sz="quarter" idx="10"/>
          </p:nvPr>
        </p:nvSpPr>
        <p:spPr/>
        <p:txBody>
          <a:bodyPr/>
          <a:lstStyle/>
          <a:p>
            <a:pPr>
              <a:defRPr/>
            </a:pPr>
            <a:fld id="{1B844317-B434-4091-9E94-B6C4890C73C4}" type="slidenum">
              <a:rPr lang="th-TH" smtClean="0">
                <a:solidFill>
                  <a:prstClr val="black">
                    <a:tint val="75000"/>
                  </a:prstClr>
                </a:solidFill>
              </a:rPr>
              <a:pPr>
                <a:defRPr/>
              </a:pPr>
              <a:t>19</a:t>
            </a:fld>
            <a:endParaRPr lang="th-TH" dirty="0">
              <a:solidFill>
                <a:prstClr val="black">
                  <a:tint val="75000"/>
                </a:prstClr>
              </a:solidFill>
            </a:endParaRPr>
          </a:p>
        </p:txBody>
      </p:sp>
      <p:sp>
        <p:nvSpPr>
          <p:cNvPr id="7" name="Text Placeholder 4"/>
          <p:cNvSpPr txBox="1">
            <a:spLocks/>
          </p:cNvSpPr>
          <p:nvPr/>
        </p:nvSpPr>
        <p:spPr bwMode="auto">
          <a:xfrm>
            <a:off x="0" y="6437113"/>
            <a:ext cx="9865242" cy="3113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sz="2800">
                <a:solidFill>
                  <a:schemeClr val="tx1"/>
                </a:solidFill>
                <a:latin typeface="Arial" pitchFamily="34" charset="0"/>
                <a:cs typeface="Cordia New" pitchFamily="34" charset="-34"/>
              </a:defRPr>
            </a:lvl1pPr>
            <a:lvl2pPr marL="742950" indent="-285750" eaLnBrk="0" hangingPunct="0">
              <a:defRPr sz="2800">
                <a:solidFill>
                  <a:schemeClr val="tx1"/>
                </a:solidFill>
                <a:latin typeface="Arial" pitchFamily="34" charset="0"/>
                <a:cs typeface="Cordia New" pitchFamily="34" charset="-34"/>
              </a:defRPr>
            </a:lvl2pPr>
            <a:lvl3pPr marL="1143000" indent="-228600" eaLnBrk="0" hangingPunct="0">
              <a:defRPr sz="2800">
                <a:solidFill>
                  <a:schemeClr val="tx1"/>
                </a:solidFill>
                <a:latin typeface="Arial" pitchFamily="34" charset="0"/>
                <a:cs typeface="Cordia New" pitchFamily="34" charset="-34"/>
              </a:defRPr>
            </a:lvl3pPr>
            <a:lvl4pPr marL="1600200" indent="-228600" eaLnBrk="0" hangingPunct="0">
              <a:defRPr sz="2800">
                <a:solidFill>
                  <a:schemeClr val="tx1"/>
                </a:solidFill>
                <a:latin typeface="Arial" pitchFamily="34" charset="0"/>
                <a:cs typeface="Cordia New" pitchFamily="34" charset="-34"/>
              </a:defRPr>
            </a:lvl4pPr>
            <a:lvl5pPr marL="2057400" indent="-228600" eaLnBrk="0" hangingPunct="0">
              <a:defRPr sz="2800">
                <a:solidFill>
                  <a:schemeClr val="tx1"/>
                </a:solidFill>
                <a:latin typeface="Arial" pitchFamily="34" charset="0"/>
                <a:cs typeface="Cordia New" pitchFamily="34" charset="-34"/>
              </a:defRPr>
            </a:lvl5pPr>
            <a:lvl6pPr marL="2514600" indent="-228600" eaLnBrk="0" fontAlgn="base" hangingPunct="0">
              <a:spcBef>
                <a:spcPct val="0"/>
              </a:spcBef>
              <a:spcAft>
                <a:spcPct val="0"/>
              </a:spcAft>
              <a:defRPr sz="2800">
                <a:solidFill>
                  <a:schemeClr val="tx1"/>
                </a:solidFill>
                <a:latin typeface="Arial" pitchFamily="34" charset="0"/>
                <a:cs typeface="Cordia New" pitchFamily="34" charset="-34"/>
              </a:defRPr>
            </a:lvl6pPr>
            <a:lvl7pPr marL="2971800" indent="-228600" eaLnBrk="0" fontAlgn="base" hangingPunct="0">
              <a:spcBef>
                <a:spcPct val="0"/>
              </a:spcBef>
              <a:spcAft>
                <a:spcPct val="0"/>
              </a:spcAft>
              <a:defRPr sz="2800">
                <a:solidFill>
                  <a:schemeClr val="tx1"/>
                </a:solidFill>
                <a:latin typeface="Arial" pitchFamily="34" charset="0"/>
                <a:cs typeface="Cordia New" pitchFamily="34" charset="-34"/>
              </a:defRPr>
            </a:lvl7pPr>
            <a:lvl8pPr marL="3429000" indent="-228600" eaLnBrk="0" fontAlgn="base" hangingPunct="0">
              <a:spcBef>
                <a:spcPct val="0"/>
              </a:spcBef>
              <a:spcAft>
                <a:spcPct val="0"/>
              </a:spcAft>
              <a:defRPr sz="2800">
                <a:solidFill>
                  <a:schemeClr val="tx1"/>
                </a:solidFill>
                <a:latin typeface="Arial" pitchFamily="34" charset="0"/>
                <a:cs typeface="Cordia New" pitchFamily="34" charset="-34"/>
              </a:defRPr>
            </a:lvl8pPr>
            <a:lvl9pPr marL="3886200" indent="-228600" eaLnBrk="0" fontAlgn="base" hangingPunct="0">
              <a:spcBef>
                <a:spcPct val="0"/>
              </a:spcBef>
              <a:spcAft>
                <a:spcPct val="0"/>
              </a:spcAft>
              <a:defRPr sz="2800">
                <a:solidFill>
                  <a:schemeClr val="tx1"/>
                </a:solidFill>
                <a:latin typeface="Arial" pitchFamily="34" charset="0"/>
                <a:cs typeface="Cordia New" pitchFamily="34" charset="-34"/>
              </a:defRPr>
            </a:lvl9pPr>
          </a:lstStyle>
          <a:p>
            <a:pPr fontAlgn="base">
              <a:spcBef>
                <a:spcPct val="20000"/>
              </a:spcBef>
              <a:spcAft>
                <a:spcPct val="0"/>
              </a:spcAft>
            </a:pPr>
            <a:r>
              <a:rPr lang="en-US" sz="900" dirty="0">
                <a:solidFill>
                  <a:prstClr val="black"/>
                </a:solidFill>
              </a:rPr>
              <a:t>Source : Prepared by </a:t>
            </a:r>
            <a:r>
              <a:rPr lang="en-US" sz="900" dirty="0">
                <a:solidFill>
                  <a:prstClr val="black"/>
                </a:solidFill>
                <a:hlinkClick r:id="rId3"/>
              </a:rPr>
              <a:t>www.aidsdatahub.org</a:t>
            </a:r>
            <a:r>
              <a:rPr lang="en-US" sz="900" dirty="0">
                <a:solidFill>
                  <a:prstClr val="black"/>
                </a:solidFill>
              </a:rPr>
              <a:t> based on </a:t>
            </a:r>
            <a:r>
              <a:rPr lang="en-US" sz="900" dirty="0"/>
              <a:t>Demographic and Health Survey (DHS) Reports and Multiple Indicator Cluster Survey (MICS) Reports</a:t>
            </a:r>
            <a:endParaRPr lang="en-US" sz="900" dirty="0">
              <a:solidFill>
                <a:prstClr val="black"/>
              </a:solidFill>
            </a:endParaRPr>
          </a:p>
        </p:txBody>
      </p:sp>
      <p:graphicFrame>
        <p:nvGraphicFramePr>
          <p:cNvPr id="6" name="Chart 5">
            <a:extLst>
              <a:ext uri="{FF2B5EF4-FFF2-40B4-BE49-F238E27FC236}">
                <a16:creationId xmlns:a16="http://schemas.microsoft.com/office/drawing/2014/main" id="{57E03C2D-0126-4C02-BAA2-7465688CA1BC}"/>
              </a:ext>
            </a:extLst>
          </p:cNvPr>
          <p:cNvGraphicFramePr>
            <a:graphicFrameLocks noGrp="1"/>
          </p:cNvGraphicFramePr>
          <p:nvPr>
            <p:extLst>
              <p:ext uri="{D42A27DB-BD31-4B8C-83A1-F6EECF244321}">
                <p14:modId xmlns:p14="http://schemas.microsoft.com/office/powerpoint/2010/main" val="1654615820"/>
              </p:ext>
            </p:extLst>
          </p:nvPr>
        </p:nvGraphicFramePr>
        <p:xfrm>
          <a:off x="174171" y="2481264"/>
          <a:ext cx="5760720" cy="3876675"/>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9" name="Chart 8">
            <a:extLst>
              <a:ext uri="{FF2B5EF4-FFF2-40B4-BE49-F238E27FC236}">
                <a16:creationId xmlns:a16="http://schemas.microsoft.com/office/drawing/2014/main" id="{CB1C2038-BCC3-4265-80C0-6D9421D87C9F}"/>
              </a:ext>
            </a:extLst>
          </p:cNvPr>
          <p:cNvGraphicFramePr>
            <a:graphicFrameLocks noGrp="1"/>
          </p:cNvGraphicFramePr>
          <p:nvPr>
            <p:extLst>
              <p:ext uri="{D42A27DB-BD31-4B8C-83A1-F6EECF244321}">
                <p14:modId xmlns:p14="http://schemas.microsoft.com/office/powerpoint/2010/main" val="2056784"/>
              </p:ext>
            </p:extLst>
          </p:nvPr>
        </p:nvGraphicFramePr>
        <p:xfrm>
          <a:off x="6172200" y="2481264"/>
          <a:ext cx="5760720" cy="3816350"/>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320211852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lide Number Placeholder 9"/>
          <p:cNvSpPr>
            <a:spLocks noGrp="1"/>
          </p:cNvSpPr>
          <p:nvPr>
            <p:ph type="sldNum" sz="quarter" idx="15"/>
          </p:nvPr>
        </p:nvSpPr>
        <p:spPr/>
        <p:txBody>
          <a:bodyPr/>
          <a:lstStyle/>
          <a:p>
            <a:pPr>
              <a:defRPr/>
            </a:pPr>
            <a:fld id="{E19C7FDC-6A03-401C-9A12-EC31BE8A0E6F}" type="slidenum">
              <a:rPr lang="th-TH">
                <a:solidFill>
                  <a:prstClr val="black">
                    <a:tint val="75000"/>
                  </a:prstClr>
                </a:solidFill>
              </a:rPr>
              <a:pPr>
                <a:defRPr/>
              </a:pPr>
              <a:t>2</a:t>
            </a:fld>
            <a:endParaRPr lang="th-TH" dirty="0">
              <a:solidFill>
                <a:prstClr val="black">
                  <a:tint val="75000"/>
                </a:prstClr>
              </a:solidFill>
            </a:endParaRPr>
          </a:p>
        </p:txBody>
      </p:sp>
      <p:sp>
        <p:nvSpPr>
          <p:cNvPr id="29699" name="Subtitle 4"/>
          <p:cNvSpPr>
            <a:spLocks noGrp="1"/>
          </p:cNvSpPr>
          <p:nvPr>
            <p:ph type="subTitle" idx="1"/>
          </p:nvPr>
        </p:nvSpPr>
        <p:spPr bwMode="auto">
          <a:xfrm>
            <a:off x="416922" y="2286000"/>
            <a:ext cx="8077200" cy="34480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rmAutofit/>
          </a:bodyPr>
          <a:lstStyle/>
          <a:p>
            <a:pPr fontAlgn="base">
              <a:spcAft>
                <a:spcPct val="0"/>
              </a:spcAft>
            </a:pPr>
            <a:r>
              <a:rPr lang="en-US" dirty="0">
                <a:cs typeface="Cordia New" pitchFamily="34" charset="-34"/>
                <a:hlinkClick r:id="rId2" action="ppaction://hlinksldjump"/>
              </a:rPr>
              <a:t>HIV prevalence and epidemiology </a:t>
            </a:r>
            <a:endParaRPr lang="en-US" dirty="0">
              <a:cs typeface="Cordia New" pitchFamily="34" charset="-34"/>
            </a:endParaRPr>
          </a:p>
          <a:p>
            <a:pPr fontAlgn="base">
              <a:spcAft>
                <a:spcPct val="0"/>
              </a:spcAft>
            </a:pPr>
            <a:r>
              <a:rPr lang="en-US" dirty="0">
                <a:cs typeface="Cordia New" pitchFamily="34" charset="-34"/>
                <a:hlinkClick r:id="rId3" action="ppaction://hlinksldjump"/>
              </a:rPr>
              <a:t>Risk behaviors</a:t>
            </a:r>
            <a:endParaRPr lang="en-US" dirty="0">
              <a:cs typeface="Cordia New" pitchFamily="34" charset="-34"/>
            </a:endParaRPr>
          </a:p>
          <a:p>
            <a:pPr fontAlgn="base">
              <a:spcAft>
                <a:spcPct val="0"/>
              </a:spcAft>
            </a:pPr>
            <a:r>
              <a:rPr lang="en-US" dirty="0">
                <a:cs typeface="Cordia New" pitchFamily="34" charset="-34"/>
                <a:hlinkClick r:id="rId4" action="ppaction://hlinksldjump"/>
              </a:rPr>
              <a:t>Vulnerability and HIV knowledge </a:t>
            </a:r>
            <a:endParaRPr lang="en-US" dirty="0">
              <a:cs typeface="Cordia New" pitchFamily="34" charset="-34"/>
            </a:endParaRPr>
          </a:p>
          <a:p>
            <a:pPr fontAlgn="base">
              <a:spcAft>
                <a:spcPct val="0"/>
              </a:spcAft>
            </a:pPr>
            <a:r>
              <a:rPr lang="en-US" dirty="0">
                <a:cs typeface="Cordia New" pitchFamily="34" charset="-34"/>
                <a:hlinkClick r:id="rId5" action="ppaction://hlinksldjump"/>
              </a:rPr>
              <a:t>National response </a:t>
            </a:r>
            <a:endParaRPr lang="en-US" dirty="0">
              <a:cs typeface="Cordia New" pitchFamily="34" charset="-34"/>
            </a:endParaRPr>
          </a:p>
        </p:txBody>
      </p:sp>
      <p:sp>
        <p:nvSpPr>
          <p:cNvPr id="29700" name="Title 3"/>
          <p:cNvSpPr>
            <a:spLocks noGrp="1"/>
          </p:cNvSpPr>
          <p:nvPr>
            <p:ph type="title"/>
          </p:nvPr>
        </p:nvSpPr>
        <p:spPr bwMode="auto">
          <a:xfrm>
            <a:off x="381000" y="1676400"/>
            <a:ext cx="8402637" cy="50323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Autofit/>
          </a:bodyPr>
          <a:lstStyle/>
          <a:p>
            <a:pPr eaLnBrk="1" hangingPunct="1"/>
            <a:r>
              <a:rPr lang="en-US" dirty="0">
                <a:cs typeface="Cordia New" pitchFamily="34" charset="-34"/>
              </a:rPr>
              <a:t>CONTENT</a:t>
            </a:r>
            <a:endParaRPr lang="th-TH" dirty="0"/>
          </a:p>
        </p:txBody>
      </p:sp>
    </p:spTree>
    <p:extLst>
      <p:ext uri="{BB962C8B-B14F-4D97-AF65-F5344CB8AC3E}">
        <p14:creationId xmlns:p14="http://schemas.microsoft.com/office/powerpoint/2010/main" val="216902090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100668" y="0"/>
            <a:ext cx="11954312" cy="629174"/>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Autofit/>
          </a:bodyPr>
          <a:lstStyle/>
          <a:p>
            <a:pPr eaLnBrk="0" fontAlgn="base" hangingPunct="0">
              <a:spcAft>
                <a:spcPct val="0"/>
              </a:spcAft>
            </a:pPr>
            <a:r>
              <a:rPr lang="en-US" sz="2000" b="1" dirty="0">
                <a:solidFill>
                  <a:srgbClr val="C00000"/>
                </a:solidFill>
                <a:latin typeface="Arial" panose="020B0604020202020204" pitchFamily="34" charset="0"/>
                <a:ea typeface="SimSun" pitchFamily="2" charset="-122"/>
                <a:cs typeface="Arial" panose="020B0604020202020204" pitchFamily="34" charset="0"/>
              </a:rPr>
              <a:t>Laws and regulations that allow adolescents (10-19 years) to seek services without parental/spousal consent, countries where data is available, 2013-2019 </a:t>
            </a:r>
            <a:endParaRPr lang="en-GB" sz="2000" b="1" dirty="0">
              <a:solidFill>
                <a:srgbClr val="C00000"/>
              </a:solidFill>
              <a:latin typeface="Arial" panose="020B0604020202020204" pitchFamily="34" charset="0"/>
              <a:ea typeface="SimSun" pitchFamily="2" charset="-122"/>
              <a:cs typeface="Arial" panose="020B0604020202020204" pitchFamily="34" charset="0"/>
            </a:endParaRPr>
          </a:p>
        </p:txBody>
      </p:sp>
      <p:grpSp>
        <p:nvGrpSpPr>
          <p:cNvPr id="12" name="Group 11"/>
          <p:cNvGrpSpPr/>
          <p:nvPr/>
        </p:nvGrpSpPr>
        <p:grpSpPr>
          <a:xfrm>
            <a:off x="10176544" y="2089722"/>
            <a:ext cx="2015456" cy="1274921"/>
            <a:chOff x="7425247" y="3810000"/>
            <a:chExt cx="1615556" cy="1274921"/>
          </a:xfrm>
        </p:grpSpPr>
        <p:sp>
          <p:nvSpPr>
            <p:cNvPr id="6" name="TextBox 5"/>
            <p:cNvSpPr txBox="1"/>
            <p:nvPr/>
          </p:nvSpPr>
          <p:spPr>
            <a:xfrm>
              <a:off x="7425247" y="3869323"/>
              <a:ext cx="228600" cy="200055"/>
            </a:xfrm>
            <a:prstGeom prst="rect">
              <a:avLst/>
            </a:prstGeom>
            <a:solidFill>
              <a:srgbClr val="33CCCC"/>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7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7" name="TextBox 6"/>
            <p:cNvSpPr txBox="1"/>
            <p:nvPr/>
          </p:nvSpPr>
          <p:spPr>
            <a:xfrm>
              <a:off x="7425247" y="4202698"/>
              <a:ext cx="228600" cy="200055"/>
            </a:xfrm>
            <a:prstGeom prst="rect">
              <a:avLst/>
            </a:prstGeom>
            <a:solidFill>
              <a:srgbClr val="F26B73"/>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7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8" name="TextBox 7"/>
            <p:cNvSpPr txBox="1"/>
            <p:nvPr/>
          </p:nvSpPr>
          <p:spPr>
            <a:xfrm>
              <a:off x="7425247" y="4555123"/>
              <a:ext cx="228600" cy="200055"/>
            </a:xfrm>
            <a:prstGeom prst="rect">
              <a:avLst/>
            </a:prstGeom>
            <a:solidFill>
              <a:schemeClr val="bg1">
                <a:lumMod val="65000"/>
              </a:schemeClr>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7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9" name="TextBox 8"/>
            <p:cNvSpPr txBox="1"/>
            <p:nvPr/>
          </p:nvSpPr>
          <p:spPr>
            <a:xfrm>
              <a:off x="7647386" y="3810000"/>
              <a:ext cx="533401"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Yes</a:t>
              </a:r>
              <a:endParaRPr kumimoji="0" lang="en-GB" sz="16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10" name="TextBox 9"/>
            <p:cNvSpPr txBox="1"/>
            <p:nvPr/>
          </p:nvSpPr>
          <p:spPr>
            <a:xfrm>
              <a:off x="7647386" y="4156531"/>
              <a:ext cx="533401"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No</a:t>
              </a:r>
              <a:endParaRPr kumimoji="0" lang="en-GB" sz="16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11" name="TextBox 10"/>
            <p:cNvSpPr txBox="1"/>
            <p:nvPr/>
          </p:nvSpPr>
          <p:spPr>
            <a:xfrm>
              <a:off x="7647386" y="4500146"/>
              <a:ext cx="1393417"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No information</a:t>
              </a:r>
              <a:endParaRPr kumimoji="0" lang="en-GB" sz="16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grpSp>
      <p:sp>
        <p:nvSpPr>
          <p:cNvPr id="18" name="Rectangle 17"/>
          <p:cNvSpPr/>
          <p:nvPr/>
        </p:nvSpPr>
        <p:spPr>
          <a:xfrm>
            <a:off x="9894484" y="5169123"/>
            <a:ext cx="2288185" cy="1692771"/>
          </a:xfrm>
          <a:prstGeom prst="rect">
            <a:avLst/>
          </a:prstGeom>
          <a:solidFill>
            <a:schemeClr val="bg1"/>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Source: Prepared by </a:t>
            </a:r>
            <a:r>
              <a:rPr kumimoji="0" lang="en-US" sz="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hlinkClick r:id="rId3"/>
              </a:rPr>
              <a:t>www.aidsdatahub.org</a:t>
            </a:r>
            <a:r>
              <a:rPr kumimoji="0" lang="en-US" sz="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based on information from countries that responded to the Global Maternal, Newborn, Child and Adolescent Health Policy Indicator Surveys (2009-10, 2011-12, 2013-14, 2016) undertaken by Department of Maternal, Newborn, Child and Adolescent Health; World Health Organization -  </a:t>
            </a:r>
            <a:r>
              <a:rPr kumimoji="0" lang="en-US" sz="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hlinkClick r:id="rId4"/>
              </a:rPr>
              <a:t>http://www.who.int/maternal_child_adolescent/epidemiology/policy-indicators/en/</a:t>
            </a:r>
            <a:r>
              <a:rPr kumimoji="0" lang="en-US" sz="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GB" sz="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accessed 04 Sept 2019); and </a:t>
            </a:r>
            <a:r>
              <a:rPr kumimoji="0" lang="en-US" sz="8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itchFamily="34" charset="0"/>
              </a:rPr>
              <a:t>National Commitments and Policies Instrument of Global AIDS Monitoring (GAM) 2017,2018, and 2019</a:t>
            </a:r>
            <a:endParaRPr kumimoji="0" lang="en-GB" sz="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graphicFrame>
        <p:nvGraphicFramePr>
          <p:cNvPr id="3" name="Table 2">
            <a:extLst>
              <a:ext uri="{FF2B5EF4-FFF2-40B4-BE49-F238E27FC236}">
                <a16:creationId xmlns:a16="http://schemas.microsoft.com/office/drawing/2014/main" id="{F6771897-1CEC-47CA-B10F-035AC667818A}"/>
              </a:ext>
            </a:extLst>
          </p:cNvPr>
          <p:cNvGraphicFramePr>
            <a:graphicFrameLocks noGrp="1"/>
          </p:cNvGraphicFramePr>
          <p:nvPr/>
        </p:nvGraphicFramePr>
        <p:xfrm>
          <a:off x="858416" y="629174"/>
          <a:ext cx="8956703" cy="6133441"/>
        </p:xfrm>
        <a:graphic>
          <a:graphicData uri="http://schemas.openxmlformats.org/drawingml/2006/table">
            <a:tbl>
              <a:tblPr/>
              <a:tblGrid>
                <a:gridCol w="3059243">
                  <a:extLst>
                    <a:ext uri="{9D8B030D-6E8A-4147-A177-3AD203B41FA5}">
                      <a16:colId xmlns:a16="http://schemas.microsoft.com/office/drawing/2014/main" val="2424135876"/>
                    </a:ext>
                  </a:extLst>
                </a:gridCol>
                <a:gridCol w="1474365">
                  <a:extLst>
                    <a:ext uri="{9D8B030D-6E8A-4147-A177-3AD203B41FA5}">
                      <a16:colId xmlns:a16="http://schemas.microsoft.com/office/drawing/2014/main" val="357500567"/>
                    </a:ext>
                  </a:extLst>
                </a:gridCol>
                <a:gridCol w="1474365">
                  <a:extLst>
                    <a:ext uri="{9D8B030D-6E8A-4147-A177-3AD203B41FA5}">
                      <a16:colId xmlns:a16="http://schemas.microsoft.com/office/drawing/2014/main" val="2611226238"/>
                    </a:ext>
                  </a:extLst>
                </a:gridCol>
                <a:gridCol w="1474365">
                  <a:extLst>
                    <a:ext uri="{9D8B030D-6E8A-4147-A177-3AD203B41FA5}">
                      <a16:colId xmlns:a16="http://schemas.microsoft.com/office/drawing/2014/main" val="3069939924"/>
                    </a:ext>
                  </a:extLst>
                </a:gridCol>
                <a:gridCol w="1474365">
                  <a:extLst>
                    <a:ext uri="{9D8B030D-6E8A-4147-A177-3AD203B41FA5}">
                      <a16:colId xmlns:a16="http://schemas.microsoft.com/office/drawing/2014/main" val="687176189"/>
                    </a:ext>
                  </a:extLst>
                </a:gridCol>
              </a:tblGrid>
              <a:tr h="682829">
                <a:tc>
                  <a:txBody>
                    <a:bodyPr/>
                    <a:lstStyle/>
                    <a:p>
                      <a:pPr algn="ctr" fontAlgn="ctr"/>
                      <a:r>
                        <a:rPr lang="en-US" sz="1100" b="1" i="0" u="none" strike="noStrike" dirty="0">
                          <a:solidFill>
                            <a:schemeClr val="bg1"/>
                          </a:solidFill>
                          <a:effectLst/>
                          <a:latin typeface="Arial" panose="020B0604020202020204" pitchFamily="34" charset="0"/>
                          <a:cs typeface="Arial" panose="020B0604020202020204" pitchFamily="34" charset="0"/>
                        </a:rPr>
                        <a:t>Country</a:t>
                      </a:r>
                      <a:br>
                        <a:rPr lang="en-US" sz="1100" b="1" i="0" u="none" strike="noStrike" dirty="0">
                          <a:solidFill>
                            <a:schemeClr val="bg1"/>
                          </a:solidFill>
                          <a:effectLst/>
                          <a:latin typeface="Arial" panose="020B0604020202020204" pitchFamily="34" charset="0"/>
                          <a:cs typeface="Arial" panose="020B0604020202020204" pitchFamily="34" charset="0"/>
                        </a:rPr>
                      </a:br>
                      <a:r>
                        <a:rPr lang="en-US" sz="1100" b="1" i="0" u="none" strike="noStrike" dirty="0">
                          <a:solidFill>
                            <a:schemeClr val="bg1"/>
                          </a:solidFill>
                          <a:effectLst/>
                          <a:latin typeface="Arial" panose="020B0604020202020204" pitchFamily="34" charset="0"/>
                          <a:cs typeface="Arial" panose="020B0604020202020204" pitchFamily="34" charset="0"/>
                        </a:rPr>
                        <a:t>(reporting period)</a:t>
                      </a:r>
                    </a:p>
                  </a:txBody>
                  <a:tcPr marL="0" marR="0" marT="0" marB="0" anchor="ctr">
                    <a:lnL>
                      <a:noFill/>
                    </a:lnL>
                    <a:lnR w="12700" cap="flat" cmpd="sng" algn="ctr">
                      <a:solidFill>
                        <a:schemeClr val="bg1"/>
                      </a:solidFill>
                      <a:prstDash val="solid"/>
                      <a:round/>
                      <a:headEnd type="none" w="med" len="med"/>
                      <a:tailEnd type="none" w="med" len="med"/>
                    </a:lnR>
                    <a:lnT>
                      <a:noFill/>
                    </a:lnT>
                    <a:lnB w="12700" cap="flat" cmpd="sng" algn="ctr">
                      <a:solidFill>
                        <a:srgbClr val="00A9A4"/>
                      </a:solidFill>
                      <a:prstDash val="solid"/>
                      <a:round/>
                      <a:headEnd type="none" w="med" len="med"/>
                      <a:tailEnd type="none" w="med" len="med"/>
                    </a:lnB>
                    <a:solidFill>
                      <a:schemeClr val="accent5">
                        <a:lumMod val="75000"/>
                      </a:schemeClr>
                    </a:solidFill>
                  </a:tcPr>
                </a:tc>
                <a:tc>
                  <a:txBody>
                    <a:bodyPr/>
                    <a:lstStyle/>
                    <a:p>
                      <a:pPr algn="ctr" fontAlgn="ctr"/>
                      <a:r>
                        <a:rPr lang="en-US" sz="1100" b="1" i="0" u="none" strike="noStrike" dirty="0">
                          <a:solidFill>
                            <a:schemeClr val="bg1"/>
                          </a:solidFill>
                          <a:effectLst/>
                          <a:latin typeface="Arial" panose="020B0604020202020204" pitchFamily="34" charset="0"/>
                          <a:cs typeface="Arial" panose="020B0604020202020204" pitchFamily="34" charset="0"/>
                        </a:rPr>
                        <a:t>Contraceptive services except sterilization</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a:noFill/>
                    </a:lnT>
                    <a:lnB w="12700" cap="flat" cmpd="sng" algn="ctr">
                      <a:solidFill>
                        <a:schemeClr val="bg1"/>
                      </a:solidFill>
                      <a:prstDash val="solid"/>
                      <a:round/>
                      <a:headEnd type="none" w="med" len="med"/>
                      <a:tailEnd type="none" w="med" len="med"/>
                    </a:lnB>
                    <a:solidFill>
                      <a:schemeClr val="accent5">
                        <a:lumMod val="75000"/>
                      </a:schemeClr>
                    </a:solidFill>
                  </a:tcPr>
                </a:tc>
                <a:tc>
                  <a:txBody>
                    <a:bodyPr/>
                    <a:lstStyle/>
                    <a:p>
                      <a:pPr algn="ctr" fontAlgn="ctr"/>
                      <a:r>
                        <a:rPr lang="en-US" sz="1100" b="1" i="0" u="none" strike="noStrike" dirty="0">
                          <a:solidFill>
                            <a:schemeClr val="bg1"/>
                          </a:solidFill>
                          <a:effectLst/>
                          <a:latin typeface="Arial" panose="020B0604020202020204" pitchFamily="34" charset="0"/>
                          <a:cs typeface="Arial" panose="020B0604020202020204" pitchFamily="34" charset="0"/>
                        </a:rPr>
                        <a:t>Emergency contraception</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a:noFill/>
                    </a:lnT>
                    <a:lnB w="12700" cap="flat" cmpd="sng" algn="ctr">
                      <a:solidFill>
                        <a:schemeClr val="bg1"/>
                      </a:solidFill>
                      <a:prstDash val="solid"/>
                      <a:round/>
                      <a:headEnd type="none" w="med" len="med"/>
                      <a:tailEnd type="none" w="med" len="med"/>
                    </a:lnB>
                    <a:solidFill>
                      <a:schemeClr val="accent5">
                        <a:lumMod val="75000"/>
                      </a:schemeClr>
                    </a:solidFill>
                  </a:tcPr>
                </a:tc>
                <a:tc>
                  <a:txBody>
                    <a:bodyPr/>
                    <a:lstStyle/>
                    <a:p>
                      <a:pPr algn="ctr" fontAlgn="ctr"/>
                      <a:r>
                        <a:rPr lang="en-US" sz="1100" b="1" i="0" u="none" strike="noStrike" dirty="0">
                          <a:solidFill>
                            <a:schemeClr val="bg1"/>
                          </a:solidFill>
                          <a:effectLst/>
                          <a:latin typeface="Arial" panose="020B0604020202020204" pitchFamily="34" charset="0"/>
                          <a:cs typeface="Arial" panose="020B0604020202020204" pitchFamily="34" charset="0"/>
                        </a:rPr>
                        <a:t>Harm reduction intervention for injectable drug users</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a:noFill/>
                    </a:lnT>
                    <a:lnB w="12700" cap="flat" cmpd="sng" algn="ctr">
                      <a:solidFill>
                        <a:schemeClr val="bg1"/>
                      </a:solidFill>
                      <a:prstDash val="solid"/>
                      <a:round/>
                      <a:headEnd type="none" w="med" len="med"/>
                      <a:tailEnd type="none" w="med" len="med"/>
                    </a:lnB>
                    <a:solidFill>
                      <a:schemeClr val="accent5">
                        <a:lumMod val="75000"/>
                      </a:schemeClr>
                    </a:solidFill>
                  </a:tcPr>
                </a:tc>
                <a:tc>
                  <a:txBody>
                    <a:bodyPr/>
                    <a:lstStyle/>
                    <a:p>
                      <a:pPr algn="ctr" fontAlgn="ctr"/>
                      <a:r>
                        <a:rPr lang="en-US" sz="1100" b="1" i="0" u="none" strike="noStrike" dirty="0">
                          <a:solidFill>
                            <a:schemeClr val="bg1"/>
                          </a:solidFill>
                          <a:effectLst/>
                          <a:latin typeface="Arial" panose="020B0604020202020204" pitchFamily="34" charset="0"/>
                          <a:cs typeface="Arial" panose="020B0604020202020204" pitchFamily="34" charset="0"/>
                        </a:rPr>
                        <a:t>HIV testing and counselling services</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a:noFill/>
                    </a:lnT>
                    <a:lnB w="12700" cap="flat" cmpd="sng" algn="ctr">
                      <a:solidFill>
                        <a:schemeClr val="bg1"/>
                      </a:solidFill>
                      <a:prstDash val="solid"/>
                      <a:round/>
                      <a:headEnd type="none" w="med" len="med"/>
                      <a:tailEnd type="none" w="med" len="med"/>
                    </a:lnB>
                    <a:solidFill>
                      <a:schemeClr val="accent5">
                        <a:lumMod val="75000"/>
                      </a:schemeClr>
                    </a:solidFill>
                  </a:tcPr>
                </a:tc>
                <a:extLst>
                  <a:ext uri="{0D108BD9-81ED-4DB2-BD59-A6C34878D82A}">
                    <a16:rowId xmlns:a16="http://schemas.microsoft.com/office/drawing/2014/main" val="47179050"/>
                  </a:ext>
                </a:extLst>
              </a:tr>
              <a:tr h="193489">
                <a:tc>
                  <a:txBody>
                    <a:bodyPr/>
                    <a:lstStyle/>
                    <a:p>
                      <a:pPr algn="l" fontAlgn="ctr"/>
                      <a:r>
                        <a:rPr lang="en-US" sz="1100" b="1" i="0" u="none" strike="noStrike" dirty="0">
                          <a:solidFill>
                            <a:srgbClr val="000000"/>
                          </a:solidFill>
                          <a:effectLst/>
                          <a:latin typeface="Arial" panose="020B0604020202020204" pitchFamily="34" charset="0"/>
                          <a:cs typeface="Arial" panose="020B0604020202020204" pitchFamily="34" charset="0"/>
                        </a:rPr>
                        <a:t>  Afghanistan (Apr 2016, 2019)</a:t>
                      </a:r>
                    </a:p>
                  </a:txBody>
                  <a:tcPr marL="0" marR="0" marT="0" marB="0" anchor="ctr">
                    <a:lnL w="12700" cap="flat" cmpd="sng" algn="ctr">
                      <a:solidFill>
                        <a:srgbClr val="00A9A4"/>
                      </a:solidFill>
                      <a:prstDash val="solid"/>
                      <a:round/>
                      <a:headEnd type="none" w="med" len="med"/>
                      <a:tailEnd type="none" w="med" len="med"/>
                    </a:lnL>
                    <a:lnR w="12700" cap="flat" cmpd="sng" algn="ctr">
                      <a:solidFill>
                        <a:srgbClr val="00A9A4"/>
                      </a:solidFill>
                      <a:prstDash val="solid"/>
                      <a:round/>
                      <a:headEnd type="none" w="med" len="med"/>
                      <a:tailEnd type="none" w="med" len="med"/>
                    </a:lnR>
                    <a:lnT w="12700" cap="flat" cmpd="sng" algn="ctr">
                      <a:solidFill>
                        <a:srgbClr val="00A9A4"/>
                      </a:solidFill>
                      <a:prstDash val="solid"/>
                      <a:round/>
                      <a:headEnd type="none" w="med" len="med"/>
                      <a:tailEnd type="none" w="med" len="med"/>
                    </a:lnT>
                    <a:lnB w="12700" cap="flat" cmpd="sng" algn="ctr">
                      <a:solidFill>
                        <a:srgbClr val="00A9A4"/>
                      </a:solidFill>
                      <a:prstDash val="solid"/>
                      <a:round/>
                      <a:headEnd type="none" w="med" len="med"/>
                      <a:tailEnd type="none" w="med" len="med"/>
                    </a:lnB>
                  </a:tcPr>
                </a:tc>
                <a:tc>
                  <a:txBody>
                    <a:bodyPr/>
                    <a:lstStyle/>
                    <a:p>
                      <a:pPr algn="l" fontAlgn="b"/>
                      <a:endParaRPr lang="en-US" sz="800" b="0" i="0" u="none" strike="noStrike" dirty="0">
                        <a:solidFill>
                          <a:srgbClr val="000000"/>
                        </a:solidFill>
                        <a:effectLst/>
                        <a:latin typeface="Arial" panose="020B0604020202020204" pitchFamily="34" charset="0"/>
                        <a:cs typeface="Arial" panose="020B0604020202020204" pitchFamily="34" charset="0"/>
                      </a:endParaRPr>
                    </a:p>
                  </a:txBody>
                  <a:tcPr marL="0" marR="0" marT="0" marB="0" anchor="b">
                    <a:lnL w="12700" cap="flat" cmpd="sng" algn="ctr">
                      <a:solidFill>
                        <a:srgbClr val="00A9A4"/>
                      </a:solidFill>
                      <a:prstDash val="solid"/>
                      <a:round/>
                      <a:headEnd type="none" w="med" len="med"/>
                      <a:tailEnd type="none" w="med" len="med"/>
                    </a:lnL>
                    <a:lnR w="19050" cap="flat" cmpd="sng" algn="ctr">
                      <a:solidFill>
                        <a:schemeClr val="bg1">
                          <a:lumMod val="75000"/>
                        </a:schemeClr>
                      </a:solidFill>
                      <a:prstDash val="sysDot"/>
                      <a:round/>
                      <a:headEnd type="none" w="med" len="med"/>
                      <a:tailEnd type="none" w="med" len="med"/>
                    </a:lnR>
                    <a:lnT w="12700" cap="flat" cmpd="sng" algn="ctr">
                      <a:solidFill>
                        <a:schemeClr val="bg1"/>
                      </a:solidFill>
                      <a:prstDash val="solid"/>
                      <a:round/>
                      <a:headEnd type="none" w="med" len="med"/>
                      <a:tailEnd type="none" w="med" len="med"/>
                    </a:lnT>
                    <a:lnB w="19050" cap="flat" cmpd="sng" algn="ctr">
                      <a:solidFill>
                        <a:schemeClr val="bg1">
                          <a:lumMod val="75000"/>
                        </a:schemeClr>
                      </a:solidFill>
                      <a:prstDash val="sysDot"/>
                      <a:round/>
                      <a:headEnd type="none" w="med" len="med"/>
                      <a:tailEnd type="none" w="med" len="med"/>
                    </a:lnB>
                    <a:solidFill>
                      <a:srgbClr val="F26B73"/>
                    </a:solidFill>
                  </a:tcPr>
                </a:tc>
                <a:tc>
                  <a:txBody>
                    <a:bodyPr/>
                    <a:lstStyle/>
                    <a:p>
                      <a:pPr algn="l" fontAlgn="b"/>
                      <a:endParaRPr lang="en-US" sz="800" b="0" i="0" u="none" strike="noStrike" dirty="0">
                        <a:solidFill>
                          <a:srgbClr val="000000"/>
                        </a:solidFill>
                        <a:effectLst/>
                        <a:latin typeface="Arial" panose="020B0604020202020204" pitchFamily="34" charset="0"/>
                        <a:cs typeface="Arial" panose="020B0604020202020204" pitchFamily="34" charset="0"/>
                      </a:endParaRPr>
                    </a:p>
                  </a:txBody>
                  <a:tcPr marL="0" marR="0" marT="0" marB="0" anchor="b">
                    <a:lnL w="19050" cap="flat" cmpd="sng" algn="ctr">
                      <a:solidFill>
                        <a:schemeClr val="bg1">
                          <a:lumMod val="75000"/>
                        </a:schemeClr>
                      </a:solidFill>
                      <a:prstDash val="sysDot"/>
                      <a:round/>
                      <a:headEnd type="none" w="med" len="med"/>
                      <a:tailEnd type="none" w="med" len="med"/>
                    </a:lnL>
                    <a:lnR w="19050" cap="flat" cmpd="sng" algn="ctr">
                      <a:solidFill>
                        <a:schemeClr val="bg1">
                          <a:lumMod val="75000"/>
                        </a:schemeClr>
                      </a:solidFill>
                      <a:prstDash val="sysDot"/>
                      <a:round/>
                      <a:headEnd type="none" w="med" len="med"/>
                      <a:tailEnd type="none" w="med" len="med"/>
                    </a:lnR>
                    <a:lnT w="12700" cap="flat" cmpd="sng" algn="ctr">
                      <a:solidFill>
                        <a:schemeClr val="bg1"/>
                      </a:solidFill>
                      <a:prstDash val="solid"/>
                      <a:round/>
                      <a:headEnd type="none" w="med" len="med"/>
                      <a:tailEnd type="none" w="med" len="med"/>
                    </a:lnT>
                    <a:lnB w="19050" cap="flat" cmpd="sng" algn="ctr">
                      <a:solidFill>
                        <a:schemeClr val="bg1">
                          <a:lumMod val="75000"/>
                        </a:schemeClr>
                      </a:solidFill>
                      <a:prstDash val="sysDot"/>
                      <a:round/>
                      <a:headEnd type="none" w="med" len="med"/>
                      <a:tailEnd type="none" w="med" len="med"/>
                    </a:lnB>
                    <a:solidFill>
                      <a:srgbClr val="F26B73"/>
                    </a:solidFill>
                  </a:tcPr>
                </a:tc>
                <a:tc>
                  <a:txBody>
                    <a:bodyPr/>
                    <a:lstStyle/>
                    <a:p>
                      <a:pPr algn="l" fontAlgn="b"/>
                      <a:endParaRPr lang="en-US" sz="800" b="0" i="0" u="none" strike="noStrike" dirty="0">
                        <a:solidFill>
                          <a:srgbClr val="000000"/>
                        </a:solidFill>
                        <a:effectLst/>
                        <a:latin typeface="Arial" panose="020B0604020202020204" pitchFamily="34" charset="0"/>
                        <a:cs typeface="Arial" panose="020B0604020202020204" pitchFamily="34" charset="0"/>
                      </a:endParaRPr>
                    </a:p>
                  </a:txBody>
                  <a:tcPr marL="0" marR="0" marT="0" marB="0" anchor="b">
                    <a:lnL w="19050" cap="flat" cmpd="sng" algn="ctr">
                      <a:solidFill>
                        <a:schemeClr val="bg1">
                          <a:lumMod val="75000"/>
                        </a:schemeClr>
                      </a:solidFill>
                      <a:prstDash val="sysDot"/>
                      <a:round/>
                      <a:headEnd type="none" w="med" len="med"/>
                      <a:tailEnd type="none" w="med" len="med"/>
                    </a:lnL>
                    <a:lnR w="19050" cap="flat" cmpd="sng" algn="ctr">
                      <a:solidFill>
                        <a:schemeClr val="bg1">
                          <a:lumMod val="75000"/>
                        </a:schemeClr>
                      </a:solidFill>
                      <a:prstDash val="sysDot"/>
                      <a:round/>
                      <a:headEnd type="none" w="med" len="med"/>
                      <a:tailEnd type="none" w="med" len="med"/>
                    </a:lnR>
                    <a:lnT w="12700" cap="flat" cmpd="sng" algn="ctr">
                      <a:solidFill>
                        <a:schemeClr val="bg1"/>
                      </a:solidFill>
                      <a:prstDash val="solid"/>
                      <a:round/>
                      <a:headEnd type="none" w="med" len="med"/>
                      <a:tailEnd type="none" w="med" len="med"/>
                    </a:lnT>
                    <a:lnB w="19050" cap="flat" cmpd="sng" algn="ctr">
                      <a:solidFill>
                        <a:schemeClr val="bg1">
                          <a:lumMod val="75000"/>
                        </a:schemeClr>
                      </a:solidFill>
                      <a:prstDash val="sysDot"/>
                      <a:round/>
                      <a:headEnd type="none" w="med" len="med"/>
                      <a:tailEnd type="none" w="med" len="med"/>
                    </a:lnB>
                    <a:solidFill>
                      <a:srgbClr val="00A99A"/>
                    </a:solidFill>
                  </a:tcPr>
                </a:tc>
                <a:tc>
                  <a:txBody>
                    <a:bodyPr/>
                    <a:lstStyle/>
                    <a:p>
                      <a:pPr algn="l" fontAlgn="b"/>
                      <a:endParaRPr lang="en-US" sz="800" b="0" i="0" u="none" strike="noStrike" dirty="0">
                        <a:solidFill>
                          <a:srgbClr val="000000"/>
                        </a:solidFill>
                        <a:effectLst/>
                        <a:latin typeface="Arial" panose="020B0604020202020204" pitchFamily="34" charset="0"/>
                        <a:cs typeface="Arial" panose="020B0604020202020204" pitchFamily="34" charset="0"/>
                      </a:endParaRPr>
                    </a:p>
                  </a:txBody>
                  <a:tcPr marL="0" marR="0" marT="0" marB="0" anchor="b">
                    <a:lnL w="19050" cap="flat" cmpd="sng" algn="ctr">
                      <a:solidFill>
                        <a:schemeClr val="bg1">
                          <a:lumMod val="75000"/>
                        </a:schemeClr>
                      </a:solidFill>
                      <a:prstDash val="sysDot"/>
                      <a:round/>
                      <a:headEnd type="none" w="med" len="med"/>
                      <a:tailEnd type="none" w="med" len="med"/>
                    </a:lnL>
                    <a:lnR w="19050" cap="flat" cmpd="sng" algn="ctr">
                      <a:solidFill>
                        <a:schemeClr val="bg1">
                          <a:lumMod val="75000"/>
                        </a:schemeClr>
                      </a:solidFill>
                      <a:prstDash val="sysDot"/>
                      <a:round/>
                      <a:headEnd type="none" w="med" len="med"/>
                      <a:tailEnd type="none" w="med" len="med"/>
                    </a:lnR>
                    <a:lnT w="12700" cap="flat" cmpd="sng" algn="ctr">
                      <a:solidFill>
                        <a:schemeClr val="bg1"/>
                      </a:solidFill>
                      <a:prstDash val="solid"/>
                      <a:round/>
                      <a:headEnd type="none" w="med" len="med"/>
                      <a:tailEnd type="none" w="med" len="med"/>
                    </a:lnT>
                    <a:lnB w="19050" cap="flat" cmpd="sng" algn="ctr">
                      <a:solidFill>
                        <a:schemeClr val="bg1">
                          <a:lumMod val="75000"/>
                        </a:schemeClr>
                      </a:solidFill>
                      <a:prstDash val="sysDot"/>
                      <a:round/>
                      <a:headEnd type="none" w="med" len="med"/>
                      <a:tailEnd type="none" w="med" len="med"/>
                    </a:lnB>
                    <a:solidFill>
                      <a:srgbClr val="00A99A"/>
                    </a:solidFill>
                  </a:tcPr>
                </a:tc>
                <a:extLst>
                  <a:ext uri="{0D108BD9-81ED-4DB2-BD59-A6C34878D82A}">
                    <a16:rowId xmlns:a16="http://schemas.microsoft.com/office/drawing/2014/main" val="3211617110"/>
                  </a:ext>
                </a:extLst>
              </a:tr>
              <a:tr h="226409">
                <a:tc>
                  <a:txBody>
                    <a:bodyPr/>
                    <a:lstStyle/>
                    <a:p>
                      <a:pPr algn="l" fontAlgn="b"/>
                      <a:r>
                        <a:rPr lang="en-US" sz="1100" b="1" i="0" u="none" strike="noStrike" dirty="0">
                          <a:solidFill>
                            <a:srgbClr val="000000"/>
                          </a:solidFill>
                          <a:effectLst/>
                          <a:latin typeface="Arial" panose="020B0604020202020204" pitchFamily="34" charset="0"/>
                          <a:cs typeface="Arial" panose="020B0604020202020204" pitchFamily="34" charset="0"/>
                        </a:rPr>
                        <a:t>  Bangladesh (Feb 2014, 2019)*</a:t>
                      </a:r>
                    </a:p>
                  </a:txBody>
                  <a:tcPr marL="0" marR="0" marT="0" marB="0" anchor="ctr">
                    <a:lnL w="12700" cap="flat" cmpd="sng" algn="ctr">
                      <a:solidFill>
                        <a:srgbClr val="00A9A4"/>
                      </a:solidFill>
                      <a:prstDash val="solid"/>
                      <a:round/>
                      <a:headEnd type="none" w="med" len="med"/>
                      <a:tailEnd type="none" w="med" len="med"/>
                    </a:lnL>
                    <a:lnR w="12700" cap="flat" cmpd="sng" algn="ctr">
                      <a:solidFill>
                        <a:srgbClr val="00A9A4"/>
                      </a:solidFill>
                      <a:prstDash val="solid"/>
                      <a:round/>
                      <a:headEnd type="none" w="med" len="med"/>
                      <a:tailEnd type="none" w="med" len="med"/>
                    </a:lnR>
                    <a:lnT w="12700" cap="flat" cmpd="sng" algn="ctr">
                      <a:solidFill>
                        <a:srgbClr val="00A9A4"/>
                      </a:solidFill>
                      <a:prstDash val="solid"/>
                      <a:round/>
                      <a:headEnd type="none" w="med" len="med"/>
                      <a:tailEnd type="none" w="med" len="med"/>
                    </a:lnT>
                    <a:lnB w="12700" cap="flat" cmpd="sng" algn="ctr">
                      <a:solidFill>
                        <a:srgbClr val="00A9A4"/>
                      </a:solidFill>
                      <a:prstDash val="solid"/>
                      <a:round/>
                      <a:headEnd type="none" w="med" len="med"/>
                      <a:tailEnd type="none" w="med" len="med"/>
                    </a:lnB>
                  </a:tcPr>
                </a:tc>
                <a:tc>
                  <a:txBody>
                    <a:bodyPr/>
                    <a:lstStyle/>
                    <a:p>
                      <a:pPr algn="l" fontAlgn="b"/>
                      <a:endParaRPr lang="en-US" sz="800" b="0" i="0" u="none" strike="noStrike" dirty="0">
                        <a:solidFill>
                          <a:srgbClr val="000000"/>
                        </a:solidFill>
                        <a:effectLst/>
                        <a:latin typeface="Arial" panose="020B0604020202020204" pitchFamily="34" charset="0"/>
                        <a:cs typeface="Arial" panose="020B0604020202020204" pitchFamily="34" charset="0"/>
                      </a:endParaRPr>
                    </a:p>
                  </a:txBody>
                  <a:tcPr marL="0" marR="0" marT="0" marB="0" anchor="b">
                    <a:lnL w="12700" cap="flat" cmpd="sng" algn="ctr">
                      <a:solidFill>
                        <a:srgbClr val="00A9A4"/>
                      </a:solidFill>
                      <a:prstDash val="solid"/>
                      <a:round/>
                      <a:headEnd type="none" w="med" len="med"/>
                      <a:tailEnd type="none" w="med" len="med"/>
                    </a:lnL>
                    <a:lnR w="19050" cap="flat" cmpd="sng" algn="ctr">
                      <a:solidFill>
                        <a:schemeClr val="bg1">
                          <a:lumMod val="75000"/>
                        </a:schemeClr>
                      </a:solidFill>
                      <a:prstDash val="sysDot"/>
                      <a:round/>
                      <a:headEnd type="none" w="med" len="med"/>
                      <a:tailEnd type="none" w="med" len="med"/>
                    </a:lnR>
                    <a:lnT w="19050" cap="flat" cmpd="sng" algn="ctr">
                      <a:solidFill>
                        <a:schemeClr val="bg1">
                          <a:lumMod val="75000"/>
                        </a:schemeClr>
                      </a:solidFill>
                      <a:prstDash val="sysDot"/>
                      <a:round/>
                      <a:headEnd type="none" w="med" len="med"/>
                      <a:tailEnd type="none" w="med" len="med"/>
                    </a:lnT>
                    <a:lnB w="19050" cap="flat" cmpd="sng" algn="ctr">
                      <a:solidFill>
                        <a:schemeClr val="bg1">
                          <a:lumMod val="75000"/>
                        </a:schemeClr>
                      </a:solidFill>
                      <a:prstDash val="sysDot"/>
                      <a:round/>
                      <a:headEnd type="none" w="med" len="med"/>
                      <a:tailEnd type="none" w="med" len="med"/>
                    </a:lnB>
                    <a:solidFill>
                      <a:srgbClr val="B6AEA7"/>
                    </a:solidFill>
                  </a:tcPr>
                </a:tc>
                <a:tc>
                  <a:txBody>
                    <a:bodyPr/>
                    <a:lstStyle/>
                    <a:p>
                      <a:pPr algn="l" fontAlgn="b"/>
                      <a:endParaRPr lang="en-US" sz="800" b="0" i="0" u="none" strike="noStrike">
                        <a:solidFill>
                          <a:srgbClr val="000000"/>
                        </a:solidFill>
                        <a:effectLst/>
                        <a:latin typeface="Arial" panose="020B0604020202020204" pitchFamily="34" charset="0"/>
                        <a:cs typeface="Arial" panose="020B0604020202020204" pitchFamily="34" charset="0"/>
                      </a:endParaRPr>
                    </a:p>
                  </a:txBody>
                  <a:tcPr marL="0" marR="0" marT="0" marB="0" anchor="b">
                    <a:lnL w="19050" cap="flat" cmpd="sng" algn="ctr">
                      <a:solidFill>
                        <a:schemeClr val="bg1">
                          <a:lumMod val="75000"/>
                        </a:schemeClr>
                      </a:solidFill>
                      <a:prstDash val="sysDot"/>
                      <a:round/>
                      <a:headEnd type="none" w="med" len="med"/>
                      <a:tailEnd type="none" w="med" len="med"/>
                    </a:lnL>
                    <a:lnR w="19050" cap="flat" cmpd="sng" algn="ctr">
                      <a:solidFill>
                        <a:schemeClr val="bg1">
                          <a:lumMod val="75000"/>
                        </a:schemeClr>
                      </a:solidFill>
                      <a:prstDash val="sysDot"/>
                      <a:round/>
                      <a:headEnd type="none" w="med" len="med"/>
                      <a:tailEnd type="none" w="med" len="med"/>
                    </a:lnR>
                    <a:lnT w="19050" cap="flat" cmpd="sng" algn="ctr">
                      <a:solidFill>
                        <a:schemeClr val="bg1">
                          <a:lumMod val="75000"/>
                        </a:schemeClr>
                      </a:solidFill>
                      <a:prstDash val="sysDot"/>
                      <a:round/>
                      <a:headEnd type="none" w="med" len="med"/>
                      <a:tailEnd type="none" w="med" len="med"/>
                    </a:lnT>
                    <a:lnB w="19050" cap="flat" cmpd="sng" algn="ctr">
                      <a:solidFill>
                        <a:schemeClr val="bg1">
                          <a:lumMod val="75000"/>
                        </a:schemeClr>
                      </a:solidFill>
                      <a:prstDash val="sysDot"/>
                      <a:round/>
                      <a:headEnd type="none" w="med" len="med"/>
                      <a:tailEnd type="none" w="med" len="med"/>
                    </a:lnB>
                    <a:solidFill>
                      <a:srgbClr val="B6AEA7"/>
                    </a:solidFill>
                  </a:tcPr>
                </a:tc>
                <a:tc>
                  <a:txBody>
                    <a:bodyPr/>
                    <a:lstStyle/>
                    <a:p>
                      <a:pPr algn="l" fontAlgn="b"/>
                      <a:endParaRPr lang="en-US" sz="800" b="0" i="0" u="none" strike="noStrike" dirty="0">
                        <a:solidFill>
                          <a:srgbClr val="000000"/>
                        </a:solidFill>
                        <a:effectLst/>
                        <a:latin typeface="Arial" panose="020B0604020202020204" pitchFamily="34" charset="0"/>
                        <a:cs typeface="Arial" panose="020B0604020202020204" pitchFamily="34" charset="0"/>
                      </a:endParaRPr>
                    </a:p>
                  </a:txBody>
                  <a:tcPr marL="0" marR="0" marT="0" marB="0" anchor="b">
                    <a:lnL w="19050" cap="flat" cmpd="sng" algn="ctr">
                      <a:solidFill>
                        <a:schemeClr val="bg1">
                          <a:lumMod val="75000"/>
                        </a:schemeClr>
                      </a:solidFill>
                      <a:prstDash val="sysDot"/>
                      <a:round/>
                      <a:headEnd type="none" w="med" len="med"/>
                      <a:tailEnd type="none" w="med" len="med"/>
                    </a:lnL>
                    <a:lnR w="19050" cap="flat" cmpd="sng" algn="ctr">
                      <a:solidFill>
                        <a:schemeClr val="bg1">
                          <a:lumMod val="75000"/>
                        </a:schemeClr>
                      </a:solidFill>
                      <a:prstDash val="sysDot"/>
                      <a:round/>
                      <a:headEnd type="none" w="med" len="med"/>
                      <a:tailEnd type="none" w="med" len="med"/>
                    </a:lnR>
                    <a:lnT w="19050" cap="flat" cmpd="sng" algn="ctr">
                      <a:solidFill>
                        <a:schemeClr val="bg1">
                          <a:lumMod val="75000"/>
                        </a:schemeClr>
                      </a:solidFill>
                      <a:prstDash val="sysDot"/>
                      <a:round/>
                      <a:headEnd type="none" w="med" len="med"/>
                      <a:tailEnd type="none" w="med" len="med"/>
                    </a:lnT>
                    <a:lnB w="19050" cap="flat" cmpd="sng" algn="ctr">
                      <a:solidFill>
                        <a:schemeClr val="bg1">
                          <a:lumMod val="75000"/>
                        </a:schemeClr>
                      </a:solidFill>
                      <a:prstDash val="sysDot"/>
                      <a:round/>
                      <a:headEnd type="none" w="med" len="med"/>
                      <a:tailEnd type="none" w="med" len="med"/>
                    </a:lnB>
                    <a:solidFill>
                      <a:srgbClr val="B6AEA7"/>
                    </a:solidFill>
                  </a:tcPr>
                </a:tc>
                <a:tc>
                  <a:txBody>
                    <a:bodyPr/>
                    <a:lstStyle/>
                    <a:p>
                      <a:pPr algn="l" fontAlgn="b"/>
                      <a:endParaRPr lang="en-US" sz="800" b="0" i="0" u="none" strike="noStrike" dirty="0">
                        <a:solidFill>
                          <a:srgbClr val="000000"/>
                        </a:solidFill>
                        <a:effectLst/>
                        <a:latin typeface="Arial" panose="020B0604020202020204" pitchFamily="34" charset="0"/>
                        <a:cs typeface="Arial" panose="020B0604020202020204" pitchFamily="34" charset="0"/>
                      </a:endParaRPr>
                    </a:p>
                  </a:txBody>
                  <a:tcPr marL="0" marR="0" marT="0" marB="0" anchor="b">
                    <a:lnL w="19050" cap="flat" cmpd="sng" algn="ctr">
                      <a:solidFill>
                        <a:schemeClr val="bg1">
                          <a:lumMod val="75000"/>
                        </a:schemeClr>
                      </a:solidFill>
                      <a:prstDash val="sysDot"/>
                      <a:round/>
                      <a:headEnd type="none" w="med" len="med"/>
                      <a:tailEnd type="none" w="med" len="med"/>
                    </a:lnL>
                    <a:lnR w="19050" cap="flat" cmpd="sng" algn="ctr">
                      <a:solidFill>
                        <a:schemeClr val="bg1">
                          <a:lumMod val="75000"/>
                        </a:schemeClr>
                      </a:solidFill>
                      <a:prstDash val="sysDot"/>
                      <a:round/>
                      <a:headEnd type="none" w="med" len="med"/>
                      <a:tailEnd type="none" w="med" len="med"/>
                    </a:lnR>
                    <a:lnT w="19050" cap="flat" cmpd="sng" algn="ctr">
                      <a:solidFill>
                        <a:schemeClr val="bg1">
                          <a:lumMod val="75000"/>
                        </a:schemeClr>
                      </a:solidFill>
                      <a:prstDash val="sysDot"/>
                      <a:round/>
                      <a:headEnd type="none" w="med" len="med"/>
                      <a:tailEnd type="none" w="med" len="med"/>
                    </a:lnT>
                    <a:lnB w="19050" cap="flat" cmpd="sng" algn="ctr">
                      <a:solidFill>
                        <a:schemeClr val="bg1">
                          <a:lumMod val="75000"/>
                        </a:schemeClr>
                      </a:solidFill>
                      <a:prstDash val="sysDot"/>
                      <a:round/>
                      <a:headEnd type="none" w="med" len="med"/>
                      <a:tailEnd type="none" w="med" len="med"/>
                    </a:lnB>
                    <a:solidFill>
                      <a:srgbClr val="F26B73"/>
                    </a:solidFill>
                  </a:tcPr>
                </a:tc>
                <a:extLst>
                  <a:ext uri="{0D108BD9-81ED-4DB2-BD59-A6C34878D82A}">
                    <a16:rowId xmlns:a16="http://schemas.microsoft.com/office/drawing/2014/main" val="3303824115"/>
                  </a:ext>
                </a:extLst>
              </a:tr>
              <a:tr h="193489">
                <a:tc>
                  <a:txBody>
                    <a:bodyPr/>
                    <a:lstStyle/>
                    <a:p>
                      <a:pPr algn="l" fontAlgn="b"/>
                      <a:r>
                        <a:rPr lang="en-US" sz="1100" b="1" i="0" u="none" strike="noStrike" dirty="0">
                          <a:solidFill>
                            <a:srgbClr val="000000"/>
                          </a:solidFill>
                          <a:effectLst/>
                          <a:latin typeface="Arial" panose="020B0604020202020204" pitchFamily="34" charset="0"/>
                          <a:cs typeface="Arial" panose="020B0604020202020204" pitchFamily="34" charset="0"/>
                        </a:rPr>
                        <a:t>  Bhutan (Jan 2016)</a:t>
                      </a:r>
                    </a:p>
                  </a:txBody>
                  <a:tcPr marL="0" marR="0" marT="0" marB="0" anchor="ctr">
                    <a:lnL w="12700" cap="flat" cmpd="sng" algn="ctr">
                      <a:solidFill>
                        <a:srgbClr val="00A9A4"/>
                      </a:solidFill>
                      <a:prstDash val="solid"/>
                      <a:round/>
                      <a:headEnd type="none" w="med" len="med"/>
                      <a:tailEnd type="none" w="med" len="med"/>
                    </a:lnL>
                    <a:lnR w="12700" cap="flat" cmpd="sng" algn="ctr">
                      <a:solidFill>
                        <a:srgbClr val="00A9A4"/>
                      </a:solidFill>
                      <a:prstDash val="solid"/>
                      <a:round/>
                      <a:headEnd type="none" w="med" len="med"/>
                      <a:tailEnd type="none" w="med" len="med"/>
                    </a:lnR>
                    <a:lnT w="12700" cap="flat" cmpd="sng" algn="ctr">
                      <a:solidFill>
                        <a:srgbClr val="00A9A4"/>
                      </a:solidFill>
                      <a:prstDash val="solid"/>
                      <a:round/>
                      <a:headEnd type="none" w="med" len="med"/>
                      <a:tailEnd type="none" w="med" len="med"/>
                    </a:lnT>
                    <a:lnB w="12700" cap="flat" cmpd="sng" algn="ctr">
                      <a:solidFill>
                        <a:srgbClr val="00A9A4"/>
                      </a:solidFill>
                      <a:prstDash val="solid"/>
                      <a:round/>
                      <a:headEnd type="none" w="med" len="med"/>
                      <a:tailEnd type="none" w="med" len="med"/>
                    </a:lnB>
                  </a:tcPr>
                </a:tc>
                <a:tc>
                  <a:txBody>
                    <a:bodyPr/>
                    <a:lstStyle/>
                    <a:p>
                      <a:pPr algn="l" fontAlgn="b"/>
                      <a:endParaRPr lang="en-US" sz="800" b="0" i="0" u="none" strike="noStrike" dirty="0">
                        <a:solidFill>
                          <a:srgbClr val="000000"/>
                        </a:solidFill>
                        <a:effectLst/>
                        <a:latin typeface="Arial" panose="020B0604020202020204" pitchFamily="34" charset="0"/>
                        <a:cs typeface="Arial" panose="020B0604020202020204" pitchFamily="34" charset="0"/>
                      </a:endParaRPr>
                    </a:p>
                  </a:txBody>
                  <a:tcPr marL="0" marR="0" marT="0" marB="0" anchor="b">
                    <a:lnL w="12700" cap="flat" cmpd="sng" algn="ctr">
                      <a:solidFill>
                        <a:srgbClr val="00A9A4"/>
                      </a:solidFill>
                      <a:prstDash val="solid"/>
                      <a:round/>
                      <a:headEnd type="none" w="med" len="med"/>
                      <a:tailEnd type="none" w="med" len="med"/>
                    </a:lnL>
                    <a:lnR w="19050" cap="flat" cmpd="sng" algn="ctr">
                      <a:solidFill>
                        <a:schemeClr val="bg1">
                          <a:lumMod val="75000"/>
                        </a:schemeClr>
                      </a:solidFill>
                      <a:prstDash val="sysDot"/>
                      <a:round/>
                      <a:headEnd type="none" w="med" len="med"/>
                      <a:tailEnd type="none" w="med" len="med"/>
                    </a:lnR>
                    <a:lnT w="19050" cap="flat" cmpd="sng" algn="ctr">
                      <a:solidFill>
                        <a:schemeClr val="bg1">
                          <a:lumMod val="75000"/>
                        </a:schemeClr>
                      </a:solidFill>
                      <a:prstDash val="sysDot"/>
                      <a:round/>
                      <a:headEnd type="none" w="med" len="med"/>
                      <a:tailEnd type="none" w="med" len="med"/>
                    </a:lnT>
                    <a:lnB w="19050" cap="flat" cmpd="sng" algn="ctr">
                      <a:solidFill>
                        <a:schemeClr val="bg1">
                          <a:lumMod val="75000"/>
                        </a:schemeClr>
                      </a:solidFill>
                      <a:prstDash val="sysDot"/>
                      <a:round/>
                      <a:headEnd type="none" w="med" len="med"/>
                      <a:tailEnd type="none" w="med" len="med"/>
                    </a:lnB>
                    <a:solidFill>
                      <a:srgbClr val="00A99A"/>
                    </a:solidFill>
                  </a:tcPr>
                </a:tc>
                <a:tc>
                  <a:txBody>
                    <a:bodyPr/>
                    <a:lstStyle/>
                    <a:p>
                      <a:pPr algn="l" fontAlgn="b"/>
                      <a:endParaRPr lang="en-US" sz="800" b="0" i="0" u="none" strike="noStrike" dirty="0">
                        <a:solidFill>
                          <a:srgbClr val="000000"/>
                        </a:solidFill>
                        <a:effectLst/>
                        <a:latin typeface="Arial" panose="020B0604020202020204" pitchFamily="34" charset="0"/>
                        <a:cs typeface="Arial" panose="020B0604020202020204" pitchFamily="34" charset="0"/>
                      </a:endParaRPr>
                    </a:p>
                  </a:txBody>
                  <a:tcPr marL="0" marR="0" marT="0" marB="0" anchor="b">
                    <a:lnL w="19050" cap="flat" cmpd="sng" algn="ctr">
                      <a:solidFill>
                        <a:schemeClr val="bg1">
                          <a:lumMod val="75000"/>
                        </a:schemeClr>
                      </a:solidFill>
                      <a:prstDash val="sysDot"/>
                      <a:round/>
                      <a:headEnd type="none" w="med" len="med"/>
                      <a:tailEnd type="none" w="med" len="med"/>
                    </a:lnL>
                    <a:lnR w="19050" cap="flat" cmpd="sng" algn="ctr">
                      <a:solidFill>
                        <a:schemeClr val="bg1">
                          <a:lumMod val="75000"/>
                        </a:schemeClr>
                      </a:solidFill>
                      <a:prstDash val="sysDot"/>
                      <a:round/>
                      <a:headEnd type="none" w="med" len="med"/>
                      <a:tailEnd type="none" w="med" len="med"/>
                    </a:lnR>
                    <a:lnT w="19050" cap="flat" cmpd="sng" algn="ctr">
                      <a:solidFill>
                        <a:schemeClr val="bg1">
                          <a:lumMod val="75000"/>
                        </a:schemeClr>
                      </a:solidFill>
                      <a:prstDash val="sysDot"/>
                      <a:round/>
                      <a:headEnd type="none" w="med" len="med"/>
                      <a:tailEnd type="none" w="med" len="med"/>
                    </a:lnT>
                    <a:lnB w="19050" cap="flat" cmpd="sng" algn="ctr">
                      <a:solidFill>
                        <a:schemeClr val="bg1">
                          <a:lumMod val="75000"/>
                        </a:schemeClr>
                      </a:solidFill>
                      <a:prstDash val="sysDot"/>
                      <a:round/>
                      <a:headEnd type="none" w="med" len="med"/>
                      <a:tailEnd type="none" w="med" len="med"/>
                    </a:lnB>
                    <a:solidFill>
                      <a:srgbClr val="00A99A"/>
                    </a:solidFill>
                  </a:tcPr>
                </a:tc>
                <a:tc>
                  <a:txBody>
                    <a:bodyPr/>
                    <a:lstStyle/>
                    <a:p>
                      <a:pPr algn="l" fontAlgn="b"/>
                      <a:endParaRPr lang="en-US" sz="800" b="0" i="0" u="none" strike="noStrike" dirty="0">
                        <a:solidFill>
                          <a:srgbClr val="000000"/>
                        </a:solidFill>
                        <a:effectLst/>
                        <a:latin typeface="Arial" panose="020B0604020202020204" pitchFamily="34" charset="0"/>
                        <a:cs typeface="Arial" panose="020B0604020202020204" pitchFamily="34" charset="0"/>
                      </a:endParaRPr>
                    </a:p>
                  </a:txBody>
                  <a:tcPr marL="0" marR="0" marT="0" marB="0" anchor="b">
                    <a:lnL w="19050" cap="flat" cmpd="sng" algn="ctr">
                      <a:solidFill>
                        <a:schemeClr val="bg1">
                          <a:lumMod val="75000"/>
                        </a:schemeClr>
                      </a:solidFill>
                      <a:prstDash val="sysDot"/>
                      <a:round/>
                      <a:headEnd type="none" w="med" len="med"/>
                      <a:tailEnd type="none" w="med" len="med"/>
                    </a:lnL>
                    <a:lnR w="19050" cap="flat" cmpd="sng" algn="ctr">
                      <a:solidFill>
                        <a:schemeClr val="bg1">
                          <a:lumMod val="75000"/>
                        </a:schemeClr>
                      </a:solidFill>
                      <a:prstDash val="sysDot"/>
                      <a:round/>
                      <a:headEnd type="none" w="med" len="med"/>
                      <a:tailEnd type="none" w="med" len="med"/>
                    </a:lnR>
                    <a:lnT w="19050" cap="flat" cmpd="sng" algn="ctr">
                      <a:solidFill>
                        <a:schemeClr val="bg1">
                          <a:lumMod val="75000"/>
                        </a:schemeClr>
                      </a:solidFill>
                      <a:prstDash val="sysDot"/>
                      <a:round/>
                      <a:headEnd type="none" w="med" len="med"/>
                      <a:tailEnd type="none" w="med" len="med"/>
                    </a:lnT>
                    <a:lnB w="19050" cap="flat" cmpd="sng" algn="ctr">
                      <a:solidFill>
                        <a:schemeClr val="bg1">
                          <a:lumMod val="75000"/>
                        </a:schemeClr>
                      </a:solidFill>
                      <a:prstDash val="sysDot"/>
                      <a:round/>
                      <a:headEnd type="none" w="med" len="med"/>
                      <a:tailEnd type="none" w="med" len="med"/>
                    </a:lnB>
                    <a:solidFill>
                      <a:srgbClr val="F26B73"/>
                    </a:solidFill>
                  </a:tcPr>
                </a:tc>
                <a:tc>
                  <a:txBody>
                    <a:bodyPr/>
                    <a:lstStyle/>
                    <a:p>
                      <a:pPr algn="l" fontAlgn="b"/>
                      <a:endParaRPr lang="en-US" sz="800" b="0" i="0" u="none" strike="noStrike" dirty="0">
                        <a:solidFill>
                          <a:srgbClr val="000000"/>
                        </a:solidFill>
                        <a:effectLst/>
                        <a:latin typeface="Arial" panose="020B0604020202020204" pitchFamily="34" charset="0"/>
                        <a:cs typeface="Arial" panose="020B0604020202020204" pitchFamily="34" charset="0"/>
                      </a:endParaRPr>
                    </a:p>
                  </a:txBody>
                  <a:tcPr marL="0" marR="0" marT="0" marB="0" anchor="b">
                    <a:lnL w="19050" cap="flat" cmpd="sng" algn="ctr">
                      <a:solidFill>
                        <a:schemeClr val="bg1">
                          <a:lumMod val="75000"/>
                        </a:schemeClr>
                      </a:solidFill>
                      <a:prstDash val="sysDot"/>
                      <a:round/>
                      <a:headEnd type="none" w="med" len="med"/>
                      <a:tailEnd type="none" w="med" len="med"/>
                    </a:lnL>
                    <a:lnR w="19050" cap="flat" cmpd="sng" algn="ctr">
                      <a:solidFill>
                        <a:schemeClr val="bg1">
                          <a:lumMod val="75000"/>
                        </a:schemeClr>
                      </a:solidFill>
                      <a:prstDash val="sysDot"/>
                      <a:round/>
                      <a:headEnd type="none" w="med" len="med"/>
                      <a:tailEnd type="none" w="med" len="med"/>
                    </a:lnR>
                    <a:lnT w="19050" cap="flat" cmpd="sng" algn="ctr">
                      <a:solidFill>
                        <a:schemeClr val="bg1">
                          <a:lumMod val="75000"/>
                        </a:schemeClr>
                      </a:solidFill>
                      <a:prstDash val="sysDot"/>
                      <a:round/>
                      <a:headEnd type="none" w="med" len="med"/>
                      <a:tailEnd type="none" w="med" len="med"/>
                    </a:lnT>
                    <a:lnB w="19050" cap="flat" cmpd="sng" algn="ctr">
                      <a:solidFill>
                        <a:schemeClr val="bg1">
                          <a:lumMod val="75000"/>
                        </a:schemeClr>
                      </a:solidFill>
                      <a:prstDash val="sysDot"/>
                      <a:round/>
                      <a:headEnd type="none" w="med" len="med"/>
                      <a:tailEnd type="none" w="med" len="med"/>
                    </a:lnB>
                    <a:solidFill>
                      <a:srgbClr val="00A99A"/>
                    </a:solidFill>
                  </a:tcPr>
                </a:tc>
                <a:extLst>
                  <a:ext uri="{0D108BD9-81ED-4DB2-BD59-A6C34878D82A}">
                    <a16:rowId xmlns:a16="http://schemas.microsoft.com/office/drawing/2014/main" val="2394249255"/>
                  </a:ext>
                </a:extLst>
              </a:tr>
              <a:tr h="193489">
                <a:tc>
                  <a:txBody>
                    <a:bodyPr/>
                    <a:lstStyle/>
                    <a:p>
                      <a:pPr algn="l" fontAlgn="b"/>
                      <a:r>
                        <a:rPr lang="en-US" sz="1100" b="1" i="0" u="none" strike="noStrike" dirty="0">
                          <a:solidFill>
                            <a:srgbClr val="000000"/>
                          </a:solidFill>
                          <a:effectLst/>
                          <a:latin typeface="Arial" panose="020B0604020202020204" pitchFamily="34" charset="0"/>
                          <a:cs typeface="Arial" panose="020B0604020202020204" pitchFamily="34" charset="0"/>
                        </a:rPr>
                        <a:t>  Brunei Darussalam (Feb 2014, 2019)</a:t>
                      </a:r>
                    </a:p>
                  </a:txBody>
                  <a:tcPr marL="0" marR="0" marT="0" marB="0" anchor="ctr">
                    <a:lnL w="12700" cap="flat" cmpd="sng" algn="ctr">
                      <a:solidFill>
                        <a:srgbClr val="00A9A4"/>
                      </a:solidFill>
                      <a:prstDash val="solid"/>
                      <a:round/>
                      <a:headEnd type="none" w="med" len="med"/>
                      <a:tailEnd type="none" w="med" len="med"/>
                    </a:lnL>
                    <a:lnR w="12700" cap="flat" cmpd="sng" algn="ctr">
                      <a:solidFill>
                        <a:srgbClr val="00A9A4"/>
                      </a:solidFill>
                      <a:prstDash val="solid"/>
                      <a:round/>
                      <a:headEnd type="none" w="med" len="med"/>
                      <a:tailEnd type="none" w="med" len="med"/>
                    </a:lnR>
                    <a:lnT w="12700" cap="flat" cmpd="sng" algn="ctr">
                      <a:solidFill>
                        <a:srgbClr val="00A9A4"/>
                      </a:solidFill>
                      <a:prstDash val="solid"/>
                      <a:round/>
                      <a:headEnd type="none" w="med" len="med"/>
                      <a:tailEnd type="none" w="med" len="med"/>
                    </a:lnT>
                    <a:lnB w="12700" cap="flat" cmpd="sng" algn="ctr">
                      <a:solidFill>
                        <a:srgbClr val="00A9A4"/>
                      </a:solidFill>
                      <a:prstDash val="solid"/>
                      <a:round/>
                      <a:headEnd type="none" w="med" len="med"/>
                      <a:tailEnd type="none" w="med" len="med"/>
                    </a:lnB>
                  </a:tcPr>
                </a:tc>
                <a:tc>
                  <a:txBody>
                    <a:bodyPr/>
                    <a:lstStyle/>
                    <a:p>
                      <a:pPr algn="l" fontAlgn="b"/>
                      <a:endParaRPr lang="en-US" sz="800" b="0" i="0" u="none" strike="noStrike" dirty="0">
                        <a:solidFill>
                          <a:srgbClr val="000000"/>
                        </a:solidFill>
                        <a:effectLst/>
                        <a:latin typeface="Arial" panose="020B0604020202020204" pitchFamily="34" charset="0"/>
                        <a:cs typeface="Arial" panose="020B0604020202020204" pitchFamily="34" charset="0"/>
                      </a:endParaRPr>
                    </a:p>
                  </a:txBody>
                  <a:tcPr marL="0" marR="0" marT="0" marB="0" anchor="b">
                    <a:lnL w="12700" cap="flat" cmpd="sng" algn="ctr">
                      <a:solidFill>
                        <a:srgbClr val="00A9A4"/>
                      </a:solidFill>
                      <a:prstDash val="solid"/>
                      <a:round/>
                      <a:headEnd type="none" w="med" len="med"/>
                      <a:tailEnd type="none" w="med" len="med"/>
                    </a:lnL>
                    <a:lnR w="19050" cap="flat" cmpd="sng" algn="ctr">
                      <a:solidFill>
                        <a:schemeClr val="bg1">
                          <a:lumMod val="75000"/>
                        </a:schemeClr>
                      </a:solidFill>
                      <a:prstDash val="sysDot"/>
                      <a:round/>
                      <a:headEnd type="none" w="med" len="med"/>
                      <a:tailEnd type="none" w="med" len="med"/>
                    </a:lnR>
                    <a:lnT w="19050" cap="flat" cmpd="sng" algn="ctr">
                      <a:solidFill>
                        <a:schemeClr val="bg1">
                          <a:lumMod val="75000"/>
                        </a:schemeClr>
                      </a:solidFill>
                      <a:prstDash val="sysDot"/>
                      <a:round/>
                      <a:headEnd type="none" w="med" len="med"/>
                      <a:tailEnd type="none" w="med" len="med"/>
                    </a:lnT>
                    <a:lnB w="19050" cap="flat" cmpd="sng" algn="ctr">
                      <a:solidFill>
                        <a:schemeClr val="bg1">
                          <a:lumMod val="75000"/>
                        </a:schemeClr>
                      </a:solidFill>
                      <a:prstDash val="sysDot"/>
                      <a:round/>
                      <a:headEnd type="none" w="med" len="med"/>
                      <a:tailEnd type="none" w="med" len="med"/>
                    </a:lnB>
                    <a:solidFill>
                      <a:srgbClr val="F26B73"/>
                    </a:solidFill>
                  </a:tcPr>
                </a:tc>
                <a:tc>
                  <a:txBody>
                    <a:bodyPr/>
                    <a:lstStyle/>
                    <a:p>
                      <a:pPr algn="l" fontAlgn="b"/>
                      <a:endParaRPr lang="en-US" sz="800" b="0" i="0" u="none" strike="noStrike" dirty="0">
                        <a:solidFill>
                          <a:srgbClr val="000000"/>
                        </a:solidFill>
                        <a:effectLst/>
                        <a:latin typeface="Arial" panose="020B0604020202020204" pitchFamily="34" charset="0"/>
                        <a:cs typeface="Arial" panose="020B0604020202020204" pitchFamily="34" charset="0"/>
                      </a:endParaRPr>
                    </a:p>
                  </a:txBody>
                  <a:tcPr marL="0" marR="0" marT="0" marB="0" anchor="b">
                    <a:lnL w="19050" cap="flat" cmpd="sng" algn="ctr">
                      <a:solidFill>
                        <a:schemeClr val="bg1">
                          <a:lumMod val="75000"/>
                        </a:schemeClr>
                      </a:solidFill>
                      <a:prstDash val="sysDot"/>
                      <a:round/>
                      <a:headEnd type="none" w="med" len="med"/>
                      <a:tailEnd type="none" w="med" len="med"/>
                    </a:lnL>
                    <a:lnR w="19050" cap="flat" cmpd="sng" algn="ctr">
                      <a:solidFill>
                        <a:schemeClr val="bg1">
                          <a:lumMod val="75000"/>
                        </a:schemeClr>
                      </a:solidFill>
                      <a:prstDash val="sysDot"/>
                      <a:round/>
                      <a:headEnd type="none" w="med" len="med"/>
                      <a:tailEnd type="none" w="med" len="med"/>
                    </a:lnR>
                    <a:lnT w="19050" cap="flat" cmpd="sng" algn="ctr">
                      <a:solidFill>
                        <a:schemeClr val="bg1">
                          <a:lumMod val="75000"/>
                        </a:schemeClr>
                      </a:solidFill>
                      <a:prstDash val="sysDot"/>
                      <a:round/>
                      <a:headEnd type="none" w="med" len="med"/>
                      <a:tailEnd type="none" w="med" len="med"/>
                    </a:lnT>
                    <a:lnB w="19050" cap="flat" cmpd="sng" algn="ctr">
                      <a:solidFill>
                        <a:schemeClr val="bg1">
                          <a:lumMod val="75000"/>
                        </a:schemeClr>
                      </a:solidFill>
                      <a:prstDash val="sysDot"/>
                      <a:round/>
                      <a:headEnd type="none" w="med" len="med"/>
                      <a:tailEnd type="none" w="med" len="med"/>
                    </a:lnB>
                    <a:solidFill>
                      <a:srgbClr val="F26B73"/>
                    </a:solidFill>
                  </a:tcPr>
                </a:tc>
                <a:tc>
                  <a:txBody>
                    <a:bodyPr/>
                    <a:lstStyle/>
                    <a:p>
                      <a:pPr algn="l" fontAlgn="b"/>
                      <a:endParaRPr lang="en-US" sz="800" b="0" i="0" u="none" strike="noStrike" dirty="0">
                        <a:solidFill>
                          <a:srgbClr val="000000"/>
                        </a:solidFill>
                        <a:effectLst/>
                        <a:latin typeface="Arial" panose="020B0604020202020204" pitchFamily="34" charset="0"/>
                        <a:cs typeface="Arial" panose="020B0604020202020204" pitchFamily="34" charset="0"/>
                      </a:endParaRPr>
                    </a:p>
                  </a:txBody>
                  <a:tcPr marL="0" marR="0" marT="0" marB="0" anchor="b">
                    <a:lnL w="19050" cap="flat" cmpd="sng" algn="ctr">
                      <a:solidFill>
                        <a:schemeClr val="bg1">
                          <a:lumMod val="75000"/>
                        </a:schemeClr>
                      </a:solidFill>
                      <a:prstDash val="sysDot"/>
                      <a:round/>
                      <a:headEnd type="none" w="med" len="med"/>
                      <a:tailEnd type="none" w="med" len="med"/>
                    </a:lnL>
                    <a:lnR w="19050" cap="flat" cmpd="sng" algn="ctr">
                      <a:solidFill>
                        <a:schemeClr val="bg1">
                          <a:lumMod val="75000"/>
                        </a:schemeClr>
                      </a:solidFill>
                      <a:prstDash val="sysDot"/>
                      <a:round/>
                      <a:headEnd type="none" w="med" len="med"/>
                      <a:tailEnd type="none" w="med" len="med"/>
                    </a:lnR>
                    <a:lnT w="19050" cap="flat" cmpd="sng" algn="ctr">
                      <a:solidFill>
                        <a:schemeClr val="bg1">
                          <a:lumMod val="75000"/>
                        </a:schemeClr>
                      </a:solidFill>
                      <a:prstDash val="sysDot"/>
                      <a:round/>
                      <a:headEnd type="none" w="med" len="med"/>
                      <a:tailEnd type="none" w="med" len="med"/>
                    </a:lnT>
                    <a:lnB w="19050" cap="flat" cmpd="sng" algn="ctr">
                      <a:solidFill>
                        <a:schemeClr val="bg1">
                          <a:lumMod val="75000"/>
                        </a:schemeClr>
                      </a:solidFill>
                      <a:prstDash val="sysDot"/>
                      <a:round/>
                      <a:headEnd type="none" w="med" len="med"/>
                      <a:tailEnd type="none" w="med" len="med"/>
                    </a:lnB>
                    <a:solidFill>
                      <a:srgbClr val="F26B73"/>
                    </a:solidFill>
                  </a:tcPr>
                </a:tc>
                <a:tc>
                  <a:txBody>
                    <a:bodyPr/>
                    <a:lstStyle/>
                    <a:p>
                      <a:pPr algn="l" fontAlgn="b"/>
                      <a:endParaRPr lang="en-US" sz="800" b="0" i="0" u="none" strike="noStrike" dirty="0">
                        <a:solidFill>
                          <a:srgbClr val="000000"/>
                        </a:solidFill>
                        <a:effectLst/>
                        <a:latin typeface="Arial" panose="020B0604020202020204" pitchFamily="34" charset="0"/>
                        <a:cs typeface="Arial" panose="020B0604020202020204" pitchFamily="34" charset="0"/>
                      </a:endParaRPr>
                    </a:p>
                  </a:txBody>
                  <a:tcPr marL="0" marR="0" marT="0" marB="0" anchor="b">
                    <a:lnL w="19050" cap="flat" cmpd="sng" algn="ctr">
                      <a:solidFill>
                        <a:schemeClr val="bg1">
                          <a:lumMod val="75000"/>
                        </a:schemeClr>
                      </a:solidFill>
                      <a:prstDash val="sysDot"/>
                      <a:round/>
                      <a:headEnd type="none" w="med" len="med"/>
                      <a:tailEnd type="none" w="med" len="med"/>
                    </a:lnL>
                    <a:lnR w="19050" cap="flat" cmpd="sng" algn="ctr">
                      <a:solidFill>
                        <a:schemeClr val="bg1">
                          <a:lumMod val="75000"/>
                        </a:schemeClr>
                      </a:solidFill>
                      <a:prstDash val="sysDot"/>
                      <a:round/>
                      <a:headEnd type="none" w="med" len="med"/>
                      <a:tailEnd type="none" w="med" len="med"/>
                    </a:lnR>
                    <a:lnT w="19050" cap="flat" cmpd="sng" algn="ctr">
                      <a:solidFill>
                        <a:schemeClr val="bg1">
                          <a:lumMod val="75000"/>
                        </a:schemeClr>
                      </a:solidFill>
                      <a:prstDash val="sysDot"/>
                      <a:round/>
                      <a:headEnd type="none" w="med" len="med"/>
                      <a:tailEnd type="none" w="med" len="med"/>
                    </a:lnT>
                    <a:lnB w="19050" cap="flat" cmpd="sng" algn="ctr">
                      <a:solidFill>
                        <a:schemeClr val="bg1">
                          <a:lumMod val="75000"/>
                        </a:schemeClr>
                      </a:solidFill>
                      <a:prstDash val="sysDot"/>
                      <a:round/>
                      <a:headEnd type="none" w="med" len="med"/>
                      <a:tailEnd type="none" w="med" len="med"/>
                    </a:lnB>
                    <a:solidFill>
                      <a:srgbClr val="00A99A"/>
                    </a:solidFill>
                  </a:tcPr>
                </a:tc>
                <a:extLst>
                  <a:ext uri="{0D108BD9-81ED-4DB2-BD59-A6C34878D82A}">
                    <a16:rowId xmlns:a16="http://schemas.microsoft.com/office/drawing/2014/main" val="2133116418"/>
                  </a:ext>
                </a:extLst>
              </a:tr>
              <a:tr h="193489">
                <a:tc>
                  <a:txBody>
                    <a:bodyPr/>
                    <a:lstStyle/>
                    <a:p>
                      <a:pPr algn="l" fontAlgn="b"/>
                      <a:r>
                        <a:rPr lang="en-US" sz="1100" b="1" i="0" u="none" strike="noStrike" dirty="0">
                          <a:solidFill>
                            <a:srgbClr val="000000"/>
                          </a:solidFill>
                          <a:effectLst/>
                          <a:latin typeface="Arial" panose="020B0604020202020204" pitchFamily="34" charset="0"/>
                          <a:cs typeface="Arial" panose="020B0604020202020204" pitchFamily="34" charset="0"/>
                        </a:rPr>
                        <a:t>  Cambodia (Mar 2016, 2019)**</a:t>
                      </a:r>
                    </a:p>
                  </a:txBody>
                  <a:tcPr marL="0" marR="0" marT="0" marB="0" anchor="ctr">
                    <a:lnL w="12700" cap="flat" cmpd="sng" algn="ctr">
                      <a:solidFill>
                        <a:srgbClr val="00A9A4"/>
                      </a:solidFill>
                      <a:prstDash val="solid"/>
                      <a:round/>
                      <a:headEnd type="none" w="med" len="med"/>
                      <a:tailEnd type="none" w="med" len="med"/>
                    </a:lnL>
                    <a:lnR w="12700" cap="flat" cmpd="sng" algn="ctr">
                      <a:solidFill>
                        <a:srgbClr val="00A9A4"/>
                      </a:solidFill>
                      <a:prstDash val="solid"/>
                      <a:round/>
                      <a:headEnd type="none" w="med" len="med"/>
                      <a:tailEnd type="none" w="med" len="med"/>
                    </a:lnR>
                    <a:lnT w="12700" cap="flat" cmpd="sng" algn="ctr">
                      <a:solidFill>
                        <a:srgbClr val="00A9A4"/>
                      </a:solidFill>
                      <a:prstDash val="solid"/>
                      <a:round/>
                      <a:headEnd type="none" w="med" len="med"/>
                      <a:tailEnd type="none" w="med" len="med"/>
                    </a:lnT>
                    <a:lnB w="12700" cap="flat" cmpd="sng" algn="ctr">
                      <a:solidFill>
                        <a:srgbClr val="00A9A4"/>
                      </a:solidFill>
                      <a:prstDash val="solid"/>
                      <a:round/>
                      <a:headEnd type="none" w="med" len="med"/>
                      <a:tailEnd type="none" w="med" len="med"/>
                    </a:lnB>
                  </a:tcPr>
                </a:tc>
                <a:tc>
                  <a:txBody>
                    <a:bodyPr/>
                    <a:lstStyle/>
                    <a:p>
                      <a:pPr algn="l" fontAlgn="b"/>
                      <a:endParaRPr lang="en-US" sz="800" b="0" i="0" u="none" strike="noStrike" dirty="0">
                        <a:solidFill>
                          <a:srgbClr val="000000"/>
                        </a:solidFill>
                        <a:effectLst/>
                        <a:latin typeface="Arial" panose="020B0604020202020204" pitchFamily="34" charset="0"/>
                        <a:cs typeface="Arial" panose="020B0604020202020204" pitchFamily="34" charset="0"/>
                      </a:endParaRPr>
                    </a:p>
                  </a:txBody>
                  <a:tcPr marL="0" marR="0" marT="0" marB="0" anchor="b">
                    <a:lnL w="12700" cap="flat" cmpd="sng" algn="ctr">
                      <a:solidFill>
                        <a:srgbClr val="00A9A4"/>
                      </a:solidFill>
                      <a:prstDash val="solid"/>
                      <a:round/>
                      <a:headEnd type="none" w="med" len="med"/>
                      <a:tailEnd type="none" w="med" len="med"/>
                    </a:lnL>
                    <a:lnR w="19050" cap="flat" cmpd="sng" algn="ctr">
                      <a:solidFill>
                        <a:schemeClr val="bg1">
                          <a:lumMod val="75000"/>
                        </a:schemeClr>
                      </a:solidFill>
                      <a:prstDash val="sysDot"/>
                      <a:round/>
                      <a:headEnd type="none" w="med" len="med"/>
                      <a:tailEnd type="none" w="med" len="med"/>
                    </a:lnR>
                    <a:lnT w="19050" cap="flat" cmpd="sng" algn="ctr">
                      <a:solidFill>
                        <a:schemeClr val="bg1">
                          <a:lumMod val="75000"/>
                        </a:schemeClr>
                      </a:solidFill>
                      <a:prstDash val="sysDot"/>
                      <a:round/>
                      <a:headEnd type="none" w="med" len="med"/>
                      <a:tailEnd type="none" w="med" len="med"/>
                    </a:lnT>
                    <a:lnB w="19050" cap="flat" cmpd="sng" algn="ctr">
                      <a:solidFill>
                        <a:schemeClr val="bg1">
                          <a:lumMod val="75000"/>
                        </a:schemeClr>
                      </a:solidFill>
                      <a:prstDash val="sysDot"/>
                      <a:round/>
                      <a:headEnd type="none" w="med" len="med"/>
                      <a:tailEnd type="none" w="med" len="med"/>
                    </a:lnB>
                    <a:solidFill>
                      <a:srgbClr val="00A99A"/>
                    </a:solidFill>
                  </a:tcPr>
                </a:tc>
                <a:tc>
                  <a:txBody>
                    <a:bodyPr/>
                    <a:lstStyle/>
                    <a:p>
                      <a:pPr algn="l" fontAlgn="b"/>
                      <a:endParaRPr lang="en-US" sz="800" b="0" i="0" u="none" strike="noStrike" dirty="0">
                        <a:solidFill>
                          <a:srgbClr val="000000"/>
                        </a:solidFill>
                        <a:effectLst/>
                        <a:latin typeface="Arial" panose="020B0604020202020204" pitchFamily="34" charset="0"/>
                        <a:cs typeface="Arial" panose="020B0604020202020204" pitchFamily="34" charset="0"/>
                      </a:endParaRPr>
                    </a:p>
                  </a:txBody>
                  <a:tcPr marL="0" marR="0" marT="0" marB="0" anchor="b">
                    <a:lnL w="19050" cap="flat" cmpd="sng" algn="ctr">
                      <a:solidFill>
                        <a:schemeClr val="bg1">
                          <a:lumMod val="75000"/>
                        </a:schemeClr>
                      </a:solidFill>
                      <a:prstDash val="sysDot"/>
                      <a:round/>
                      <a:headEnd type="none" w="med" len="med"/>
                      <a:tailEnd type="none" w="med" len="med"/>
                    </a:lnL>
                    <a:lnR w="19050" cap="flat" cmpd="sng" algn="ctr">
                      <a:solidFill>
                        <a:schemeClr val="bg1">
                          <a:lumMod val="75000"/>
                        </a:schemeClr>
                      </a:solidFill>
                      <a:prstDash val="sysDot"/>
                      <a:round/>
                      <a:headEnd type="none" w="med" len="med"/>
                      <a:tailEnd type="none" w="med" len="med"/>
                    </a:lnR>
                    <a:lnT w="19050" cap="flat" cmpd="sng" algn="ctr">
                      <a:solidFill>
                        <a:schemeClr val="bg1">
                          <a:lumMod val="75000"/>
                        </a:schemeClr>
                      </a:solidFill>
                      <a:prstDash val="sysDot"/>
                      <a:round/>
                      <a:headEnd type="none" w="med" len="med"/>
                      <a:tailEnd type="none" w="med" len="med"/>
                    </a:lnT>
                    <a:lnB w="19050" cap="flat" cmpd="sng" algn="ctr">
                      <a:solidFill>
                        <a:schemeClr val="bg1">
                          <a:lumMod val="75000"/>
                        </a:schemeClr>
                      </a:solidFill>
                      <a:prstDash val="sysDot"/>
                      <a:round/>
                      <a:headEnd type="none" w="med" len="med"/>
                      <a:tailEnd type="none" w="med" len="med"/>
                    </a:lnB>
                    <a:solidFill>
                      <a:srgbClr val="00A99A"/>
                    </a:solidFill>
                  </a:tcPr>
                </a:tc>
                <a:tc>
                  <a:txBody>
                    <a:bodyPr/>
                    <a:lstStyle/>
                    <a:p>
                      <a:pPr algn="l" fontAlgn="b"/>
                      <a:endParaRPr lang="en-US" sz="800" b="0" i="0" u="none" strike="noStrike" dirty="0">
                        <a:solidFill>
                          <a:srgbClr val="000000"/>
                        </a:solidFill>
                        <a:effectLst/>
                        <a:latin typeface="Arial" panose="020B0604020202020204" pitchFamily="34" charset="0"/>
                        <a:cs typeface="Arial" panose="020B0604020202020204" pitchFamily="34" charset="0"/>
                      </a:endParaRPr>
                    </a:p>
                  </a:txBody>
                  <a:tcPr marL="0" marR="0" marT="0" marB="0" anchor="b">
                    <a:lnL w="19050" cap="flat" cmpd="sng" algn="ctr">
                      <a:solidFill>
                        <a:schemeClr val="bg1">
                          <a:lumMod val="75000"/>
                        </a:schemeClr>
                      </a:solidFill>
                      <a:prstDash val="sysDot"/>
                      <a:round/>
                      <a:headEnd type="none" w="med" len="med"/>
                      <a:tailEnd type="none" w="med" len="med"/>
                    </a:lnL>
                    <a:lnR w="19050" cap="flat" cmpd="sng" algn="ctr">
                      <a:solidFill>
                        <a:schemeClr val="bg1">
                          <a:lumMod val="75000"/>
                        </a:schemeClr>
                      </a:solidFill>
                      <a:prstDash val="sysDot"/>
                      <a:round/>
                      <a:headEnd type="none" w="med" len="med"/>
                      <a:tailEnd type="none" w="med" len="med"/>
                    </a:lnR>
                    <a:lnT w="19050" cap="flat" cmpd="sng" algn="ctr">
                      <a:solidFill>
                        <a:schemeClr val="bg1">
                          <a:lumMod val="75000"/>
                        </a:schemeClr>
                      </a:solidFill>
                      <a:prstDash val="sysDot"/>
                      <a:round/>
                      <a:headEnd type="none" w="med" len="med"/>
                      <a:tailEnd type="none" w="med" len="med"/>
                    </a:lnT>
                    <a:lnB w="19050" cap="flat" cmpd="sng" algn="ctr">
                      <a:solidFill>
                        <a:schemeClr val="bg1">
                          <a:lumMod val="75000"/>
                        </a:schemeClr>
                      </a:solidFill>
                      <a:prstDash val="sysDot"/>
                      <a:round/>
                      <a:headEnd type="none" w="med" len="med"/>
                      <a:tailEnd type="none" w="med" len="med"/>
                    </a:lnB>
                    <a:solidFill>
                      <a:srgbClr val="00A99A"/>
                    </a:solidFill>
                  </a:tcPr>
                </a:tc>
                <a:tc>
                  <a:txBody>
                    <a:bodyPr/>
                    <a:lstStyle/>
                    <a:p>
                      <a:pPr algn="ctr" fontAlgn="b"/>
                      <a:endParaRPr lang="en-US" sz="800" b="0" i="0" u="none" strike="noStrike" dirty="0">
                        <a:solidFill>
                          <a:srgbClr val="000000"/>
                        </a:solidFill>
                        <a:effectLst/>
                        <a:highlight>
                          <a:srgbClr val="F26B73"/>
                        </a:highlight>
                        <a:latin typeface="Arial" panose="020B0604020202020204" pitchFamily="34" charset="0"/>
                        <a:cs typeface="Arial" panose="020B0604020202020204" pitchFamily="34" charset="0"/>
                      </a:endParaRPr>
                    </a:p>
                  </a:txBody>
                  <a:tcPr marL="0" marR="0" marT="0" marB="0" anchor="b">
                    <a:lnL w="19050" cap="flat" cmpd="sng" algn="ctr">
                      <a:solidFill>
                        <a:schemeClr val="bg1">
                          <a:lumMod val="75000"/>
                        </a:schemeClr>
                      </a:solidFill>
                      <a:prstDash val="sysDot"/>
                      <a:round/>
                      <a:headEnd type="none" w="med" len="med"/>
                      <a:tailEnd type="none" w="med" len="med"/>
                    </a:lnL>
                    <a:lnR w="19050" cap="flat" cmpd="sng" algn="ctr">
                      <a:solidFill>
                        <a:schemeClr val="bg1">
                          <a:lumMod val="75000"/>
                        </a:schemeClr>
                      </a:solidFill>
                      <a:prstDash val="sysDot"/>
                      <a:round/>
                      <a:headEnd type="none" w="med" len="med"/>
                      <a:tailEnd type="none" w="med" len="med"/>
                    </a:lnR>
                    <a:lnT w="19050" cap="flat" cmpd="sng" algn="ctr">
                      <a:solidFill>
                        <a:schemeClr val="bg1">
                          <a:lumMod val="75000"/>
                        </a:schemeClr>
                      </a:solidFill>
                      <a:prstDash val="sysDot"/>
                      <a:round/>
                      <a:headEnd type="none" w="med" len="med"/>
                      <a:tailEnd type="none" w="med" len="med"/>
                    </a:lnT>
                    <a:lnB w="19050" cap="flat" cmpd="sng" algn="ctr">
                      <a:solidFill>
                        <a:schemeClr val="bg1">
                          <a:lumMod val="75000"/>
                        </a:schemeClr>
                      </a:solidFill>
                      <a:prstDash val="sysDot"/>
                      <a:round/>
                      <a:headEnd type="none" w="med" len="med"/>
                      <a:tailEnd type="none" w="med" len="med"/>
                    </a:lnB>
                    <a:solidFill>
                      <a:srgbClr val="F26B73"/>
                    </a:solidFill>
                  </a:tcPr>
                </a:tc>
                <a:extLst>
                  <a:ext uri="{0D108BD9-81ED-4DB2-BD59-A6C34878D82A}">
                    <a16:rowId xmlns:a16="http://schemas.microsoft.com/office/drawing/2014/main" val="3924707928"/>
                  </a:ext>
                </a:extLst>
              </a:tr>
              <a:tr h="193489">
                <a:tc>
                  <a:txBody>
                    <a:bodyPr/>
                    <a:lstStyle/>
                    <a:p>
                      <a:pPr algn="l" fontAlgn="b"/>
                      <a:r>
                        <a:rPr lang="en-US" sz="1100" b="1" i="0" u="none" strike="noStrike" dirty="0">
                          <a:solidFill>
                            <a:srgbClr val="000000"/>
                          </a:solidFill>
                          <a:effectLst/>
                          <a:latin typeface="Arial" panose="020B0604020202020204" pitchFamily="34" charset="0"/>
                          <a:cs typeface="Arial" panose="020B0604020202020204" pitchFamily="34" charset="0"/>
                        </a:rPr>
                        <a:t>  China (2019)</a:t>
                      </a:r>
                    </a:p>
                  </a:txBody>
                  <a:tcPr marL="0" marR="0" marT="0" marB="0" anchor="ctr">
                    <a:lnL w="12700" cap="flat" cmpd="sng" algn="ctr">
                      <a:solidFill>
                        <a:srgbClr val="00A9A4"/>
                      </a:solidFill>
                      <a:prstDash val="solid"/>
                      <a:round/>
                      <a:headEnd type="none" w="med" len="med"/>
                      <a:tailEnd type="none" w="med" len="med"/>
                    </a:lnL>
                    <a:lnR w="12700" cap="flat" cmpd="sng" algn="ctr">
                      <a:solidFill>
                        <a:srgbClr val="00A9A4"/>
                      </a:solidFill>
                      <a:prstDash val="solid"/>
                      <a:round/>
                      <a:headEnd type="none" w="med" len="med"/>
                      <a:tailEnd type="none" w="med" len="med"/>
                    </a:lnR>
                    <a:lnT w="12700" cap="flat" cmpd="sng" algn="ctr">
                      <a:solidFill>
                        <a:srgbClr val="00A9A4"/>
                      </a:solidFill>
                      <a:prstDash val="solid"/>
                      <a:round/>
                      <a:headEnd type="none" w="med" len="med"/>
                      <a:tailEnd type="none" w="med" len="med"/>
                    </a:lnT>
                    <a:lnB w="12700" cap="flat" cmpd="sng" algn="ctr">
                      <a:solidFill>
                        <a:srgbClr val="00A9A4"/>
                      </a:solidFill>
                      <a:prstDash val="solid"/>
                      <a:round/>
                      <a:headEnd type="none" w="med" len="med"/>
                      <a:tailEnd type="none" w="med" len="med"/>
                    </a:lnB>
                  </a:tcPr>
                </a:tc>
                <a:tc>
                  <a:txBody>
                    <a:bodyPr/>
                    <a:lstStyle/>
                    <a:p>
                      <a:pPr algn="l" fontAlgn="b"/>
                      <a:endParaRPr lang="en-US" sz="800" b="0" i="0" u="none" strike="noStrike" dirty="0">
                        <a:solidFill>
                          <a:srgbClr val="000000"/>
                        </a:solidFill>
                        <a:effectLst/>
                        <a:latin typeface="Arial" panose="020B0604020202020204" pitchFamily="34" charset="0"/>
                        <a:cs typeface="Arial" panose="020B0604020202020204" pitchFamily="34" charset="0"/>
                      </a:endParaRPr>
                    </a:p>
                  </a:txBody>
                  <a:tcPr marL="0" marR="0" marT="0" marB="0" anchor="b">
                    <a:lnL w="12700" cap="flat" cmpd="sng" algn="ctr">
                      <a:solidFill>
                        <a:srgbClr val="00A9A4"/>
                      </a:solidFill>
                      <a:prstDash val="solid"/>
                      <a:round/>
                      <a:headEnd type="none" w="med" len="med"/>
                      <a:tailEnd type="none" w="med" len="med"/>
                    </a:lnL>
                    <a:lnR w="19050" cap="flat" cmpd="sng" algn="ctr">
                      <a:solidFill>
                        <a:schemeClr val="bg1">
                          <a:lumMod val="75000"/>
                        </a:schemeClr>
                      </a:solidFill>
                      <a:prstDash val="sysDot"/>
                      <a:round/>
                      <a:headEnd type="none" w="med" len="med"/>
                      <a:tailEnd type="none" w="med" len="med"/>
                    </a:lnR>
                    <a:lnT w="19050" cap="flat" cmpd="sng" algn="ctr">
                      <a:solidFill>
                        <a:schemeClr val="bg1">
                          <a:lumMod val="75000"/>
                        </a:schemeClr>
                      </a:solidFill>
                      <a:prstDash val="sysDot"/>
                      <a:round/>
                      <a:headEnd type="none" w="med" len="med"/>
                      <a:tailEnd type="none" w="med" len="med"/>
                    </a:lnT>
                    <a:lnB w="19050" cap="flat" cmpd="sng" algn="ctr">
                      <a:solidFill>
                        <a:schemeClr val="bg1">
                          <a:lumMod val="75000"/>
                        </a:schemeClr>
                      </a:solidFill>
                      <a:prstDash val="sysDot"/>
                      <a:round/>
                      <a:headEnd type="none" w="med" len="med"/>
                      <a:tailEnd type="none" w="med" len="med"/>
                    </a:lnB>
                    <a:solidFill>
                      <a:srgbClr val="B6AEA7"/>
                    </a:solidFill>
                  </a:tcPr>
                </a:tc>
                <a:tc>
                  <a:txBody>
                    <a:bodyPr/>
                    <a:lstStyle/>
                    <a:p>
                      <a:pPr algn="l" fontAlgn="b"/>
                      <a:endParaRPr lang="en-US" sz="800" b="0" i="0" u="none" strike="noStrike" dirty="0">
                        <a:solidFill>
                          <a:srgbClr val="000000"/>
                        </a:solidFill>
                        <a:effectLst/>
                        <a:latin typeface="Arial" panose="020B0604020202020204" pitchFamily="34" charset="0"/>
                        <a:cs typeface="Arial" panose="020B0604020202020204" pitchFamily="34" charset="0"/>
                      </a:endParaRPr>
                    </a:p>
                  </a:txBody>
                  <a:tcPr marL="0" marR="0" marT="0" marB="0" anchor="b">
                    <a:lnL w="19050" cap="flat" cmpd="sng" algn="ctr">
                      <a:solidFill>
                        <a:schemeClr val="bg1">
                          <a:lumMod val="75000"/>
                        </a:schemeClr>
                      </a:solidFill>
                      <a:prstDash val="sysDot"/>
                      <a:round/>
                      <a:headEnd type="none" w="med" len="med"/>
                      <a:tailEnd type="none" w="med" len="med"/>
                    </a:lnL>
                    <a:lnR w="19050" cap="flat" cmpd="sng" algn="ctr">
                      <a:solidFill>
                        <a:schemeClr val="bg1">
                          <a:lumMod val="75000"/>
                        </a:schemeClr>
                      </a:solidFill>
                      <a:prstDash val="sysDot"/>
                      <a:round/>
                      <a:headEnd type="none" w="med" len="med"/>
                      <a:tailEnd type="none" w="med" len="med"/>
                    </a:lnR>
                    <a:lnT w="19050" cap="flat" cmpd="sng" algn="ctr">
                      <a:solidFill>
                        <a:schemeClr val="bg1">
                          <a:lumMod val="75000"/>
                        </a:schemeClr>
                      </a:solidFill>
                      <a:prstDash val="sysDot"/>
                      <a:round/>
                      <a:headEnd type="none" w="med" len="med"/>
                      <a:tailEnd type="none" w="med" len="med"/>
                    </a:lnT>
                    <a:lnB w="19050" cap="flat" cmpd="sng" algn="ctr">
                      <a:solidFill>
                        <a:schemeClr val="bg1">
                          <a:lumMod val="75000"/>
                        </a:schemeClr>
                      </a:solidFill>
                      <a:prstDash val="sysDot"/>
                      <a:round/>
                      <a:headEnd type="none" w="med" len="med"/>
                      <a:tailEnd type="none" w="med" len="med"/>
                    </a:lnB>
                    <a:solidFill>
                      <a:srgbClr val="B6AEA7"/>
                    </a:solidFill>
                  </a:tcPr>
                </a:tc>
                <a:tc>
                  <a:txBody>
                    <a:bodyPr/>
                    <a:lstStyle/>
                    <a:p>
                      <a:pPr algn="l" fontAlgn="b"/>
                      <a:endParaRPr lang="en-US" sz="800" b="0" i="0" u="none" strike="noStrike" dirty="0">
                        <a:solidFill>
                          <a:srgbClr val="000000"/>
                        </a:solidFill>
                        <a:effectLst/>
                        <a:latin typeface="Arial" panose="020B0604020202020204" pitchFamily="34" charset="0"/>
                        <a:cs typeface="Arial" panose="020B0604020202020204" pitchFamily="34" charset="0"/>
                      </a:endParaRPr>
                    </a:p>
                  </a:txBody>
                  <a:tcPr marL="0" marR="0" marT="0" marB="0" anchor="b">
                    <a:lnL w="19050" cap="flat" cmpd="sng" algn="ctr">
                      <a:solidFill>
                        <a:schemeClr val="bg1">
                          <a:lumMod val="75000"/>
                        </a:schemeClr>
                      </a:solidFill>
                      <a:prstDash val="sysDot"/>
                      <a:round/>
                      <a:headEnd type="none" w="med" len="med"/>
                      <a:tailEnd type="none" w="med" len="med"/>
                    </a:lnL>
                    <a:lnR w="19050" cap="flat" cmpd="sng" algn="ctr">
                      <a:solidFill>
                        <a:schemeClr val="bg1">
                          <a:lumMod val="75000"/>
                        </a:schemeClr>
                      </a:solidFill>
                      <a:prstDash val="sysDot"/>
                      <a:round/>
                      <a:headEnd type="none" w="med" len="med"/>
                      <a:tailEnd type="none" w="med" len="med"/>
                    </a:lnR>
                    <a:lnT w="19050" cap="flat" cmpd="sng" algn="ctr">
                      <a:solidFill>
                        <a:schemeClr val="bg1">
                          <a:lumMod val="75000"/>
                        </a:schemeClr>
                      </a:solidFill>
                      <a:prstDash val="sysDot"/>
                      <a:round/>
                      <a:headEnd type="none" w="med" len="med"/>
                      <a:tailEnd type="none" w="med" len="med"/>
                    </a:lnT>
                    <a:lnB w="19050" cap="flat" cmpd="sng" algn="ctr">
                      <a:solidFill>
                        <a:schemeClr val="bg1">
                          <a:lumMod val="75000"/>
                        </a:schemeClr>
                      </a:solidFill>
                      <a:prstDash val="sysDot"/>
                      <a:round/>
                      <a:headEnd type="none" w="med" len="med"/>
                      <a:tailEnd type="none" w="med" len="med"/>
                    </a:lnB>
                    <a:solidFill>
                      <a:srgbClr val="B6AEA7"/>
                    </a:solidFill>
                  </a:tcPr>
                </a:tc>
                <a:tc>
                  <a:txBody>
                    <a:bodyPr/>
                    <a:lstStyle/>
                    <a:p>
                      <a:pPr algn="l" fontAlgn="b"/>
                      <a:endParaRPr lang="en-US" sz="800" b="0" i="0" u="none" strike="noStrike" dirty="0">
                        <a:solidFill>
                          <a:srgbClr val="000000"/>
                        </a:solidFill>
                        <a:effectLst/>
                        <a:latin typeface="Arial" panose="020B0604020202020204" pitchFamily="34" charset="0"/>
                        <a:cs typeface="Arial" panose="020B0604020202020204" pitchFamily="34" charset="0"/>
                      </a:endParaRPr>
                    </a:p>
                  </a:txBody>
                  <a:tcPr marL="0" marR="0" marT="0" marB="0" anchor="b">
                    <a:lnL w="19050" cap="flat" cmpd="sng" algn="ctr">
                      <a:solidFill>
                        <a:schemeClr val="bg1">
                          <a:lumMod val="75000"/>
                        </a:schemeClr>
                      </a:solidFill>
                      <a:prstDash val="sysDot"/>
                      <a:round/>
                      <a:headEnd type="none" w="med" len="med"/>
                      <a:tailEnd type="none" w="med" len="med"/>
                    </a:lnL>
                    <a:lnR w="19050" cap="flat" cmpd="sng" algn="ctr">
                      <a:solidFill>
                        <a:schemeClr val="bg1">
                          <a:lumMod val="75000"/>
                        </a:schemeClr>
                      </a:solidFill>
                      <a:prstDash val="sysDot"/>
                      <a:round/>
                      <a:headEnd type="none" w="med" len="med"/>
                      <a:tailEnd type="none" w="med" len="med"/>
                    </a:lnR>
                    <a:lnT w="19050" cap="flat" cmpd="sng" algn="ctr">
                      <a:solidFill>
                        <a:schemeClr val="bg1">
                          <a:lumMod val="75000"/>
                        </a:schemeClr>
                      </a:solidFill>
                      <a:prstDash val="sysDot"/>
                      <a:round/>
                      <a:headEnd type="none" w="med" len="med"/>
                      <a:tailEnd type="none" w="med" len="med"/>
                    </a:lnT>
                    <a:lnB w="19050" cap="flat" cmpd="sng" algn="ctr">
                      <a:solidFill>
                        <a:schemeClr val="bg1">
                          <a:lumMod val="75000"/>
                        </a:schemeClr>
                      </a:solidFill>
                      <a:prstDash val="sysDot"/>
                      <a:round/>
                      <a:headEnd type="none" w="med" len="med"/>
                      <a:tailEnd type="none" w="med" len="med"/>
                    </a:lnB>
                    <a:solidFill>
                      <a:srgbClr val="00A99A"/>
                    </a:solidFill>
                  </a:tcPr>
                </a:tc>
                <a:extLst>
                  <a:ext uri="{0D108BD9-81ED-4DB2-BD59-A6C34878D82A}">
                    <a16:rowId xmlns:a16="http://schemas.microsoft.com/office/drawing/2014/main" val="1190049070"/>
                  </a:ext>
                </a:extLst>
              </a:tr>
              <a:tr h="193489">
                <a:tc>
                  <a:txBody>
                    <a:bodyPr/>
                    <a:lstStyle/>
                    <a:p>
                      <a:pPr algn="l" fontAlgn="b"/>
                      <a:r>
                        <a:rPr lang="en-US" sz="1100" b="1" i="0" u="none" strike="noStrike" dirty="0">
                          <a:solidFill>
                            <a:srgbClr val="000000"/>
                          </a:solidFill>
                          <a:effectLst/>
                          <a:latin typeface="Arial" panose="020B0604020202020204" pitchFamily="34" charset="0"/>
                          <a:cs typeface="Arial" panose="020B0604020202020204" pitchFamily="34" charset="0"/>
                        </a:rPr>
                        <a:t>  Fiji (2018)</a:t>
                      </a:r>
                    </a:p>
                  </a:txBody>
                  <a:tcPr marL="0" marR="0" marT="0" marB="0" anchor="ctr">
                    <a:lnL w="12700" cap="flat" cmpd="sng" algn="ctr">
                      <a:solidFill>
                        <a:srgbClr val="00A9A4"/>
                      </a:solidFill>
                      <a:prstDash val="solid"/>
                      <a:round/>
                      <a:headEnd type="none" w="med" len="med"/>
                      <a:tailEnd type="none" w="med" len="med"/>
                    </a:lnL>
                    <a:lnR w="12700" cap="flat" cmpd="sng" algn="ctr">
                      <a:solidFill>
                        <a:srgbClr val="00A9A4"/>
                      </a:solidFill>
                      <a:prstDash val="solid"/>
                      <a:round/>
                      <a:headEnd type="none" w="med" len="med"/>
                      <a:tailEnd type="none" w="med" len="med"/>
                    </a:lnR>
                    <a:lnT w="12700" cap="flat" cmpd="sng" algn="ctr">
                      <a:solidFill>
                        <a:srgbClr val="00A9A4"/>
                      </a:solidFill>
                      <a:prstDash val="solid"/>
                      <a:round/>
                      <a:headEnd type="none" w="med" len="med"/>
                      <a:tailEnd type="none" w="med" len="med"/>
                    </a:lnT>
                    <a:lnB w="12700" cap="flat" cmpd="sng" algn="ctr">
                      <a:solidFill>
                        <a:srgbClr val="00A9A4"/>
                      </a:solidFill>
                      <a:prstDash val="solid"/>
                      <a:round/>
                      <a:headEnd type="none" w="med" len="med"/>
                      <a:tailEnd type="none" w="med" len="med"/>
                    </a:lnB>
                  </a:tcPr>
                </a:tc>
                <a:tc>
                  <a:txBody>
                    <a:bodyPr/>
                    <a:lstStyle/>
                    <a:p>
                      <a:pPr algn="l" fontAlgn="b"/>
                      <a:endParaRPr lang="en-US" sz="800" b="0" i="0" u="none" strike="noStrike" dirty="0">
                        <a:solidFill>
                          <a:srgbClr val="000000"/>
                        </a:solidFill>
                        <a:effectLst/>
                        <a:latin typeface="Arial" panose="020B0604020202020204" pitchFamily="34" charset="0"/>
                        <a:cs typeface="Arial" panose="020B0604020202020204" pitchFamily="34" charset="0"/>
                      </a:endParaRPr>
                    </a:p>
                  </a:txBody>
                  <a:tcPr marL="0" marR="0" marT="0" marB="0" anchor="b">
                    <a:lnL w="12700" cap="flat" cmpd="sng" algn="ctr">
                      <a:solidFill>
                        <a:srgbClr val="00A9A4"/>
                      </a:solidFill>
                      <a:prstDash val="solid"/>
                      <a:round/>
                      <a:headEnd type="none" w="med" len="med"/>
                      <a:tailEnd type="none" w="med" len="med"/>
                    </a:lnL>
                    <a:lnR w="19050" cap="flat" cmpd="sng" algn="ctr">
                      <a:solidFill>
                        <a:schemeClr val="bg1">
                          <a:lumMod val="75000"/>
                        </a:schemeClr>
                      </a:solidFill>
                      <a:prstDash val="sysDot"/>
                      <a:round/>
                      <a:headEnd type="none" w="med" len="med"/>
                      <a:tailEnd type="none" w="med" len="med"/>
                    </a:lnR>
                    <a:lnT w="19050" cap="flat" cmpd="sng" algn="ctr">
                      <a:solidFill>
                        <a:schemeClr val="bg1">
                          <a:lumMod val="75000"/>
                        </a:schemeClr>
                      </a:solidFill>
                      <a:prstDash val="sysDot"/>
                      <a:round/>
                      <a:headEnd type="none" w="med" len="med"/>
                      <a:tailEnd type="none" w="med" len="med"/>
                    </a:lnT>
                    <a:lnB w="19050" cap="flat" cmpd="sng" algn="ctr">
                      <a:solidFill>
                        <a:schemeClr val="bg1">
                          <a:lumMod val="75000"/>
                        </a:schemeClr>
                      </a:solidFill>
                      <a:prstDash val="sysDot"/>
                      <a:round/>
                      <a:headEnd type="none" w="med" len="med"/>
                      <a:tailEnd type="none" w="med" len="med"/>
                    </a:lnB>
                    <a:solidFill>
                      <a:srgbClr val="B6AEA7"/>
                    </a:solidFill>
                  </a:tcPr>
                </a:tc>
                <a:tc>
                  <a:txBody>
                    <a:bodyPr/>
                    <a:lstStyle/>
                    <a:p>
                      <a:pPr algn="l" fontAlgn="b"/>
                      <a:endParaRPr lang="en-US" sz="800" b="0" i="0" u="none" strike="noStrike" dirty="0">
                        <a:solidFill>
                          <a:srgbClr val="000000"/>
                        </a:solidFill>
                        <a:effectLst/>
                        <a:latin typeface="Arial" panose="020B0604020202020204" pitchFamily="34" charset="0"/>
                        <a:cs typeface="Arial" panose="020B0604020202020204" pitchFamily="34" charset="0"/>
                      </a:endParaRPr>
                    </a:p>
                  </a:txBody>
                  <a:tcPr marL="0" marR="0" marT="0" marB="0" anchor="b">
                    <a:lnL w="19050" cap="flat" cmpd="sng" algn="ctr">
                      <a:solidFill>
                        <a:schemeClr val="bg1">
                          <a:lumMod val="75000"/>
                        </a:schemeClr>
                      </a:solidFill>
                      <a:prstDash val="sysDot"/>
                      <a:round/>
                      <a:headEnd type="none" w="med" len="med"/>
                      <a:tailEnd type="none" w="med" len="med"/>
                    </a:lnL>
                    <a:lnR w="19050" cap="flat" cmpd="sng" algn="ctr">
                      <a:solidFill>
                        <a:schemeClr val="bg1">
                          <a:lumMod val="75000"/>
                        </a:schemeClr>
                      </a:solidFill>
                      <a:prstDash val="sysDot"/>
                      <a:round/>
                      <a:headEnd type="none" w="med" len="med"/>
                      <a:tailEnd type="none" w="med" len="med"/>
                    </a:lnR>
                    <a:lnT w="19050" cap="flat" cmpd="sng" algn="ctr">
                      <a:solidFill>
                        <a:schemeClr val="bg1">
                          <a:lumMod val="75000"/>
                        </a:schemeClr>
                      </a:solidFill>
                      <a:prstDash val="sysDot"/>
                      <a:round/>
                      <a:headEnd type="none" w="med" len="med"/>
                      <a:tailEnd type="none" w="med" len="med"/>
                    </a:lnT>
                    <a:lnB w="19050" cap="flat" cmpd="sng" algn="ctr">
                      <a:solidFill>
                        <a:schemeClr val="bg1">
                          <a:lumMod val="75000"/>
                        </a:schemeClr>
                      </a:solidFill>
                      <a:prstDash val="sysDot"/>
                      <a:round/>
                      <a:headEnd type="none" w="med" len="med"/>
                      <a:tailEnd type="none" w="med" len="med"/>
                    </a:lnB>
                    <a:solidFill>
                      <a:srgbClr val="B6AEA7"/>
                    </a:solidFill>
                  </a:tcPr>
                </a:tc>
                <a:tc>
                  <a:txBody>
                    <a:bodyPr/>
                    <a:lstStyle/>
                    <a:p>
                      <a:pPr algn="l" fontAlgn="b"/>
                      <a:endParaRPr lang="en-US" sz="800" b="0" i="0" u="none" strike="noStrike" dirty="0">
                        <a:solidFill>
                          <a:srgbClr val="000000"/>
                        </a:solidFill>
                        <a:effectLst/>
                        <a:latin typeface="Arial" panose="020B0604020202020204" pitchFamily="34" charset="0"/>
                        <a:cs typeface="Arial" panose="020B0604020202020204" pitchFamily="34" charset="0"/>
                      </a:endParaRPr>
                    </a:p>
                  </a:txBody>
                  <a:tcPr marL="0" marR="0" marT="0" marB="0" anchor="b">
                    <a:lnL w="19050" cap="flat" cmpd="sng" algn="ctr">
                      <a:solidFill>
                        <a:schemeClr val="bg1">
                          <a:lumMod val="75000"/>
                        </a:schemeClr>
                      </a:solidFill>
                      <a:prstDash val="sysDot"/>
                      <a:round/>
                      <a:headEnd type="none" w="med" len="med"/>
                      <a:tailEnd type="none" w="med" len="med"/>
                    </a:lnL>
                    <a:lnR w="19050" cap="flat" cmpd="sng" algn="ctr">
                      <a:solidFill>
                        <a:schemeClr val="bg1">
                          <a:lumMod val="75000"/>
                        </a:schemeClr>
                      </a:solidFill>
                      <a:prstDash val="sysDot"/>
                      <a:round/>
                      <a:headEnd type="none" w="med" len="med"/>
                      <a:tailEnd type="none" w="med" len="med"/>
                    </a:lnR>
                    <a:lnT w="19050" cap="flat" cmpd="sng" algn="ctr">
                      <a:solidFill>
                        <a:schemeClr val="bg1">
                          <a:lumMod val="75000"/>
                        </a:schemeClr>
                      </a:solidFill>
                      <a:prstDash val="sysDot"/>
                      <a:round/>
                      <a:headEnd type="none" w="med" len="med"/>
                      <a:tailEnd type="none" w="med" len="med"/>
                    </a:lnT>
                    <a:lnB w="19050" cap="flat" cmpd="sng" algn="ctr">
                      <a:solidFill>
                        <a:schemeClr val="bg1">
                          <a:lumMod val="75000"/>
                        </a:schemeClr>
                      </a:solidFill>
                      <a:prstDash val="sysDot"/>
                      <a:round/>
                      <a:headEnd type="none" w="med" len="med"/>
                      <a:tailEnd type="none" w="med" len="med"/>
                    </a:lnB>
                    <a:solidFill>
                      <a:srgbClr val="B6AEA7"/>
                    </a:solidFill>
                  </a:tcPr>
                </a:tc>
                <a:tc>
                  <a:txBody>
                    <a:bodyPr/>
                    <a:lstStyle/>
                    <a:p>
                      <a:pPr algn="l" fontAlgn="b"/>
                      <a:endParaRPr lang="en-US" sz="800" b="0" i="0" u="none" strike="noStrike" dirty="0">
                        <a:solidFill>
                          <a:srgbClr val="000000"/>
                        </a:solidFill>
                        <a:effectLst/>
                        <a:latin typeface="Arial" panose="020B0604020202020204" pitchFamily="34" charset="0"/>
                        <a:cs typeface="Arial" panose="020B0604020202020204" pitchFamily="34" charset="0"/>
                      </a:endParaRPr>
                    </a:p>
                  </a:txBody>
                  <a:tcPr marL="0" marR="0" marT="0" marB="0" anchor="b">
                    <a:lnL w="19050" cap="flat" cmpd="sng" algn="ctr">
                      <a:solidFill>
                        <a:schemeClr val="bg1">
                          <a:lumMod val="75000"/>
                        </a:schemeClr>
                      </a:solidFill>
                      <a:prstDash val="sysDot"/>
                      <a:round/>
                      <a:headEnd type="none" w="med" len="med"/>
                      <a:tailEnd type="none" w="med" len="med"/>
                    </a:lnL>
                    <a:lnR w="19050" cap="flat" cmpd="sng" algn="ctr">
                      <a:solidFill>
                        <a:schemeClr val="bg1">
                          <a:lumMod val="75000"/>
                        </a:schemeClr>
                      </a:solidFill>
                      <a:prstDash val="sysDot"/>
                      <a:round/>
                      <a:headEnd type="none" w="med" len="med"/>
                      <a:tailEnd type="none" w="med" len="med"/>
                    </a:lnR>
                    <a:lnT w="19050" cap="flat" cmpd="sng" algn="ctr">
                      <a:solidFill>
                        <a:schemeClr val="bg1">
                          <a:lumMod val="75000"/>
                        </a:schemeClr>
                      </a:solidFill>
                      <a:prstDash val="sysDot"/>
                      <a:round/>
                      <a:headEnd type="none" w="med" len="med"/>
                      <a:tailEnd type="none" w="med" len="med"/>
                    </a:lnT>
                    <a:lnB w="19050" cap="flat" cmpd="sng" algn="ctr">
                      <a:solidFill>
                        <a:schemeClr val="bg1">
                          <a:lumMod val="75000"/>
                        </a:schemeClr>
                      </a:solidFill>
                      <a:prstDash val="sysDot"/>
                      <a:round/>
                      <a:headEnd type="none" w="med" len="med"/>
                      <a:tailEnd type="none" w="med" len="med"/>
                    </a:lnB>
                    <a:solidFill>
                      <a:srgbClr val="00A99A"/>
                    </a:solidFill>
                  </a:tcPr>
                </a:tc>
                <a:extLst>
                  <a:ext uri="{0D108BD9-81ED-4DB2-BD59-A6C34878D82A}">
                    <a16:rowId xmlns:a16="http://schemas.microsoft.com/office/drawing/2014/main" val="284428563"/>
                  </a:ext>
                </a:extLst>
              </a:tr>
              <a:tr h="193489">
                <a:tc>
                  <a:txBody>
                    <a:bodyPr/>
                    <a:lstStyle/>
                    <a:p>
                      <a:pPr algn="l" fontAlgn="b"/>
                      <a:r>
                        <a:rPr lang="en-US" sz="1100" b="1" i="0" u="none" strike="noStrike" dirty="0">
                          <a:solidFill>
                            <a:srgbClr val="000000"/>
                          </a:solidFill>
                          <a:effectLst/>
                          <a:latin typeface="Arial" panose="020B0604020202020204" pitchFamily="34" charset="0"/>
                          <a:cs typeface="Arial" panose="020B0604020202020204" pitchFamily="34" charset="0"/>
                        </a:rPr>
                        <a:t>  India (Feb 2014, 2019)*</a:t>
                      </a:r>
                    </a:p>
                  </a:txBody>
                  <a:tcPr marL="0" marR="0" marT="0" marB="0" anchor="ctr">
                    <a:lnL w="12700" cap="flat" cmpd="sng" algn="ctr">
                      <a:solidFill>
                        <a:srgbClr val="00A9A4"/>
                      </a:solidFill>
                      <a:prstDash val="solid"/>
                      <a:round/>
                      <a:headEnd type="none" w="med" len="med"/>
                      <a:tailEnd type="none" w="med" len="med"/>
                    </a:lnL>
                    <a:lnR w="12700" cap="flat" cmpd="sng" algn="ctr">
                      <a:solidFill>
                        <a:srgbClr val="00A9A4"/>
                      </a:solidFill>
                      <a:prstDash val="solid"/>
                      <a:round/>
                      <a:headEnd type="none" w="med" len="med"/>
                      <a:tailEnd type="none" w="med" len="med"/>
                    </a:lnR>
                    <a:lnT w="12700" cap="flat" cmpd="sng" algn="ctr">
                      <a:solidFill>
                        <a:srgbClr val="00A9A4"/>
                      </a:solidFill>
                      <a:prstDash val="solid"/>
                      <a:round/>
                      <a:headEnd type="none" w="med" len="med"/>
                      <a:tailEnd type="none" w="med" len="med"/>
                    </a:lnT>
                    <a:lnB w="12700" cap="flat" cmpd="sng" algn="ctr">
                      <a:solidFill>
                        <a:srgbClr val="00A9A4"/>
                      </a:solidFill>
                      <a:prstDash val="solid"/>
                      <a:round/>
                      <a:headEnd type="none" w="med" len="med"/>
                      <a:tailEnd type="none" w="med" len="med"/>
                    </a:lnB>
                  </a:tcPr>
                </a:tc>
                <a:tc>
                  <a:txBody>
                    <a:bodyPr/>
                    <a:lstStyle/>
                    <a:p>
                      <a:pPr algn="l" fontAlgn="b"/>
                      <a:endParaRPr lang="en-US" sz="800" b="0" i="0" u="none" strike="noStrike" dirty="0">
                        <a:solidFill>
                          <a:srgbClr val="000000"/>
                        </a:solidFill>
                        <a:effectLst/>
                        <a:latin typeface="Arial" panose="020B0604020202020204" pitchFamily="34" charset="0"/>
                        <a:cs typeface="Arial" panose="020B0604020202020204" pitchFamily="34" charset="0"/>
                      </a:endParaRPr>
                    </a:p>
                  </a:txBody>
                  <a:tcPr marL="0" marR="0" marT="0" marB="0" anchor="b">
                    <a:lnL w="12700" cap="flat" cmpd="sng" algn="ctr">
                      <a:solidFill>
                        <a:srgbClr val="00A9A4"/>
                      </a:solidFill>
                      <a:prstDash val="solid"/>
                      <a:round/>
                      <a:headEnd type="none" w="med" len="med"/>
                      <a:tailEnd type="none" w="med" len="med"/>
                    </a:lnL>
                    <a:lnR w="19050" cap="flat" cmpd="sng" algn="ctr">
                      <a:solidFill>
                        <a:schemeClr val="bg1">
                          <a:lumMod val="75000"/>
                        </a:schemeClr>
                      </a:solidFill>
                      <a:prstDash val="sysDot"/>
                      <a:round/>
                      <a:headEnd type="none" w="med" len="med"/>
                      <a:tailEnd type="none" w="med" len="med"/>
                    </a:lnR>
                    <a:lnT w="19050" cap="flat" cmpd="sng" algn="ctr">
                      <a:solidFill>
                        <a:schemeClr val="bg1">
                          <a:lumMod val="75000"/>
                        </a:schemeClr>
                      </a:solidFill>
                      <a:prstDash val="sysDot"/>
                      <a:round/>
                      <a:headEnd type="none" w="med" len="med"/>
                      <a:tailEnd type="none" w="med" len="med"/>
                    </a:lnT>
                    <a:lnB w="19050" cap="flat" cmpd="sng" algn="ctr">
                      <a:solidFill>
                        <a:schemeClr val="bg1">
                          <a:lumMod val="75000"/>
                        </a:schemeClr>
                      </a:solidFill>
                      <a:prstDash val="sysDot"/>
                      <a:round/>
                      <a:headEnd type="none" w="med" len="med"/>
                      <a:tailEnd type="none" w="med" len="med"/>
                    </a:lnB>
                    <a:solidFill>
                      <a:srgbClr val="F26B73"/>
                    </a:solidFill>
                  </a:tcPr>
                </a:tc>
                <a:tc>
                  <a:txBody>
                    <a:bodyPr/>
                    <a:lstStyle/>
                    <a:p>
                      <a:pPr algn="l" fontAlgn="b"/>
                      <a:endParaRPr lang="en-US" sz="800" b="0" i="0" u="none" strike="noStrike" dirty="0">
                        <a:solidFill>
                          <a:srgbClr val="000000"/>
                        </a:solidFill>
                        <a:effectLst/>
                        <a:latin typeface="Arial" panose="020B0604020202020204" pitchFamily="34" charset="0"/>
                        <a:cs typeface="Arial" panose="020B0604020202020204" pitchFamily="34" charset="0"/>
                      </a:endParaRPr>
                    </a:p>
                  </a:txBody>
                  <a:tcPr marL="0" marR="0" marT="0" marB="0" anchor="b">
                    <a:lnL w="19050" cap="flat" cmpd="sng" algn="ctr">
                      <a:solidFill>
                        <a:schemeClr val="bg1">
                          <a:lumMod val="75000"/>
                        </a:schemeClr>
                      </a:solidFill>
                      <a:prstDash val="sysDot"/>
                      <a:round/>
                      <a:headEnd type="none" w="med" len="med"/>
                      <a:tailEnd type="none" w="med" len="med"/>
                    </a:lnL>
                    <a:lnR w="19050" cap="flat" cmpd="sng" algn="ctr">
                      <a:solidFill>
                        <a:schemeClr val="bg1">
                          <a:lumMod val="75000"/>
                        </a:schemeClr>
                      </a:solidFill>
                      <a:prstDash val="sysDot"/>
                      <a:round/>
                      <a:headEnd type="none" w="med" len="med"/>
                      <a:tailEnd type="none" w="med" len="med"/>
                    </a:lnR>
                    <a:lnT w="19050" cap="flat" cmpd="sng" algn="ctr">
                      <a:solidFill>
                        <a:schemeClr val="bg1">
                          <a:lumMod val="75000"/>
                        </a:schemeClr>
                      </a:solidFill>
                      <a:prstDash val="sysDot"/>
                      <a:round/>
                      <a:headEnd type="none" w="med" len="med"/>
                      <a:tailEnd type="none" w="med" len="med"/>
                    </a:lnT>
                    <a:lnB w="19050" cap="flat" cmpd="sng" algn="ctr">
                      <a:solidFill>
                        <a:schemeClr val="bg1">
                          <a:lumMod val="75000"/>
                        </a:schemeClr>
                      </a:solidFill>
                      <a:prstDash val="sysDot"/>
                      <a:round/>
                      <a:headEnd type="none" w="med" len="med"/>
                      <a:tailEnd type="none" w="med" len="med"/>
                    </a:lnB>
                    <a:solidFill>
                      <a:srgbClr val="F26B73"/>
                    </a:solidFill>
                  </a:tcPr>
                </a:tc>
                <a:tc>
                  <a:txBody>
                    <a:bodyPr/>
                    <a:lstStyle/>
                    <a:p>
                      <a:pPr algn="l" fontAlgn="b"/>
                      <a:endParaRPr lang="en-US" sz="800" b="0" i="0" u="none" strike="noStrike" dirty="0">
                        <a:solidFill>
                          <a:srgbClr val="000000"/>
                        </a:solidFill>
                        <a:effectLst/>
                        <a:latin typeface="Arial" panose="020B0604020202020204" pitchFamily="34" charset="0"/>
                        <a:cs typeface="Arial" panose="020B0604020202020204" pitchFamily="34" charset="0"/>
                      </a:endParaRPr>
                    </a:p>
                  </a:txBody>
                  <a:tcPr marL="0" marR="0" marT="0" marB="0" anchor="b">
                    <a:lnL w="19050" cap="flat" cmpd="sng" algn="ctr">
                      <a:solidFill>
                        <a:schemeClr val="bg1">
                          <a:lumMod val="75000"/>
                        </a:schemeClr>
                      </a:solidFill>
                      <a:prstDash val="sysDot"/>
                      <a:round/>
                      <a:headEnd type="none" w="med" len="med"/>
                      <a:tailEnd type="none" w="med" len="med"/>
                    </a:lnL>
                    <a:lnR w="19050" cap="flat" cmpd="sng" algn="ctr">
                      <a:solidFill>
                        <a:schemeClr val="bg1">
                          <a:lumMod val="75000"/>
                        </a:schemeClr>
                      </a:solidFill>
                      <a:prstDash val="sysDot"/>
                      <a:round/>
                      <a:headEnd type="none" w="med" len="med"/>
                      <a:tailEnd type="none" w="med" len="med"/>
                    </a:lnR>
                    <a:lnT w="19050" cap="flat" cmpd="sng" algn="ctr">
                      <a:solidFill>
                        <a:schemeClr val="bg1">
                          <a:lumMod val="75000"/>
                        </a:schemeClr>
                      </a:solidFill>
                      <a:prstDash val="sysDot"/>
                      <a:round/>
                      <a:headEnd type="none" w="med" len="med"/>
                      <a:tailEnd type="none" w="med" len="med"/>
                    </a:lnT>
                    <a:lnB w="19050" cap="flat" cmpd="sng" algn="ctr">
                      <a:solidFill>
                        <a:schemeClr val="bg1">
                          <a:lumMod val="75000"/>
                        </a:schemeClr>
                      </a:solidFill>
                      <a:prstDash val="sysDot"/>
                      <a:round/>
                      <a:headEnd type="none" w="med" len="med"/>
                      <a:tailEnd type="none" w="med" len="med"/>
                    </a:lnB>
                    <a:solidFill>
                      <a:srgbClr val="F26B73"/>
                    </a:solidFill>
                  </a:tcPr>
                </a:tc>
                <a:tc>
                  <a:txBody>
                    <a:bodyPr/>
                    <a:lstStyle/>
                    <a:p>
                      <a:pPr algn="l" fontAlgn="b"/>
                      <a:endParaRPr lang="en-US" sz="800" b="0" i="0" u="none" strike="noStrike" dirty="0">
                        <a:solidFill>
                          <a:srgbClr val="000000"/>
                        </a:solidFill>
                        <a:effectLst/>
                        <a:latin typeface="Arial" panose="020B0604020202020204" pitchFamily="34" charset="0"/>
                        <a:cs typeface="Arial" panose="020B0604020202020204" pitchFamily="34" charset="0"/>
                      </a:endParaRPr>
                    </a:p>
                  </a:txBody>
                  <a:tcPr marL="0" marR="0" marT="0" marB="0" anchor="b">
                    <a:lnL w="19050" cap="flat" cmpd="sng" algn="ctr">
                      <a:solidFill>
                        <a:schemeClr val="bg1">
                          <a:lumMod val="75000"/>
                        </a:schemeClr>
                      </a:solidFill>
                      <a:prstDash val="sysDot"/>
                      <a:round/>
                      <a:headEnd type="none" w="med" len="med"/>
                      <a:tailEnd type="none" w="med" len="med"/>
                    </a:lnL>
                    <a:lnR w="19050" cap="flat" cmpd="sng" algn="ctr">
                      <a:solidFill>
                        <a:schemeClr val="bg1">
                          <a:lumMod val="75000"/>
                        </a:schemeClr>
                      </a:solidFill>
                      <a:prstDash val="sysDot"/>
                      <a:round/>
                      <a:headEnd type="none" w="med" len="med"/>
                      <a:tailEnd type="none" w="med" len="med"/>
                    </a:lnR>
                    <a:lnT w="19050" cap="flat" cmpd="sng" algn="ctr">
                      <a:solidFill>
                        <a:schemeClr val="bg1">
                          <a:lumMod val="75000"/>
                        </a:schemeClr>
                      </a:solidFill>
                      <a:prstDash val="sysDot"/>
                      <a:round/>
                      <a:headEnd type="none" w="med" len="med"/>
                      <a:tailEnd type="none" w="med" len="med"/>
                    </a:lnT>
                    <a:lnB w="19050" cap="flat" cmpd="sng" algn="ctr">
                      <a:solidFill>
                        <a:schemeClr val="bg1">
                          <a:lumMod val="75000"/>
                        </a:schemeClr>
                      </a:solidFill>
                      <a:prstDash val="sysDot"/>
                      <a:round/>
                      <a:headEnd type="none" w="med" len="med"/>
                      <a:tailEnd type="none" w="med" len="med"/>
                    </a:lnB>
                    <a:solidFill>
                      <a:srgbClr val="F26B73"/>
                    </a:solidFill>
                  </a:tcPr>
                </a:tc>
                <a:extLst>
                  <a:ext uri="{0D108BD9-81ED-4DB2-BD59-A6C34878D82A}">
                    <a16:rowId xmlns:a16="http://schemas.microsoft.com/office/drawing/2014/main" val="129572024"/>
                  </a:ext>
                </a:extLst>
              </a:tr>
              <a:tr h="193489">
                <a:tc>
                  <a:txBody>
                    <a:bodyPr/>
                    <a:lstStyle/>
                    <a:p>
                      <a:pPr algn="l" fontAlgn="b"/>
                      <a:r>
                        <a:rPr lang="en-US" sz="1100" b="1" i="0" u="none" strike="noStrike" dirty="0">
                          <a:solidFill>
                            <a:srgbClr val="000000"/>
                          </a:solidFill>
                          <a:effectLst/>
                          <a:latin typeface="Arial" panose="020B0604020202020204" pitchFamily="34" charset="0"/>
                          <a:cs typeface="Arial" panose="020B0604020202020204" pitchFamily="34" charset="0"/>
                        </a:rPr>
                        <a:t>  Indonesia (Apr 2016, 2018)***</a:t>
                      </a:r>
                    </a:p>
                  </a:txBody>
                  <a:tcPr marL="0" marR="0" marT="0" marB="0" anchor="ctr">
                    <a:lnL w="12700" cap="flat" cmpd="sng" algn="ctr">
                      <a:solidFill>
                        <a:srgbClr val="00A9A4"/>
                      </a:solidFill>
                      <a:prstDash val="solid"/>
                      <a:round/>
                      <a:headEnd type="none" w="med" len="med"/>
                      <a:tailEnd type="none" w="med" len="med"/>
                    </a:lnL>
                    <a:lnR w="12700" cap="flat" cmpd="sng" algn="ctr">
                      <a:solidFill>
                        <a:srgbClr val="00A9A4"/>
                      </a:solidFill>
                      <a:prstDash val="solid"/>
                      <a:round/>
                      <a:headEnd type="none" w="med" len="med"/>
                      <a:tailEnd type="none" w="med" len="med"/>
                    </a:lnR>
                    <a:lnT w="12700" cap="flat" cmpd="sng" algn="ctr">
                      <a:solidFill>
                        <a:srgbClr val="00A9A4"/>
                      </a:solidFill>
                      <a:prstDash val="solid"/>
                      <a:round/>
                      <a:headEnd type="none" w="med" len="med"/>
                      <a:tailEnd type="none" w="med" len="med"/>
                    </a:lnT>
                    <a:lnB w="12700" cap="flat" cmpd="sng" algn="ctr">
                      <a:solidFill>
                        <a:srgbClr val="00A9A4"/>
                      </a:solidFill>
                      <a:prstDash val="solid"/>
                      <a:round/>
                      <a:headEnd type="none" w="med" len="med"/>
                      <a:tailEnd type="none" w="med" len="med"/>
                    </a:lnB>
                  </a:tcPr>
                </a:tc>
                <a:tc>
                  <a:txBody>
                    <a:bodyPr/>
                    <a:lstStyle/>
                    <a:p>
                      <a:pPr algn="l" fontAlgn="b"/>
                      <a:endParaRPr lang="en-US" sz="800" b="0" i="0" u="none" strike="noStrike" dirty="0">
                        <a:solidFill>
                          <a:srgbClr val="000000"/>
                        </a:solidFill>
                        <a:effectLst/>
                        <a:latin typeface="Arial" panose="020B0604020202020204" pitchFamily="34" charset="0"/>
                        <a:cs typeface="Arial" panose="020B0604020202020204" pitchFamily="34" charset="0"/>
                      </a:endParaRPr>
                    </a:p>
                  </a:txBody>
                  <a:tcPr marL="0" marR="0" marT="0" marB="0" anchor="b">
                    <a:lnL w="12700" cap="flat" cmpd="sng" algn="ctr">
                      <a:solidFill>
                        <a:srgbClr val="00A9A4"/>
                      </a:solidFill>
                      <a:prstDash val="solid"/>
                      <a:round/>
                      <a:headEnd type="none" w="med" len="med"/>
                      <a:tailEnd type="none" w="med" len="med"/>
                    </a:lnL>
                    <a:lnR w="19050" cap="flat" cmpd="sng" algn="ctr">
                      <a:solidFill>
                        <a:schemeClr val="bg1">
                          <a:lumMod val="75000"/>
                        </a:schemeClr>
                      </a:solidFill>
                      <a:prstDash val="sysDot"/>
                      <a:round/>
                      <a:headEnd type="none" w="med" len="med"/>
                      <a:tailEnd type="none" w="med" len="med"/>
                    </a:lnR>
                    <a:lnT w="19050" cap="flat" cmpd="sng" algn="ctr">
                      <a:solidFill>
                        <a:schemeClr val="bg1">
                          <a:lumMod val="75000"/>
                        </a:schemeClr>
                      </a:solidFill>
                      <a:prstDash val="sysDot"/>
                      <a:round/>
                      <a:headEnd type="none" w="med" len="med"/>
                      <a:tailEnd type="none" w="med" len="med"/>
                    </a:lnT>
                    <a:lnB w="19050" cap="flat" cmpd="sng" algn="ctr">
                      <a:solidFill>
                        <a:schemeClr val="bg1">
                          <a:lumMod val="75000"/>
                        </a:schemeClr>
                      </a:solidFill>
                      <a:prstDash val="sysDot"/>
                      <a:round/>
                      <a:headEnd type="none" w="med" len="med"/>
                      <a:tailEnd type="none" w="med" len="med"/>
                    </a:lnB>
                    <a:solidFill>
                      <a:srgbClr val="F26B73"/>
                    </a:solidFill>
                  </a:tcPr>
                </a:tc>
                <a:tc>
                  <a:txBody>
                    <a:bodyPr/>
                    <a:lstStyle/>
                    <a:p>
                      <a:pPr algn="l" fontAlgn="b"/>
                      <a:endParaRPr lang="en-US" sz="800" b="0" i="0" u="none" strike="noStrike" dirty="0">
                        <a:solidFill>
                          <a:srgbClr val="000000"/>
                        </a:solidFill>
                        <a:effectLst/>
                        <a:latin typeface="Arial" panose="020B0604020202020204" pitchFamily="34" charset="0"/>
                        <a:cs typeface="Arial" panose="020B0604020202020204" pitchFamily="34" charset="0"/>
                      </a:endParaRPr>
                    </a:p>
                  </a:txBody>
                  <a:tcPr marL="0" marR="0" marT="0" marB="0" anchor="b">
                    <a:lnL w="19050" cap="flat" cmpd="sng" algn="ctr">
                      <a:solidFill>
                        <a:schemeClr val="bg1">
                          <a:lumMod val="75000"/>
                        </a:schemeClr>
                      </a:solidFill>
                      <a:prstDash val="sysDot"/>
                      <a:round/>
                      <a:headEnd type="none" w="med" len="med"/>
                      <a:tailEnd type="none" w="med" len="med"/>
                    </a:lnL>
                    <a:lnR w="19050" cap="flat" cmpd="sng" algn="ctr">
                      <a:solidFill>
                        <a:schemeClr val="bg1">
                          <a:lumMod val="75000"/>
                        </a:schemeClr>
                      </a:solidFill>
                      <a:prstDash val="sysDot"/>
                      <a:round/>
                      <a:headEnd type="none" w="med" len="med"/>
                      <a:tailEnd type="none" w="med" len="med"/>
                    </a:lnR>
                    <a:lnT w="19050" cap="flat" cmpd="sng" algn="ctr">
                      <a:solidFill>
                        <a:schemeClr val="bg1">
                          <a:lumMod val="75000"/>
                        </a:schemeClr>
                      </a:solidFill>
                      <a:prstDash val="sysDot"/>
                      <a:round/>
                      <a:headEnd type="none" w="med" len="med"/>
                      <a:tailEnd type="none" w="med" len="med"/>
                    </a:lnT>
                    <a:lnB w="19050" cap="flat" cmpd="sng" algn="ctr">
                      <a:solidFill>
                        <a:schemeClr val="bg1">
                          <a:lumMod val="75000"/>
                        </a:schemeClr>
                      </a:solidFill>
                      <a:prstDash val="sysDot"/>
                      <a:round/>
                      <a:headEnd type="none" w="med" len="med"/>
                      <a:tailEnd type="none" w="med" len="med"/>
                    </a:lnB>
                    <a:solidFill>
                      <a:srgbClr val="00A99A"/>
                    </a:solidFill>
                  </a:tcPr>
                </a:tc>
                <a:tc>
                  <a:txBody>
                    <a:bodyPr/>
                    <a:lstStyle/>
                    <a:p>
                      <a:pPr algn="l" fontAlgn="b"/>
                      <a:endParaRPr lang="en-US" sz="800" b="0" i="0" u="none" strike="noStrike" dirty="0">
                        <a:solidFill>
                          <a:srgbClr val="000000"/>
                        </a:solidFill>
                        <a:effectLst/>
                        <a:latin typeface="Arial" panose="020B0604020202020204" pitchFamily="34" charset="0"/>
                        <a:cs typeface="Arial" panose="020B0604020202020204" pitchFamily="34" charset="0"/>
                      </a:endParaRPr>
                    </a:p>
                  </a:txBody>
                  <a:tcPr marL="0" marR="0" marT="0" marB="0" anchor="b">
                    <a:lnL w="19050" cap="flat" cmpd="sng" algn="ctr">
                      <a:solidFill>
                        <a:schemeClr val="bg1">
                          <a:lumMod val="75000"/>
                        </a:schemeClr>
                      </a:solidFill>
                      <a:prstDash val="sysDot"/>
                      <a:round/>
                      <a:headEnd type="none" w="med" len="med"/>
                      <a:tailEnd type="none" w="med" len="med"/>
                    </a:lnL>
                    <a:lnR w="19050" cap="flat" cmpd="sng" algn="ctr">
                      <a:solidFill>
                        <a:schemeClr val="bg1">
                          <a:lumMod val="75000"/>
                        </a:schemeClr>
                      </a:solidFill>
                      <a:prstDash val="sysDot"/>
                      <a:round/>
                      <a:headEnd type="none" w="med" len="med"/>
                      <a:tailEnd type="none" w="med" len="med"/>
                    </a:lnR>
                    <a:lnT w="19050" cap="flat" cmpd="sng" algn="ctr">
                      <a:solidFill>
                        <a:schemeClr val="bg1">
                          <a:lumMod val="75000"/>
                        </a:schemeClr>
                      </a:solidFill>
                      <a:prstDash val="sysDot"/>
                      <a:round/>
                      <a:headEnd type="none" w="med" len="med"/>
                      <a:tailEnd type="none" w="med" len="med"/>
                    </a:lnT>
                    <a:lnB w="19050" cap="flat" cmpd="sng" algn="ctr">
                      <a:solidFill>
                        <a:schemeClr val="bg1">
                          <a:lumMod val="75000"/>
                        </a:schemeClr>
                      </a:solidFill>
                      <a:prstDash val="sysDot"/>
                      <a:round/>
                      <a:headEnd type="none" w="med" len="med"/>
                      <a:tailEnd type="none" w="med" len="med"/>
                    </a:lnB>
                    <a:solidFill>
                      <a:srgbClr val="00A99A"/>
                    </a:solidFill>
                  </a:tcPr>
                </a:tc>
                <a:tc>
                  <a:txBody>
                    <a:bodyPr/>
                    <a:lstStyle/>
                    <a:p>
                      <a:pPr algn="l" fontAlgn="b"/>
                      <a:endParaRPr lang="en-US" sz="800" b="0" i="0" u="none" strike="noStrike" dirty="0">
                        <a:solidFill>
                          <a:srgbClr val="000000"/>
                        </a:solidFill>
                        <a:effectLst/>
                        <a:latin typeface="Arial" panose="020B0604020202020204" pitchFamily="34" charset="0"/>
                        <a:cs typeface="Arial" panose="020B0604020202020204" pitchFamily="34" charset="0"/>
                      </a:endParaRPr>
                    </a:p>
                  </a:txBody>
                  <a:tcPr marL="0" marR="0" marT="0" marB="0" anchor="b">
                    <a:lnL w="19050" cap="flat" cmpd="sng" algn="ctr">
                      <a:solidFill>
                        <a:schemeClr val="bg1">
                          <a:lumMod val="75000"/>
                        </a:schemeClr>
                      </a:solidFill>
                      <a:prstDash val="sysDot"/>
                      <a:round/>
                      <a:headEnd type="none" w="med" len="med"/>
                      <a:tailEnd type="none" w="med" len="med"/>
                    </a:lnL>
                    <a:lnR w="19050" cap="flat" cmpd="sng" algn="ctr">
                      <a:solidFill>
                        <a:schemeClr val="bg1">
                          <a:lumMod val="75000"/>
                        </a:schemeClr>
                      </a:solidFill>
                      <a:prstDash val="sysDot"/>
                      <a:round/>
                      <a:headEnd type="none" w="med" len="med"/>
                      <a:tailEnd type="none" w="med" len="med"/>
                    </a:lnR>
                    <a:lnT w="19050" cap="flat" cmpd="sng" algn="ctr">
                      <a:solidFill>
                        <a:schemeClr val="bg1">
                          <a:lumMod val="75000"/>
                        </a:schemeClr>
                      </a:solidFill>
                      <a:prstDash val="sysDot"/>
                      <a:round/>
                      <a:headEnd type="none" w="med" len="med"/>
                      <a:tailEnd type="none" w="med" len="med"/>
                    </a:lnT>
                    <a:lnB w="19050" cap="flat" cmpd="sng" algn="ctr">
                      <a:solidFill>
                        <a:schemeClr val="bg1">
                          <a:lumMod val="75000"/>
                        </a:schemeClr>
                      </a:solidFill>
                      <a:prstDash val="sysDot"/>
                      <a:round/>
                      <a:headEnd type="none" w="med" len="med"/>
                      <a:tailEnd type="none" w="med" len="med"/>
                    </a:lnB>
                    <a:solidFill>
                      <a:srgbClr val="F26B73"/>
                    </a:solidFill>
                  </a:tcPr>
                </a:tc>
                <a:extLst>
                  <a:ext uri="{0D108BD9-81ED-4DB2-BD59-A6C34878D82A}">
                    <a16:rowId xmlns:a16="http://schemas.microsoft.com/office/drawing/2014/main" val="904880396"/>
                  </a:ext>
                </a:extLst>
              </a:tr>
              <a:tr h="193489">
                <a:tc>
                  <a:txBody>
                    <a:bodyPr/>
                    <a:lstStyle/>
                    <a:p>
                      <a:pPr algn="l" fontAlgn="b"/>
                      <a:r>
                        <a:rPr lang="en-US" sz="1100" b="1" i="0" u="none" strike="noStrike" dirty="0">
                          <a:solidFill>
                            <a:srgbClr val="000000"/>
                          </a:solidFill>
                          <a:effectLst/>
                          <a:latin typeface="Arial" panose="020B0604020202020204" pitchFamily="34" charset="0"/>
                          <a:cs typeface="Arial" panose="020B0604020202020204" pitchFamily="34" charset="0"/>
                        </a:rPr>
                        <a:t>  Kiribati (Jun 2014)</a:t>
                      </a:r>
                    </a:p>
                  </a:txBody>
                  <a:tcPr marL="0" marR="0" marT="0" marB="0" anchor="ctr">
                    <a:lnL w="12700" cap="flat" cmpd="sng" algn="ctr">
                      <a:solidFill>
                        <a:srgbClr val="00A9A4"/>
                      </a:solidFill>
                      <a:prstDash val="solid"/>
                      <a:round/>
                      <a:headEnd type="none" w="med" len="med"/>
                      <a:tailEnd type="none" w="med" len="med"/>
                    </a:lnL>
                    <a:lnR w="12700" cap="flat" cmpd="sng" algn="ctr">
                      <a:solidFill>
                        <a:srgbClr val="00A9A4"/>
                      </a:solidFill>
                      <a:prstDash val="solid"/>
                      <a:round/>
                      <a:headEnd type="none" w="med" len="med"/>
                      <a:tailEnd type="none" w="med" len="med"/>
                    </a:lnR>
                    <a:lnT w="12700" cap="flat" cmpd="sng" algn="ctr">
                      <a:solidFill>
                        <a:srgbClr val="00A9A4"/>
                      </a:solidFill>
                      <a:prstDash val="solid"/>
                      <a:round/>
                      <a:headEnd type="none" w="med" len="med"/>
                      <a:tailEnd type="none" w="med" len="med"/>
                    </a:lnT>
                    <a:lnB w="12700" cap="flat" cmpd="sng" algn="ctr">
                      <a:solidFill>
                        <a:srgbClr val="00A9A4"/>
                      </a:solidFill>
                      <a:prstDash val="solid"/>
                      <a:round/>
                      <a:headEnd type="none" w="med" len="med"/>
                      <a:tailEnd type="none" w="med" len="med"/>
                    </a:lnB>
                  </a:tcPr>
                </a:tc>
                <a:tc>
                  <a:txBody>
                    <a:bodyPr/>
                    <a:lstStyle/>
                    <a:p>
                      <a:pPr algn="l" fontAlgn="b"/>
                      <a:endParaRPr lang="en-US" sz="800" b="0" i="0" u="none" strike="noStrike" dirty="0">
                        <a:solidFill>
                          <a:srgbClr val="000000"/>
                        </a:solidFill>
                        <a:effectLst/>
                        <a:latin typeface="Arial" panose="020B0604020202020204" pitchFamily="34" charset="0"/>
                        <a:cs typeface="Arial" panose="020B0604020202020204" pitchFamily="34" charset="0"/>
                      </a:endParaRPr>
                    </a:p>
                  </a:txBody>
                  <a:tcPr marL="0" marR="0" marT="0" marB="0" anchor="b">
                    <a:lnL w="12700" cap="flat" cmpd="sng" algn="ctr">
                      <a:solidFill>
                        <a:srgbClr val="00A9A4"/>
                      </a:solidFill>
                      <a:prstDash val="solid"/>
                      <a:round/>
                      <a:headEnd type="none" w="med" len="med"/>
                      <a:tailEnd type="none" w="med" len="med"/>
                    </a:lnL>
                    <a:lnR w="19050" cap="flat" cmpd="sng" algn="ctr">
                      <a:solidFill>
                        <a:schemeClr val="bg1">
                          <a:lumMod val="75000"/>
                        </a:schemeClr>
                      </a:solidFill>
                      <a:prstDash val="sysDot"/>
                      <a:round/>
                      <a:headEnd type="none" w="med" len="med"/>
                      <a:tailEnd type="none" w="med" len="med"/>
                    </a:lnR>
                    <a:lnT w="19050" cap="flat" cmpd="sng" algn="ctr">
                      <a:solidFill>
                        <a:schemeClr val="bg1">
                          <a:lumMod val="75000"/>
                        </a:schemeClr>
                      </a:solidFill>
                      <a:prstDash val="sysDot"/>
                      <a:round/>
                      <a:headEnd type="none" w="med" len="med"/>
                      <a:tailEnd type="none" w="med" len="med"/>
                    </a:lnT>
                    <a:lnB w="19050" cap="flat" cmpd="sng" algn="ctr">
                      <a:solidFill>
                        <a:schemeClr val="bg1">
                          <a:lumMod val="75000"/>
                        </a:schemeClr>
                      </a:solidFill>
                      <a:prstDash val="sysDot"/>
                      <a:round/>
                      <a:headEnd type="none" w="med" len="med"/>
                      <a:tailEnd type="none" w="med" len="med"/>
                    </a:lnB>
                    <a:solidFill>
                      <a:srgbClr val="00A99A"/>
                    </a:solidFill>
                  </a:tcPr>
                </a:tc>
                <a:tc>
                  <a:txBody>
                    <a:bodyPr/>
                    <a:lstStyle/>
                    <a:p>
                      <a:pPr algn="l" fontAlgn="b"/>
                      <a:endParaRPr lang="en-US" sz="800" b="0" i="0" u="none" strike="noStrike" dirty="0">
                        <a:solidFill>
                          <a:srgbClr val="000000"/>
                        </a:solidFill>
                        <a:effectLst/>
                        <a:latin typeface="Arial" panose="020B0604020202020204" pitchFamily="34" charset="0"/>
                        <a:cs typeface="Arial" panose="020B0604020202020204" pitchFamily="34" charset="0"/>
                      </a:endParaRPr>
                    </a:p>
                  </a:txBody>
                  <a:tcPr marL="0" marR="0" marT="0" marB="0" anchor="b">
                    <a:lnL w="19050" cap="flat" cmpd="sng" algn="ctr">
                      <a:solidFill>
                        <a:schemeClr val="bg1">
                          <a:lumMod val="75000"/>
                        </a:schemeClr>
                      </a:solidFill>
                      <a:prstDash val="sysDot"/>
                      <a:round/>
                      <a:headEnd type="none" w="med" len="med"/>
                      <a:tailEnd type="none" w="med" len="med"/>
                    </a:lnL>
                    <a:lnR w="19050" cap="flat" cmpd="sng" algn="ctr">
                      <a:solidFill>
                        <a:schemeClr val="bg1">
                          <a:lumMod val="75000"/>
                        </a:schemeClr>
                      </a:solidFill>
                      <a:prstDash val="sysDot"/>
                      <a:round/>
                      <a:headEnd type="none" w="med" len="med"/>
                      <a:tailEnd type="none" w="med" len="med"/>
                    </a:lnR>
                    <a:lnT w="19050" cap="flat" cmpd="sng" algn="ctr">
                      <a:solidFill>
                        <a:schemeClr val="bg1">
                          <a:lumMod val="75000"/>
                        </a:schemeClr>
                      </a:solidFill>
                      <a:prstDash val="sysDot"/>
                      <a:round/>
                      <a:headEnd type="none" w="med" len="med"/>
                      <a:tailEnd type="none" w="med" len="med"/>
                    </a:lnT>
                    <a:lnB w="19050" cap="flat" cmpd="sng" algn="ctr">
                      <a:solidFill>
                        <a:schemeClr val="bg1">
                          <a:lumMod val="75000"/>
                        </a:schemeClr>
                      </a:solidFill>
                      <a:prstDash val="sysDot"/>
                      <a:round/>
                      <a:headEnd type="none" w="med" len="med"/>
                      <a:tailEnd type="none" w="med" len="med"/>
                    </a:lnB>
                    <a:solidFill>
                      <a:srgbClr val="00A99A"/>
                    </a:solidFill>
                  </a:tcPr>
                </a:tc>
                <a:tc>
                  <a:txBody>
                    <a:bodyPr/>
                    <a:lstStyle/>
                    <a:p>
                      <a:pPr algn="l" fontAlgn="b"/>
                      <a:endParaRPr lang="en-US" sz="800" b="0" i="0" u="none" strike="noStrike" dirty="0">
                        <a:solidFill>
                          <a:srgbClr val="000000"/>
                        </a:solidFill>
                        <a:effectLst/>
                        <a:latin typeface="Arial" panose="020B0604020202020204" pitchFamily="34" charset="0"/>
                        <a:cs typeface="Arial" panose="020B0604020202020204" pitchFamily="34" charset="0"/>
                      </a:endParaRPr>
                    </a:p>
                  </a:txBody>
                  <a:tcPr marL="0" marR="0" marT="0" marB="0" anchor="b">
                    <a:lnL w="19050" cap="flat" cmpd="sng" algn="ctr">
                      <a:solidFill>
                        <a:schemeClr val="bg1">
                          <a:lumMod val="75000"/>
                        </a:schemeClr>
                      </a:solidFill>
                      <a:prstDash val="sysDot"/>
                      <a:round/>
                      <a:headEnd type="none" w="med" len="med"/>
                      <a:tailEnd type="none" w="med" len="med"/>
                    </a:lnL>
                    <a:lnR w="19050" cap="flat" cmpd="sng" algn="ctr">
                      <a:solidFill>
                        <a:schemeClr val="bg1">
                          <a:lumMod val="75000"/>
                        </a:schemeClr>
                      </a:solidFill>
                      <a:prstDash val="sysDot"/>
                      <a:round/>
                      <a:headEnd type="none" w="med" len="med"/>
                      <a:tailEnd type="none" w="med" len="med"/>
                    </a:lnR>
                    <a:lnT w="19050" cap="flat" cmpd="sng" algn="ctr">
                      <a:solidFill>
                        <a:schemeClr val="bg1">
                          <a:lumMod val="75000"/>
                        </a:schemeClr>
                      </a:solidFill>
                      <a:prstDash val="sysDot"/>
                      <a:round/>
                      <a:headEnd type="none" w="med" len="med"/>
                      <a:tailEnd type="none" w="med" len="med"/>
                    </a:lnT>
                    <a:lnB w="19050" cap="flat" cmpd="sng" algn="ctr">
                      <a:solidFill>
                        <a:schemeClr val="bg1">
                          <a:lumMod val="75000"/>
                        </a:schemeClr>
                      </a:solidFill>
                      <a:prstDash val="sysDot"/>
                      <a:round/>
                      <a:headEnd type="none" w="med" len="med"/>
                      <a:tailEnd type="none" w="med" len="med"/>
                    </a:lnB>
                    <a:solidFill>
                      <a:srgbClr val="00A99A"/>
                    </a:solidFill>
                  </a:tcPr>
                </a:tc>
                <a:tc>
                  <a:txBody>
                    <a:bodyPr/>
                    <a:lstStyle/>
                    <a:p>
                      <a:pPr algn="l" fontAlgn="b"/>
                      <a:endParaRPr lang="en-US" sz="800" b="0" i="0" u="none" strike="noStrike" dirty="0">
                        <a:solidFill>
                          <a:srgbClr val="000000"/>
                        </a:solidFill>
                        <a:effectLst/>
                        <a:latin typeface="Arial" panose="020B0604020202020204" pitchFamily="34" charset="0"/>
                        <a:cs typeface="Arial" panose="020B0604020202020204" pitchFamily="34" charset="0"/>
                      </a:endParaRPr>
                    </a:p>
                  </a:txBody>
                  <a:tcPr marL="0" marR="0" marT="0" marB="0" anchor="b">
                    <a:lnL w="19050" cap="flat" cmpd="sng" algn="ctr">
                      <a:solidFill>
                        <a:schemeClr val="bg1">
                          <a:lumMod val="75000"/>
                        </a:schemeClr>
                      </a:solidFill>
                      <a:prstDash val="sysDot"/>
                      <a:round/>
                      <a:headEnd type="none" w="med" len="med"/>
                      <a:tailEnd type="none" w="med" len="med"/>
                    </a:lnL>
                    <a:lnR w="19050" cap="flat" cmpd="sng" algn="ctr">
                      <a:solidFill>
                        <a:schemeClr val="bg1">
                          <a:lumMod val="75000"/>
                        </a:schemeClr>
                      </a:solidFill>
                      <a:prstDash val="sysDot"/>
                      <a:round/>
                      <a:headEnd type="none" w="med" len="med"/>
                      <a:tailEnd type="none" w="med" len="med"/>
                    </a:lnR>
                    <a:lnT w="19050" cap="flat" cmpd="sng" algn="ctr">
                      <a:solidFill>
                        <a:schemeClr val="bg1">
                          <a:lumMod val="75000"/>
                        </a:schemeClr>
                      </a:solidFill>
                      <a:prstDash val="sysDot"/>
                      <a:round/>
                      <a:headEnd type="none" w="med" len="med"/>
                      <a:tailEnd type="none" w="med" len="med"/>
                    </a:lnT>
                    <a:lnB w="19050" cap="flat" cmpd="sng" algn="ctr">
                      <a:solidFill>
                        <a:schemeClr val="bg1">
                          <a:lumMod val="75000"/>
                        </a:schemeClr>
                      </a:solidFill>
                      <a:prstDash val="sysDot"/>
                      <a:round/>
                      <a:headEnd type="none" w="med" len="med"/>
                      <a:tailEnd type="none" w="med" len="med"/>
                    </a:lnB>
                    <a:solidFill>
                      <a:srgbClr val="00A99A"/>
                    </a:solidFill>
                  </a:tcPr>
                </a:tc>
                <a:extLst>
                  <a:ext uri="{0D108BD9-81ED-4DB2-BD59-A6C34878D82A}">
                    <a16:rowId xmlns:a16="http://schemas.microsoft.com/office/drawing/2014/main" val="2591422763"/>
                  </a:ext>
                </a:extLst>
              </a:tr>
              <a:tr h="193489">
                <a:tc>
                  <a:txBody>
                    <a:bodyPr/>
                    <a:lstStyle/>
                    <a:p>
                      <a:pPr algn="l" fontAlgn="b"/>
                      <a:r>
                        <a:rPr lang="en-US" sz="1100" b="1" i="0" u="none" strike="noStrike" dirty="0">
                          <a:solidFill>
                            <a:srgbClr val="000000"/>
                          </a:solidFill>
                          <a:effectLst/>
                          <a:latin typeface="Arial" panose="020B0604020202020204" pitchFamily="34" charset="0"/>
                          <a:cs typeface="Arial" panose="020B0604020202020204" pitchFamily="34" charset="0"/>
                        </a:rPr>
                        <a:t>  Lao PDR (Mar 2016, 2017)**</a:t>
                      </a:r>
                    </a:p>
                  </a:txBody>
                  <a:tcPr marL="0" marR="0" marT="0" marB="0" anchor="ctr">
                    <a:lnL w="12700" cap="flat" cmpd="sng" algn="ctr">
                      <a:solidFill>
                        <a:srgbClr val="00A9A4"/>
                      </a:solidFill>
                      <a:prstDash val="solid"/>
                      <a:round/>
                      <a:headEnd type="none" w="med" len="med"/>
                      <a:tailEnd type="none" w="med" len="med"/>
                    </a:lnL>
                    <a:lnR w="12700" cap="flat" cmpd="sng" algn="ctr">
                      <a:solidFill>
                        <a:srgbClr val="00A9A4"/>
                      </a:solidFill>
                      <a:prstDash val="solid"/>
                      <a:round/>
                      <a:headEnd type="none" w="med" len="med"/>
                      <a:tailEnd type="none" w="med" len="med"/>
                    </a:lnR>
                    <a:lnT w="12700" cap="flat" cmpd="sng" algn="ctr">
                      <a:solidFill>
                        <a:srgbClr val="00A9A4"/>
                      </a:solidFill>
                      <a:prstDash val="solid"/>
                      <a:round/>
                      <a:headEnd type="none" w="med" len="med"/>
                      <a:tailEnd type="none" w="med" len="med"/>
                    </a:lnT>
                    <a:lnB w="12700" cap="flat" cmpd="sng" algn="ctr">
                      <a:solidFill>
                        <a:srgbClr val="00A9A4"/>
                      </a:solidFill>
                      <a:prstDash val="solid"/>
                      <a:round/>
                      <a:headEnd type="none" w="med" len="med"/>
                      <a:tailEnd type="none" w="med" len="med"/>
                    </a:lnB>
                  </a:tcPr>
                </a:tc>
                <a:tc>
                  <a:txBody>
                    <a:bodyPr/>
                    <a:lstStyle/>
                    <a:p>
                      <a:pPr algn="l" fontAlgn="b"/>
                      <a:endParaRPr lang="en-US" sz="800" b="0" i="0" u="none" strike="noStrike">
                        <a:solidFill>
                          <a:srgbClr val="000000"/>
                        </a:solidFill>
                        <a:effectLst/>
                        <a:latin typeface="Arial" panose="020B0604020202020204" pitchFamily="34" charset="0"/>
                        <a:cs typeface="Arial" panose="020B0604020202020204" pitchFamily="34" charset="0"/>
                      </a:endParaRPr>
                    </a:p>
                  </a:txBody>
                  <a:tcPr marL="0" marR="0" marT="0" marB="0" anchor="b">
                    <a:lnL w="12700" cap="flat" cmpd="sng" algn="ctr">
                      <a:solidFill>
                        <a:srgbClr val="00A9A4"/>
                      </a:solidFill>
                      <a:prstDash val="solid"/>
                      <a:round/>
                      <a:headEnd type="none" w="med" len="med"/>
                      <a:tailEnd type="none" w="med" len="med"/>
                    </a:lnL>
                    <a:lnR w="19050" cap="flat" cmpd="sng" algn="ctr">
                      <a:solidFill>
                        <a:schemeClr val="bg1">
                          <a:lumMod val="75000"/>
                        </a:schemeClr>
                      </a:solidFill>
                      <a:prstDash val="sysDot"/>
                      <a:round/>
                      <a:headEnd type="none" w="med" len="med"/>
                      <a:tailEnd type="none" w="med" len="med"/>
                    </a:lnR>
                    <a:lnT w="19050" cap="flat" cmpd="sng" algn="ctr">
                      <a:solidFill>
                        <a:schemeClr val="bg1">
                          <a:lumMod val="75000"/>
                        </a:schemeClr>
                      </a:solidFill>
                      <a:prstDash val="sysDot"/>
                      <a:round/>
                      <a:headEnd type="none" w="med" len="med"/>
                      <a:tailEnd type="none" w="med" len="med"/>
                    </a:lnT>
                    <a:lnB w="19050" cap="flat" cmpd="sng" algn="ctr">
                      <a:solidFill>
                        <a:schemeClr val="bg1">
                          <a:lumMod val="75000"/>
                        </a:schemeClr>
                      </a:solidFill>
                      <a:prstDash val="sysDot"/>
                      <a:round/>
                      <a:headEnd type="none" w="med" len="med"/>
                      <a:tailEnd type="none" w="med" len="med"/>
                    </a:lnB>
                    <a:solidFill>
                      <a:srgbClr val="F26B73"/>
                    </a:solidFill>
                  </a:tcPr>
                </a:tc>
                <a:tc>
                  <a:txBody>
                    <a:bodyPr/>
                    <a:lstStyle/>
                    <a:p>
                      <a:pPr algn="l" fontAlgn="b"/>
                      <a:endParaRPr lang="en-US" sz="800" b="0" i="0" u="none" strike="noStrike" dirty="0">
                        <a:solidFill>
                          <a:srgbClr val="000000"/>
                        </a:solidFill>
                        <a:effectLst/>
                        <a:latin typeface="Arial" panose="020B0604020202020204" pitchFamily="34" charset="0"/>
                        <a:cs typeface="Arial" panose="020B0604020202020204" pitchFamily="34" charset="0"/>
                      </a:endParaRPr>
                    </a:p>
                  </a:txBody>
                  <a:tcPr marL="0" marR="0" marT="0" marB="0" anchor="b">
                    <a:lnL w="19050" cap="flat" cmpd="sng" algn="ctr">
                      <a:solidFill>
                        <a:schemeClr val="bg1">
                          <a:lumMod val="75000"/>
                        </a:schemeClr>
                      </a:solidFill>
                      <a:prstDash val="sysDot"/>
                      <a:round/>
                      <a:headEnd type="none" w="med" len="med"/>
                      <a:tailEnd type="none" w="med" len="med"/>
                    </a:lnL>
                    <a:lnR w="19050" cap="flat" cmpd="sng" algn="ctr">
                      <a:solidFill>
                        <a:schemeClr val="bg1">
                          <a:lumMod val="75000"/>
                        </a:schemeClr>
                      </a:solidFill>
                      <a:prstDash val="sysDot"/>
                      <a:round/>
                      <a:headEnd type="none" w="med" len="med"/>
                      <a:tailEnd type="none" w="med" len="med"/>
                    </a:lnR>
                    <a:lnT w="19050" cap="flat" cmpd="sng" algn="ctr">
                      <a:solidFill>
                        <a:schemeClr val="bg1">
                          <a:lumMod val="75000"/>
                        </a:schemeClr>
                      </a:solidFill>
                      <a:prstDash val="sysDot"/>
                      <a:round/>
                      <a:headEnd type="none" w="med" len="med"/>
                      <a:tailEnd type="none" w="med" len="med"/>
                    </a:lnT>
                    <a:lnB w="19050" cap="flat" cmpd="sng" algn="ctr">
                      <a:solidFill>
                        <a:schemeClr val="bg1">
                          <a:lumMod val="75000"/>
                        </a:schemeClr>
                      </a:solidFill>
                      <a:prstDash val="sysDot"/>
                      <a:round/>
                      <a:headEnd type="none" w="med" len="med"/>
                      <a:tailEnd type="none" w="med" len="med"/>
                    </a:lnB>
                    <a:solidFill>
                      <a:srgbClr val="F26B73"/>
                    </a:solidFill>
                  </a:tcPr>
                </a:tc>
                <a:tc>
                  <a:txBody>
                    <a:bodyPr/>
                    <a:lstStyle/>
                    <a:p>
                      <a:pPr algn="l" fontAlgn="b"/>
                      <a:endParaRPr lang="en-US" sz="800" b="0" i="0" u="none" strike="noStrike" dirty="0">
                        <a:solidFill>
                          <a:srgbClr val="000000"/>
                        </a:solidFill>
                        <a:effectLst/>
                        <a:latin typeface="Arial" panose="020B0604020202020204" pitchFamily="34" charset="0"/>
                        <a:cs typeface="Arial" panose="020B0604020202020204" pitchFamily="34" charset="0"/>
                      </a:endParaRPr>
                    </a:p>
                  </a:txBody>
                  <a:tcPr marL="0" marR="0" marT="0" marB="0" anchor="b">
                    <a:lnL w="19050" cap="flat" cmpd="sng" algn="ctr">
                      <a:solidFill>
                        <a:schemeClr val="bg1">
                          <a:lumMod val="75000"/>
                        </a:schemeClr>
                      </a:solidFill>
                      <a:prstDash val="sysDot"/>
                      <a:round/>
                      <a:headEnd type="none" w="med" len="med"/>
                      <a:tailEnd type="none" w="med" len="med"/>
                    </a:lnL>
                    <a:lnR w="19050" cap="flat" cmpd="sng" algn="ctr">
                      <a:solidFill>
                        <a:schemeClr val="bg1">
                          <a:lumMod val="75000"/>
                        </a:schemeClr>
                      </a:solidFill>
                      <a:prstDash val="sysDot"/>
                      <a:round/>
                      <a:headEnd type="none" w="med" len="med"/>
                      <a:tailEnd type="none" w="med" len="med"/>
                    </a:lnR>
                    <a:lnT w="19050" cap="flat" cmpd="sng" algn="ctr">
                      <a:solidFill>
                        <a:schemeClr val="bg1">
                          <a:lumMod val="75000"/>
                        </a:schemeClr>
                      </a:solidFill>
                      <a:prstDash val="sysDot"/>
                      <a:round/>
                      <a:headEnd type="none" w="med" len="med"/>
                      <a:tailEnd type="none" w="med" len="med"/>
                    </a:lnT>
                    <a:lnB w="19050" cap="flat" cmpd="sng" algn="ctr">
                      <a:solidFill>
                        <a:schemeClr val="bg1">
                          <a:lumMod val="75000"/>
                        </a:schemeClr>
                      </a:solidFill>
                      <a:prstDash val="sysDot"/>
                      <a:round/>
                      <a:headEnd type="none" w="med" len="med"/>
                      <a:tailEnd type="none" w="med" len="med"/>
                    </a:lnB>
                    <a:solidFill>
                      <a:srgbClr val="F26B73"/>
                    </a:solidFill>
                  </a:tcPr>
                </a:tc>
                <a:tc>
                  <a:txBody>
                    <a:bodyPr/>
                    <a:lstStyle/>
                    <a:p>
                      <a:pPr algn="l" fontAlgn="b"/>
                      <a:endParaRPr lang="en-US" sz="800" b="0" i="0" u="none" strike="noStrike" dirty="0">
                        <a:solidFill>
                          <a:srgbClr val="000000"/>
                        </a:solidFill>
                        <a:effectLst/>
                        <a:latin typeface="Arial" panose="020B0604020202020204" pitchFamily="34" charset="0"/>
                        <a:cs typeface="Arial" panose="020B0604020202020204" pitchFamily="34" charset="0"/>
                      </a:endParaRPr>
                    </a:p>
                  </a:txBody>
                  <a:tcPr marL="0" marR="0" marT="0" marB="0" anchor="b">
                    <a:lnL w="19050" cap="flat" cmpd="sng" algn="ctr">
                      <a:solidFill>
                        <a:schemeClr val="bg1">
                          <a:lumMod val="75000"/>
                        </a:schemeClr>
                      </a:solidFill>
                      <a:prstDash val="sysDot"/>
                      <a:round/>
                      <a:headEnd type="none" w="med" len="med"/>
                      <a:tailEnd type="none" w="med" len="med"/>
                    </a:lnL>
                    <a:lnR w="19050" cap="flat" cmpd="sng" algn="ctr">
                      <a:solidFill>
                        <a:schemeClr val="bg1">
                          <a:lumMod val="75000"/>
                        </a:schemeClr>
                      </a:solidFill>
                      <a:prstDash val="sysDot"/>
                      <a:round/>
                      <a:headEnd type="none" w="med" len="med"/>
                      <a:tailEnd type="none" w="med" len="med"/>
                    </a:lnR>
                    <a:lnT w="19050" cap="flat" cmpd="sng" algn="ctr">
                      <a:solidFill>
                        <a:schemeClr val="bg1">
                          <a:lumMod val="75000"/>
                        </a:schemeClr>
                      </a:solidFill>
                      <a:prstDash val="sysDot"/>
                      <a:round/>
                      <a:headEnd type="none" w="med" len="med"/>
                      <a:tailEnd type="none" w="med" len="med"/>
                    </a:lnT>
                    <a:lnB w="19050" cap="flat" cmpd="sng" algn="ctr">
                      <a:solidFill>
                        <a:schemeClr val="bg1">
                          <a:lumMod val="75000"/>
                        </a:schemeClr>
                      </a:solidFill>
                      <a:prstDash val="sysDot"/>
                      <a:round/>
                      <a:headEnd type="none" w="med" len="med"/>
                      <a:tailEnd type="none" w="med" len="med"/>
                    </a:lnB>
                    <a:solidFill>
                      <a:srgbClr val="F26B73"/>
                    </a:solidFill>
                  </a:tcPr>
                </a:tc>
                <a:extLst>
                  <a:ext uri="{0D108BD9-81ED-4DB2-BD59-A6C34878D82A}">
                    <a16:rowId xmlns:a16="http://schemas.microsoft.com/office/drawing/2014/main" val="2345794563"/>
                  </a:ext>
                </a:extLst>
              </a:tr>
              <a:tr h="193489">
                <a:tc>
                  <a:txBody>
                    <a:bodyPr/>
                    <a:lstStyle/>
                    <a:p>
                      <a:pPr algn="l" fontAlgn="b"/>
                      <a:r>
                        <a:rPr lang="en-US" sz="1100" b="1" i="0" u="none" strike="noStrike" dirty="0">
                          <a:solidFill>
                            <a:srgbClr val="000000"/>
                          </a:solidFill>
                          <a:effectLst/>
                          <a:latin typeface="Arial" panose="020B0604020202020204" pitchFamily="34" charset="0"/>
                          <a:cs typeface="Arial" panose="020B0604020202020204" pitchFamily="34" charset="0"/>
                        </a:rPr>
                        <a:t>  Malaysia (Mar 2016, 2019)*</a:t>
                      </a:r>
                    </a:p>
                  </a:txBody>
                  <a:tcPr marL="0" marR="0" marT="0" marB="0" anchor="ctr">
                    <a:lnL w="12700" cap="flat" cmpd="sng" algn="ctr">
                      <a:solidFill>
                        <a:srgbClr val="00A9A4"/>
                      </a:solidFill>
                      <a:prstDash val="solid"/>
                      <a:round/>
                      <a:headEnd type="none" w="med" len="med"/>
                      <a:tailEnd type="none" w="med" len="med"/>
                    </a:lnL>
                    <a:lnR w="12700" cap="flat" cmpd="sng" algn="ctr">
                      <a:solidFill>
                        <a:srgbClr val="00A9A4"/>
                      </a:solidFill>
                      <a:prstDash val="solid"/>
                      <a:round/>
                      <a:headEnd type="none" w="med" len="med"/>
                      <a:tailEnd type="none" w="med" len="med"/>
                    </a:lnR>
                    <a:lnT w="12700" cap="flat" cmpd="sng" algn="ctr">
                      <a:solidFill>
                        <a:srgbClr val="00A9A4"/>
                      </a:solidFill>
                      <a:prstDash val="solid"/>
                      <a:round/>
                      <a:headEnd type="none" w="med" len="med"/>
                      <a:tailEnd type="none" w="med" len="med"/>
                    </a:lnT>
                    <a:lnB w="12700" cap="flat" cmpd="sng" algn="ctr">
                      <a:solidFill>
                        <a:srgbClr val="00A9A4"/>
                      </a:solidFill>
                      <a:prstDash val="solid"/>
                      <a:round/>
                      <a:headEnd type="none" w="med" len="med"/>
                      <a:tailEnd type="none" w="med" len="med"/>
                    </a:lnB>
                  </a:tcPr>
                </a:tc>
                <a:tc>
                  <a:txBody>
                    <a:bodyPr/>
                    <a:lstStyle/>
                    <a:p>
                      <a:pPr algn="l" fontAlgn="b"/>
                      <a:endParaRPr lang="en-US" sz="800" b="0" i="0" u="none" strike="noStrike">
                        <a:solidFill>
                          <a:srgbClr val="000000"/>
                        </a:solidFill>
                        <a:effectLst/>
                        <a:latin typeface="Arial" panose="020B0604020202020204" pitchFamily="34" charset="0"/>
                        <a:cs typeface="Arial" panose="020B0604020202020204" pitchFamily="34" charset="0"/>
                      </a:endParaRPr>
                    </a:p>
                  </a:txBody>
                  <a:tcPr marL="0" marR="0" marT="0" marB="0" anchor="b">
                    <a:lnL w="12700" cap="flat" cmpd="sng" algn="ctr">
                      <a:solidFill>
                        <a:srgbClr val="00A9A4"/>
                      </a:solidFill>
                      <a:prstDash val="solid"/>
                      <a:round/>
                      <a:headEnd type="none" w="med" len="med"/>
                      <a:tailEnd type="none" w="med" len="med"/>
                    </a:lnL>
                    <a:lnR w="19050" cap="flat" cmpd="sng" algn="ctr">
                      <a:solidFill>
                        <a:schemeClr val="bg1">
                          <a:lumMod val="75000"/>
                        </a:schemeClr>
                      </a:solidFill>
                      <a:prstDash val="sysDot"/>
                      <a:round/>
                      <a:headEnd type="none" w="med" len="med"/>
                      <a:tailEnd type="none" w="med" len="med"/>
                    </a:lnR>
                    <a:lnT w="19050" cap="flat" cmpd="sng" algn="ctr">
                      <a:solidFill>
                        <a:schemeClr val="bg1">
                          <a:lumMod val="75000"/>
                        </a:schemeClr>
                      </a:solidFill>
                      <a:prstDash val="sysDot"/>
                      <a:round/>
                      <a:headEnd type="none" w="med" len="med"/>
                      <a:tailEnd type="none" w="med" len="med"/>
                    </a:lnT>
                    <a:lnB w="19050" cap="flat" cmpd="sng" algn="ctr">
                      <a:solidFill>
                        <a:schemeClr val="bg1">
                          <a:lumMod val="75000"/>
                        </a:schemeClr>
                      </a:solidFill>
                      <a:prstDash val="sysDot"/>
                      <a:round/>
                      <a:headEnd type="none" w="med" len="med"/>
                      <a:tailEnd type="none" w="med" len="med"/>
                    </a:lnB>
                    <a:solidFill>
                      <a:srgbClr val="F26B73"/>
                    </a:solidFill>
                  </a:tcPr>
                </a:tc>
                <a:tc>
                  <a:txBody>
                    <a:bodyPr/>
                    <a:lstStyle/>
                    <a:p>
                      <a:pPr algn="l" fontAlgn="b"/>
                      <a:endParaRPr lang="en-US" sz="800" b="0" i="0" u="none" strike="noStrike" dirty="0">
                        <a:solidFill>
                          <a:srgbClr val="000000"/>
                        </a:solidFill>
                        <a:effectLst/>
                        <a:latin typeface="Arial" panose="020B0604020202020204" pitchFamily="34" charset="0"/>
                        <a:cs typeface="Arial" panose="020B0604020202020204" pitchFamily="34" charset="0"/>
                      </a:endParaRPr>
                    </a:p>
                  </a:txBody>
                  <a:tcPr marL="0" marR="0" marT="0" marB="0" anchor="b">
                    <a:lnL w="19050" cap="flat" cmpd="sng" algn="ctr">
                      <a:solidFill>
                        <a:schemeClr val="bg1">
                          <a:lumMod val="75000"/>
                        </a:schemeClr>
                      </a:solidFill>
                      <a:prstDash val="sysDot"/>
                      <a:round/>
                      <a:headEnd type="none" w="med" len="med"/>
                      <a:tailEnd type="none" w="med" len="med"/>
                    </a:lnL>
                    <a:lnR w="19050" cap="flat" cmpd="sng" algn="ctr">
                      <a:solidFill>
                        <a:schemeClr val="bg1">
                          <a:lumMod val="75000"/>
                        </a:schemeClr>
                      </a:solidFill>
                      <a:prstDash val="sysDot"/>
                      <a:round/>
                      <a:headEnd type="none" w="med" len="med"/>
                      <a:tailEnd type="none" w="med" len="med"/>
                    </a:lnR>
                    <a:lnT w="19050" cap="flat" cmpd="sng" algn="ctr">
                      <a:solidFill>
                        <a:schemeClr val="bg1">
                          <a:lumMod val="75000"/>
                        </a:schemeClr>
                      </a:solidFill>
                      <a:prstDash val="sysDot"/>
                      <a:round/>
                      <a:headEnd type="none" w="med" len="med"/>
                      <a:tailEnd type="none" w="med" len="med"/>
                    </a:lnT>
                    <a:lnB w="19050" cap="flat" cmpd="sng" algn="ctr">
                      <a:solidFill>
                        <a:schemeClr val="bg1">
                          <a:lumMod val="75000"/>
                        </a:schemeClr>
                      </a:solidFill>
                      <a:prstDash val="sysDot"/>
                      <a:round/>
                      <a:headEnd type="none" w="med" len="med"/>
                      <a:tailEnd type="none" w="med" len="med"/>
                    </a:lnB>
                    <a:solidFill>
                      <a:srgbClr val="F26B73"/>
                    </a:solidFill>
                  </a:tcPr>
                </a:tc>
                <a:tc>
                  <a:txBody>
                    <a:bodyPr/>
                    <a:lstStyle/>
                    <a:p>
                      <a:pPr algn="l" fontAlgn="b"/>
                      <a:endParaRPr lang="en-US" sz="800" b="0" i="0" u="none" strike="noStrike" dirty="0">
                        <a:solidFill>
                          <a:srgbClr val="000000"/>
                        </a:solidFill>
                        <a:effectLst/>
                        <a:latin typeface="Arial" panose="020B0604020202020204" pitchFamily="34" charset="0"/>
                        <a:cs typeface="Arial" panose="020B0604020202020204" pitchFamily="34" charset="0"/>
                      </a:endParaRPr>
                    </a:p>
                  </a:txBody>
                  <a:tcPr marL="0" marR="0" marT="0" marB="0" anchor="b">
                    <a:lnL w="19050" cap="flat" cmpd="sng" algn="ctr">
                      <a:solidFill>
                        <a:schemeClr val="bg1">
                          <a:lumMod val="75000"/>
                        </a:schemeClr>
                      </a:solidFill>
                      <a:prstDash val="sysDot"/>
                      <a:round/>
                      <a:headEnd type="none" w="med" len="med"/>
                      <a:tailEnd type="none" w="med" len="med"/>
                    </a:lnL>
                    <a:lnR w="19050" cap="flat" cmpd="sng" algn="ctr">
                      <a:solidFill>
                        <a:schemeClr val="bg1">
                          <a:lumMod val="75000"/>
                        </a:schemeClr>
                      </a:solidFill>
                      <a:prstDash val="sysDot"/>
                      <a:round/>
                      <a:headEnd type="none" w="med" len="med"/>
                      <a:tailEnd type="none" w="med" len="med"/>
                    </a:lnR>
                    <a:lnT w="19050" cap="flat" cmpd="sng" algn="ctr">
                      <a:solidFill>
                        <a:schemeClr val="bg1">
                          <a:lumMod val="75000"/>
                        </a:schemeClr>
                      </a:solidFill>
                      <a:prstDash val="sysDot"/>
                      <a:round/>
                      <a:headEnd type="none" w="med" len="med"/>
                      <a:tailEnd type="none" w="med" len="med"/>
                    </a:lnT>
                    <a:lnB w="19050" cap="flat" cmpd="sng" algn="ctr">
                      <a:solidFill>
                        <a:schemeClr val="bg1">
                          <a:lumMod val="75000"/>
                        </a:schemeClr>
                      </a:solidFill>
                      <a:prstDash val="sysDot"/>
                      <a:round/>
                      <a:headEnd type="none" w="med" len="med"/>
                      <a:tailEnd type="none" w="med" len="med"/>
                    </a:lnB>
                    <a:solidFill>
                      <a:srgbClr val="F26B73"/>
                    </a:solidFill>
                  </a:tcPr>
                </a:tc>
                <a:tc>
                  <a:txBody>
                    <a:bodyPr/>
                    <a:lstStyle/>
                    <a:p>
                      <a:pPr algn="l" fontAlgn="b"/>
                      <a:endParaRPr lang="en-US" sz="800" b="0" i="0" u="none" strike="noStrike" dirty="0">
                        <a:solidFill>
                          <a:srgbClr val="000000"/>
                        </a:solidFill>
                        <a:effectLst/>
                        <a:latin typeface="Arial" panose="020B0604020202020204" pitchFamily="34" charset="0"/>
                        <a:cs typeface="Arial" panose="020B0604020202020204" pitchFamily="34" charset="0"/>
                      </a:endParaRPr>
                    </a:p>
                  </a:txBody>
                  <a:tcPr marL="0" marR="0" marT="0" marB="0" anchor="b">
                    <a:lnL w="19050" cap="flat" cmpd="sng" algn="ctr">
                      <a:solidFill>
                        <a:schemeClr val="bg1">
                          <a:lumMod val="75000"/>
                        </a:schemeClr>
                      </a:solidFill>
                      <a:prstDash val="sysDot"/>
                      <a:round/>
                      <a:headEnd type="none" w="med" len="med"/>
                      <a:tailEnd type="none" w="med" len="med"/>
                    </a:lnL>
                    <a:lnR w="19050" cap="flat" cmpd="sng" algn="ctr">
                      <a:solidFill>
                        <a:schemeClr val="bg1">
                          <a:lumMod val="75000"/>
                        </a:schemeClr>
                      </a:solidFill>
                      <a:prstDash val="sysDot"/>
                      <a:round/>
                      <a:headEnd type="none" w="med" len="med"/>
                      <a:tailEnd type="none" w="med" len="med"/>
                    </a:lnR>
                    <a:lnT w="19050" cap="flat" cmpd="sng" algn="ctr">
                      <a:solidFill>
                        <a:schemeClr val="bg1">
                          <a:lumMod val="75000"/>
                        </a:schemeClr>
                      </a:solidFill>
                      <a:prstDash val="sysDot"/>
                      <a:round/>
                      <a:headEnd type="none" w="med" len="med"/>
                      <a:tailEnd type="none" w="med" len="med"/>
                    </a:lnT>
                    <a:lnB w="19050" cap="flat" cmpd="sng" algn="ctr">
                      <a:solidFill>
                        <a:schemeClr val="bg1">
                          <a:lumMod val="75000"/>
                        </a:schemeClr>
                      </a:solidFill>
                      <a:prstDash val="sysDot"/>
                      <a:round/>
                      <a:headEnd type="none" w="med" len="med"/>
                      <a:tailEnd type="none" w="med" len="med"/>
                    </a:lnB>
                    <a:solidFill>
                      <a:srgbClr val="F26B73"/>
                    </a:solidFill>
                  </a:tcPr>
                </a:tc>
                <a:extLst>
                  <a:ext uri="{0D108BD9-81ED-4DB2-BD59-A6C34878D82A}">
                    <a16:rowId xmlns:a16="http://schemas.microsoft.com/office/drawing/2014/main" val="2599712830"/>
                  </a:ext>
                </a:extLst>
              </a:tr>
              <a:tr h="193489">
                <a:tc>
                  <a:txBody>
                    <a:bodyPr/>
                    <a:lstStyle/>
                    <a:p>
                      <a:pPr algn="l" fontAlgn="b"/>
                      <a:r>
                        <a:rPr lang="en-US" sz="1100" b="1" i="0" u="none" strike="noStrike" dirty="0">
                          <a:solidFill>
                            <a:srgbClr val="000000"/>
                          </a:solidFill>
                          <a:effectLst/>
                          <a:latin typeface="Arial" panose="020B0604020202020204" pitchFamily="34" charset="0"/>
                          <a:cs typeface="Arial" panose="020B0604020202020204" pitchFamily="34" charset="0"/>
                        </a:rPr>
                        <a:t>  Maldives (Jan 2010)</a:t>
                      </a:r>
                    </a:p>
                  </a:txBody>
                  <a:tcPr marL="0" marR="0" marT="0" marB="0" anchor="ctr">
                    <a:lnL w="12700" cap="flat" cmpd="sng" algn="ctr">
                      <a:solidFill>
                        <a:srgbClr val="00A9A4"/>
                      </a:solidFill>
                      <a:prstDash val="solid"/>
                      <a:round/>
                      <a:headEnd type="none" w="med" len="med"/>
                      <a:tailEnd type="none" w="med" len="med"/>
                    </a:lnL>
                    <a:lnR w="12700" cap="flat" cmpd="sng" algn="ctr">
                      <a:solidFill>
                        <a:srgbClr val="00A9A4"/>
                      </a:solidFill>
                      <a:prstDash val="solid"/>
                      <a:round/>
                      <a:headEnd type="none" w="med" len="med"/>
                      <a:tailEnd type="none" w="med" len="med"/>
                    </a:lnR>
                    <a:lnT w="12700" cap="flat" cmpd="sng" algn="ctr">
                      <a:solidFill>
                        <a:srgbClr val="00A9A4"/>
                      </a:solidFill>
                      <a:prstDash val="solid"/>
                      <a:round/>
                      <a:headEnd type="none" w="med" len="med"/>
                      <a:tailEnd type="none" w="med" len="med"/>
                    </a:lnT>
                    <a:lnB w="12700" cap="flat" cmpd="sng" algn="ctr">
                      <a:solidFill>
                        <a:srgbClr val="00A9A4"/>
                      </a:solidFill>
                      <a:prstDash val="solid"/>
                      <a:round/>
                      <a:headEnd type="none" w="med" len="med"/>
                      <a:tailEnd type="none" w="med" len="med"/>
                    </a:lnB>
                  </a:tcPr>
                </a:tc>
                <a:tc>
                  <a:txBody>
                    <a:bodyPr/>
                    <a:lstStyle/>
                    <a:p>
                      <a:pPr algn="l" fontAlgn="b"/>
                      <a:endParaRPr lang="en-US" sz="800" b="0" i="0" u="none" strike="noStrike">
                        <a:solidFill>
                          <a:srgbClr val="000000"/>
                        </a:solidFill>
                        <a:effectLst/>
                        <a:latin typeface="Arial" panose="020B0604020202020204" pitchFamily="34" charset="0"/>
                        <a:cs typeface="Arial" panose="020B0604020202020204" pitchFamily="34" charset="0"/>
                      </a:endParaRPr>
                    </a:p>
                  </a:txBody>
                  <a:tcPr marL="0" marR="0" marT="0" marB="0" anchor="b">
                    <a:lnL w="12700" cap="flat" cmpd="sng" algn="ctr">
                      <a:solidFill>
                        <a:srgbClr val="00A9A4"/>
                      </a:solidFill>
                      <a:prstDash val="solid"/>
                      <a:round/>
                      <a:headEnd type="none" w="med" len="med"/>
                      <a:tailEnd type="none" w="med" len="med"/>
                    </a:lnL>
                    <a:lnR w="19050" cap="flat" cmpd="sng" algn="ctr">
                      <a:solidFill>
                        <a:schemeClr val="bg1">
                          <a:lumMod val="75000"/>
                        </a:schemeClr>
                      </a:solidFill>
                      <a:prstDash val="sysDot"/>
                      <a:round/>
                      <a:headEnd type="none" w="med" len="med"/>
                      <a:tailEnd type="none" w="med" len="med"/>
                    </a:lnR>
                    <a:lnT w="19050" cap="flat" cmpd="sng" algn="ctr">
                      <a:solidFill>
                        <a:schemeClr val="bg1">
                          <a:lumMod val="75000"/>
                        </a:schemeClr>
                      </a:solidFill>
                      <a:prstDash val="sysDot"/>
                      <a:round/>
                      <a:headEnd type="none" w="med" len="med"/>
                      <a:tailEnd type="none" w="med" len="med"/>
                    </a:lnT>
                    <a:lnB w="19050" cap="flat" cmpd="sng" algn="ctr">
                      <a:solidFill>
                        <a:schemeClr val="bg1">
                          <a:lumMod val="75000"/>
                        </a:schemeClr>
                      </a:solidFill>
                      <a:prstDash val="sysDot"/>
                      <a:round/>
                      <a:headEnd type="none" w="med" len="med"/>
                      <a:tailEnd type="none" w="med" len="med"/>
                    </a:lnB>
                    <a:solidFill>
                      <a:srgbClr val="F26B73"/>
                    </a:solidFill>
                  </a:tcPr>
                </a:tc>
                <a:tc>
                  <a:txBody>
                    <a:bodyPr/>
                    <a:lstStyle/>
                    <a:p>
                      <a:pPr algn="l" fontAlgn="b"/>
                      <a:endParaRPr lang="en-US" sz="800" b="0" i="0" u="none" strike="noStrike" dirty="0">
                        <a:solidFill>
                          <a:srgbClr val="000000"/>
                        </a:solidFill>
                        <a:effectLst/>
                        <a:latin typeface="Arial" panose="020B0604020202020204" pitchFamily="34" charset="0"/>
                        <a:cs typeface="Arial" panose="020B0604020202020204" pitchFamily="34" charset="0"/>
                      </a:endParaRPr>
                    </a:p>
                  </a:txBody>
                  <a:tcPr marL="0" marR="0" marT="0" marB="0" anchor="b">
                    <a:lnL w="19050" cap="flat" cmpd="sng" algn="ctr">
                      <a:solidFill>
                        <a:schemeClr val="bg1">
                          <a:lumMod val="75000"/>
                        </a:schemeClr>
                      </a:solidFill>
                      <a:prstDash val="sysDot"/>
                      <a:round/>
                      <a:headEnd type="none" w="med" len="med"/>
                      <a:tailEnd type="none" w="med" len="med"/>
                    </a:lnL>
                    <a:lnR w="19050" cap="flat" cmpd="sng" algn="ctr">
                      <a:solidFill>
                        <a:schemeClr val="bg1">
                          <a:lumMod val="75000"/>
                        </a:schemeClr>
                      </a:solidFill>
                      <a:prstDash val="sysDot"/>
                      <a:round/>
                      <a:headEnd type="none" w="med" len="med"/>
                      <a:tailEnd type="none" w="med" len="med"/>
                    </a:lnR>
                    <a:lnT w="19050" cap="flat" cmpd="sng" algn="ctr">
                      <a:solidFill>
                        <a:schemeClr val="bg1">
                          <a:lumMod val="75000"/>
                        </a:schemeClr>
                      </a:solidFill>
                      <a:prstDash val="sysDot"/>
                      <a:round/>
                      <a:headEnd type="none" w="med" len="med"/>
                      <a:tailEnd type="none" w="med" len="med"/>
                    </a:lnT>
                    <a:lnB w="19050" cap="flat" cmpd="sng" algn="ctr">
                      <a:solidFill>
                        <a:schemeClr val="bg1">
                          <a:lumMod val="75000"/>
                        </a:schemeClr>
                      </a:solidFill>
                      <a:prstDash val="sysDot"/>
                      <a:round/>
                      <a:headEnd type="none" w="med" len="med"/>
                      <a:tailEnd type="none" w="med" len="med"/>
                    </a:lnB>
                    <a:solidFill>
                      <a:srgbClr val="B6AEA7"/>
                    </a:solidFill>
                  </a:tcPr>
                </a:tc>
                <a:tc>
                  <a:txBody>
                    <a:bodyPr/>
                    <a:lstStyle/>
                    <a:p>
                      <a:pPr algn="l" fontAlgn="b"/>
                      <a:endParaRPr lang="en-US" sz="800" b="0" i="0" u="none" strike="noStrike" dirty="0">
                        <a:solidFill>
                          <a:srgbClr val="000000"/>
                        </a:solidFill>
                        <a:effectLst/>
                        <a:latin typeface="Arial" panose="020B0604020202020204" pitchFamily="34" charset="0"/>
                        <a:cs typeface="Arial" panose="020B0604020202020204" pitchFamily="34" charset="0"/>
                      </a:endParaRPr>
                    </a:p>
                  </a:txBody>
                  <a:tcPr marL="0" marR="0" marT="0" marB="0" anchor="b">
                    <a:lnL w="19050" cap="flat" cmpd="sng" algn="ctr">
                      <a:solidFill>
                        <a:schemeClr val="bg1">
                          <a:lumMod val="75000"/>
                        </a:schemeClr>
                      </a:solidFill>
                      <a:prstDash val="sysDot"/>
                      <a:round/>
                      <a:headEnd type="none" w="med" len="med"/>
                      <a:tailEnd type="none" w="med" len="med"/>
                    </a:lnL>
                    <a:lnR w="19050" cap="flat" cmpd="sng" algn="ctr">
                      <a:solidFill>
                        <a:schemeClr val="bg1">
                          <a:lumMod val="75000"/>
                        </a:schemeClr>
                      </a:solidFill>
                      <a:prstDash val="sysDot"/>
                      <a:round/>
                      <a:headEnd type="none" w="med" len="med"/>
                      <a:tailEnd type="none" w="med" len="med"/>
                    </a:lnR>
                    <a:lnT w="19050" cap="flat" cmpd="sng" algn="ctr">
                      <a:solidFill>
                        <a:schemeClr val="bg1">
                          <a:lumMod val="75000"/>
                        </a:schemeClr>
                      </a:solidFill>
                      <a:prstDash val="sysDot"/>
                      <a:round/>
                      <a:headEnd type="none" w="med" len="med"/>
                      <a:tailEnd type="none" w="med" len="med"/>
                    </a:lnT>
                    <a:lnB w="19050" cap="flat" cmpd="sng" algn="ctr">
                      <a:solidFill>
                        <a:schemeClr val="bg1">
                          <a:lumMod val="75000"/>
                        </a:schemeClr>
                      </a:solidFill>
                      <a:prstDash val="sysDot"/>
                      <a:round/>
                      <a:headEnd type="none" w="med" len="med"/>
                      <a:tailEnd type="none" w="med" len="med"/>
                    </a:lnB>
                    <a:solidFill>
                      <a:srgbClr val="B6AEA7"/>
                    </a:solidFill>
                  </a:tcPr>
                </a:tc>
                <a:tc>
                  <a:txBody>
                    <a:bodyPr/>
                    <a:lstStyle/>
                    <a:p>
                      <a:pPr algn="l" fontAlgn="b"/>
                      <a:endParaRPr lang="en-US" sz="800" b="0" i="0" u="none" strike="noStrike" dirty="0">
                        <a:solidFill>
                          <a:srgbClr val="000000"/>
                        </a:solidFill>
                        <a:effectLst/>
                        <a:latin typeface="Arial" panose="020B0604020202020204" pitchFamily="34" charset="0"/>
                        <a:cs typeface="Arial" panose="020B0604020202020204" pitchFamily="34" charset="0"/>
                      </a:endParaRPr>
                    </a:p>
                  </a:txBody>
                  <a:tcPr marL="0" marR="0" marT="0" marB="0" anchor="b">
                    <a:lnL w="19050" cap="flat" cmpd="sng" algn="ctr">
                      <a:solidFill>
                        <a:schemeClr val="bg1">
                          <a:lumMod val="75000"/>
                        </a:schemeClr>
                      </a:solidFill>
                      <a:prstDash val="sysDot"/>
                      <a:round/>
                      <a:headEnd type="none" w="med" len="med"/>
                      <a:tailEnd type="none" w="med" len="med"/>
                    </a:lnL>
                    <a:lnR w="19050" cap="flat" cmpd="sng" algn="ctr">
                      <a:solidFill>
                        <a:schemeClr val="bg1">
                          <a:lumMod val="75000"/>
                        </a:schemeClr>
                      </a:solidFill>
                      <a:prstDash val="sysDot"/>
                      <a:round/>
                      <a:headEnd type="none" w="med" len="med"/>
                      <a:tailEnd type="none" w="med" len="med"/>
                    </a:lnR>
                    <a:lnT w="19050" cap="flat" cmpd="sng" algn="ctr">
                      <a:solidFill>
                        <a:schemeClr val="bg1">
                          <a:lumMod val="75000"/>
                        </a:schemeClr>
                      </a:solidFill>
                      <a:prstDash val="sysDot"/>
                      <a:round/>
                      <a:headEnd type="none" w="med" len="med"/>
                      <a:tailEnd type="none" w="med" len="med"/>
                    </a:lnT>
                    <a:lnB w="19050" cap="flat" cmpd="sng" algn="ctr">
                      <a:solidFill>
                        <a:schemeClr val="bg1">
                          <a:lumMod val="75000"/>
                        </a:schemeClr>
                      </a:solidFill>
                      <a:prstDash val="sysDot"/>
                      <a:round/>
                      <a:headEnd type="none" w="med" len="med"/>
                      <a:tailEnd type="none" w="med" len="med"/>
                    </a:lnB>
                    <a:solidFill>
                      <a:srgbClr val="00A99A"/>
                    </a:solidFill>
                  </a:tcPr>
                </a:tc>
                <a:extLst>
                  <a:ext uri="{0D108BD9-81ED-4DB2-BD59-A6C34878D82A}">
                    <a16:rowId xmlns:a16="http://schemas.microsoft.com/office/drawing/2014/main" val="2589550305"/>
                  </a:ext>
                </a:extLst>
              </a:tr>
              <a:tr h="193489">
                <a:tc>
                  <a:txBody>
                    <a:bodyPr/>
                    <a:lstStyle/>
                    <a:p>
                      <a:pPr algn="l" fontAlgn="b"/>
                      <a:r>
                        <a:rPr lang="en-US" sz="1100" b="1" i="0" u="none" strike="noStrike" dirty="0">
                          <a:solidFill>
                            <a:srgbClr val="000000"/>
                          </a:solidFill>
                          <a:effectLst/>
                          <a:latin typeface="Arial" panose="020B0604020202020204" pitchFamily="34" charset="0"/>
                          <a:cs typeface="Arial" panose="020B0604020202020204" pitchFamily="34" charset="0"/>
                        </a:rPr>
                        <a:t>  Marshall Islands (Apr 2016)</a:t>
                      </a:r>
                    </a:p>
                  </a:txBody>
                  <a:tcPr marL="0" marR="0" marT="0" marB="0" anchor="ctr">
                    <a:lnL w="12700" cap="flat" cmpd="sng" algn="ctr">
                      <a:solidFill>
                        <a:srgbClr val="00A9A4"/>
                      </a:solidFill>
                      <a:prstDash val="solid"/>
                      <a:round/>
                      <a:headEnd type="none" w="med" len="med"/>
                      <a:tailEnd type="none" w="med" len="med"/>
                    </a:lnL>
                    <a:lnR w="12700" cap="flat" cmpd="sng" algn="ctr">
                      <a:solidFill>
                        <a:srgbClr val="00A9A4"/>
                      </a:solidFill>
                      <a:prstDash val="solid"/>
                      <a:round/>
                      <a:headEnd type="none" w="med" len="med"/>
                      <a:tailEnd type="none" w="med" len="med"/>
                    </a:lnR>
                    <a:lnT w="12700" cap="flat" cmpd="sng" algn="ctr">
                      <a:solidFill>
                        <a:srgbClr val="00A9A4"/>
                      </a:solidFill>
                      <a:prstDash val="solid"/>
                      <a:round/>
                      <a:headEnd type="none" w="med" len="med"/>
                      <a:tailEnd type="none" w="med" len="med"/>
                    </a:lnT>
                    <a:lnB w="12700" cap="flat" cmpd="sng" algn="ctr">
                      <a:solidFill>
                        <a:srgbClr val="00A9A4"/>
                      </a:solidFill>
                      <a:prstDash val="solid"/>
                      <a:round/>
                      <a:headEnd type="none" w="med" len="med"/>
                      <a:tailEnd type="none" w="med" len="med"/>
                    </a:lnB>
                  </a:tcPr>
                </a:tc>
                <a:tc>
                  <a:txBody>
                    <a:bodyPr/>
                    <a:lstStyle/>
                    <a:p>
                      <a:pPr algn="l" fontAlgn="b"/>
                      <a:endParaRPr lang="en-US" sz="800" b="0" i="0" u="none" strike="noStrike">
                        <a:solidFill>
                          <a:srgbClr val="000000"/>
                        </a:solidFill>
                        <a:effectLst/>
                        <a:latin typeface="Arial" panose="020B0604020202020204" pitchFamily="34" charset="0"/>
                        <a:cs typeface="Arial" panose="020B0604020202020204" pitchFamily="34" charset="0"/>
                      </a:endParaRPr>
                    </a:p>
                  </a:txBody>
                  <a:tcPr marL="0" marR="0" marT="0" marB="0" anchor="b">
                    <a:lnL w="12700" cap="flat" cmpd="sng" algn="ctr">
                      <a:solidFill>
                        <a:srgbClr val="00A9A4"/>
                      </a:solidFill>
                      <a:prstDash val="solid"/>
                      <a:round/>
                      <a:headEnd type="none" w="med" len="med"/>
                      <a:tailEnd type="none" w="med" len="med"/>
                    </a:lnL>
                    <a:lnR w="19050" cap="flat" cmpd="sng" algn="ctr">
                      <a:solidFill>
                        <a:schemeClr val="bg1">
                          <a:lumMod val="75000"/>
                        </a:schemeClr>
                      </a:solidFill>
                      <a:prstDash val="sysDot"/>
                      <a:round/>
                      <a:headEnd type="none" w="med" len="med"/>
                      <a:tailEnd type="none" w="med" len="med"/>
                    </a:lnR>
                    <a:lnT w="19050" cap="flat" cmpd="sng" algn="ctr">
                      <a:solidFill>
                        <a:schemeClr val="bg1">
                          <a:lumMod val="75000"/>
                        </a:schemeClr>
                      </a:solidFill>
                      <a:prstDash val="sysDot"/>
                      <a:round/>
                      <a:headEnd type="none" w="med" len="med"/>
                      <a:tailEnd type="none" w="med" len="med"/>
                    </a:lnT>
                    <a:lnB w="19050" cap="flat" cmpd="sng" algn="ctr">
                      <a:solidFill>
                        <a:schemeClr val="bg1">
                          <a:lumMod val="75000"/>
                        </a:schemeClr>
                      </a:solidFill>
                      <a:prstDash val="sysDot"/>
                      <a:round/>
                      <a:headEnd type="none" w="med" len="med"/>
                      <a:tailEnd type="none" w="med" len="med"/>
                    </a:lnB>
                    <a:solidFill>
                      <a:srgbClr val="00A9A4"/>
                    </a:solidFill>
                  </a:tcPr>
                </a:tc>
                <a:tc>
                  <a:txBody>
                    <a:bodyPr/>
                    <a:lstStyle/>
                    <a:p>
                      <a:pPr algn="l" fontAlgn="b"/>
                      <a:endParaRPr lang="en-US" sz="800" b="0" i="0" u="none" strike="noStrike" dirty="0">
                        <a:solidFill>
                          <a:srgbClr val="000000"/>
                        </a:solidFill>
                        <a:effectLst/>
                        <a:latin typeface="Arial" panose="020B0604020202020204" pitchFamily="34" charset="0"/>
                        <a:cs typeface="Arial" panose="020B0604020202020204" pitchFamily="34" charset="0"/>
                      </a:endParaRPr>
                    </a:p>
                  </a:txBody>
                  <a:tcPr marL="0" marR="0" marT="0" marB="0" anchor="b">
                    <a:lnL w="19050" cap="flat" cmpd="sng" algn="ctr">
                      <a:solidFill>
                        <a:schemeClr val="bg1">
                          <a:lumMod val="75000"/>
                        </a:schemeClr>
                      </a:solidFill>
                      <a:prstDash val="sysDot"/>
                      <a:round/>
                      <a:headEnd type="none" w="med" len="med"/>
                      <a:tailEnd type="none" w="med" len="med"/>
                    </a:lnL>
                    <a:lnR w="19050" cap="flat" cmpd="sng" algn="ctr">
                      <a:solidFill>
                        <a:schemeClr val="bg1">
                          <a:lumMod val="75000"/>
                        </a:schemeClr>
                      </a:solidFill>
                      <a:prstDash val="sysDot"/>
                      <a:round/>
                      <a:headEnd type="none" w="med" len="med"/>
                      <a:tailEnd type="none" w="med" len="med"/>
                    </a:lnR>
                    <a:lnT w="19050" cap="flat" cmpd="sng" algn="ctr">
                      <a:solidFill>
                        <a:schemeClr val="bg1">
                          <a:lumMod val="75000"/>
                        </a:schemeClr>
                      </a:solidFill>
                      <a:prstDash val="sysDot"/>
                      <a:round/>
                      <a:headEnd type="none" w="med" len="med"/>
                      <a:tailEnd type="none" w="med" len="med"/>
                    </a:lnT>
                    <a:lnB w="19050" cap="flat" cmpd="sng" algn="ctr">
                      <a:solidFill>
                        <a:schemeClr val="bg1">
                          <a:lumMod val="75000"/>
                        </a:schemeClr>
                      </a:solidFill>
                      <a:prstDash val="sysDot"/>
                      <a:round/>
                      <a:headEnd type="none" w="med" len="med"/>
                      <a:tailEnd type="none" w="med" len="med"/>
                    </a:lnB>
                    <a:solidFill>
                      <a:srgbClr val="F26B73"/>
                    </a:solidFill>
                  </a:tcPr>
                </a:tc>
                <a:tc>
                  <a:txBody>
                    <a:bodyPr/>
                    <a:lstStyle/>
                    <a:p>
                      <a:pPr algn="l" fontAlgn="b"/>
                      <a:endParaRPr lang="en-US" sz="800" b="0" i="0" u="none" strike="noStrike" dirty="0">
                        <a:solidFill>
                          <a:srgbClr val="000000"/>
                        </a:solidFill>
                        <a:effectLst/>
                        <a:latin typeface="Arial" panose="020B0604020202020204" pitchFamily="34" charset="0"/>
                        <a:cs typeface="Arial" panose="020B0604020202020204" pitchFamily="34" charset="0"/>
                      </a:endParaRPr>
                    </a:p>
                  </a:txBody>
                  <a:tcPr marL="0" marR="0" marT="0" marB="0" anchor="b">
                    <a:lnL w="19050" cap="flat" cmpd="sng" algn="ctr">
                      <a:solidFill>
                        <a:schemeClr val="bg1">
                          <a:lumMod val="75000"/>
                        </a:schemeClr>
                      </a:solidFill>
                      <a:prstDash val="sysDot"/>
                      <a:round/>
                      <a:headEnd type="none" w="med" len="med"/>
                      <a:tailEnd type="none" w="med" len="med"/>
                    </a:lnL>
                    <a:lnR w="19050" cap="flat" cmpd="sng" algn="ctr">
                      <a:solidFill>
                        <a:schemeClr val="bg1">
                          <a:lumMod val="75000"/>
                        </a:schemeClr>
                      </a:solidFill>
                      <a:prstDash val="sysDot"/>
                      <a:round/>
                      <a:headEnd type="none" w="med" len="med"/>
                      <a:tailEnd type="none" w="med" len="med"/>
                    </a:lnR>
                    <a:lnT w="19050" cap="flat" cmpd="sng" algn="ctr">
                      <a:solidFill>
                        <a:schemeClr val="bg1">
                          <a:lumMod val="75000"/>
                        </a:schemeClr>
                      </a:solidFill>
                      <a:prstDash val="sysDot"/>
                      <a:round/>
                      <a:headEnd type="none" w="med" len="med"/>
                      <a:tailEnd type="none" w="med" len="med"/>
                    </a:lnT>
                    <a:lnB w="19050" cap="flat" cmpd="sng" algn="ctr">
                      <a:solidFill>
                        <a:schemeClr val="bg1">
                          <a:lumMod val="75000"/>
                        </a:schemeClr>
                      </a:solidFill>
                      <a:prstDash val="sysDot"/>
                      <a:round/>
                      <a:headEnd type="none" w="med" len="med"/>
                      <a:tailEnd type="none" w="med" len="med"/>
                    </a:lnB>
                    <a:solidFill>
                      <a:srgbClr val="F26B73"/>
                    </a:solidFill>
                  </a:tcPr>
                </a:tc>
                <a:tc>
                  <a:txBody>
                    <a:bodyPr/>
                    <a:lstStyle/>
                    <a:p>
                      <a:pPr algn="l" fontAlgn="b"/>
                      <a:endParaRPr lang="en-US" sz="800" b="0" i="0" u="none" strike="noStrike" dirty="0">
                        <a:solidFill>
                          <a:srgbClr val="000000"/>
                        </a:solidFill>
                        <a:effectLst/>
                        <a:latin typeface="Arial" panose="020B0604020202020204" pitchFamily="34" charset="0"/>
                        <a:cs typeface="Arial" panose="020B0604020202020204" pitchFamily="34" charset="0"/>
                      </a:endParaRPr>
                    </a:p>
                  </a:txBody>
                  <a:tcPr marL="0" marR="0" marT="0" marB="0" anchor="b">
                    <a:lnL w="19050" cap="flat" cmpd="sng" algn="ctr">
                      <a:solidFill>
                        <a:schemeClr val="bg1">
                          <a:lumMod val="75000"/>
                        </a:schemeClr>
                      </a:solidFill>
                      <a:prstDash val="sysDot"/>
                      <a:round/>
                      <a:headEnd type="none" w="med" len="med"/>
                      <a:tailEnd type="none" w="med" len="med"/>
                    </a:lnL>
                    <a:lnR w="19050" cap="flat" cmpd="sng" algn="ctr">
                      <a:solidFill>
                        <a:schemeClr val="bg1">
                          <a:lumMod val="75000"/>
                        </a:schemeClr>
                      </a:solidFill>
                      <a:prstDash val="sysDot"/>
                      <a:round/>
                      <a:headEnd type="none" w="med" len="med"/>
                      <a:tailEnd type="none" w="med" len="med"/>
                    </a:lnR>
                    <a:lnT w="19050" cap="flat" cmpd="sng" algn="ctr">
                      <a:solidFill>
                        <a:schemeClr val="bg1">
                          <a:lumMod val="75000"/>
                        </a:schemeClr>
                      </a:solidFill>
                      <a:prstDash val="sysDot"/>
                      <a:round/>
                      <a:headEnd type="none" w="med" len="med"/>
                      <a:tailEnd type="none" w="med" len="med"/>
                    </a:lnT>
                    <a:lnB w="19050" cap="flat" cmpd="sng" algn="ctr">
                      <a:solidFill>
                        <a:schemeClr val="bg1">
                          <a:lumMod val="75000"/>
                        </a:schemeClr>
                      </a:solidFill>
                      <a:prstDash val="sysDot"/>
                      <a:round/>
                      <a:headEnd type="none" w="med" len="med"/>
                      <a:tailEnd type="none" w="med" len="med"/>
                    </a:lnB>
                    <a:solidFill>
                      <a:srgbClr val="00A99A"/>
                    </a:solidFill>
                  </a:tcPr>
                </a:tc>
                <a:extLst>
                  <a:ext uri="{0D108BD9-81ED-4DB2-BD59-A6C34878D82A}">
                    <a16:rowId xmlns:a16="http://schemas.microsoft.com/office/drawing/2014/main" val="3262496508"/>
                  </a:ext>
                </a:extLst>
              </a:tr>
              <a:tr h="193489">
                <a:tc>
                  <a:txBody>
                    <a:bodyPr/>
                    <a:lstStyle/>
                    <a:p>
                      <a:pPr algn="l" fontAlgn="b"/>
                      <a:r>
                        <a:rPr lang="en-US" sz="1100" b="1" i="0" u="none" strike="noStrike" dirty="0">
                          <a:solidFill>
                            <a:srgbClr val="000000"/>
                          </a:solidFill>
                          <a:effectLst/>
                          <a:latin typeface="Arial" panose="020B0604020202020204" pitchFamily="34" charset="0"/>
                          <a:cs typeface="Arial" panose="020B0604020202020204" pitchFamily="34" charset="0"/>
                        </a:rPr>
                        <a:t>  Micronesia (Federated States of) (Mar 2016)</a:t>
                      </a:r>
                    </a:p>
                  </a:txBody>
                  <a:tcPr marL="0" marR="0" marT="0" marB="0" anchor="ctr">
                    <a:lnL w="12700" cap="flat" cmpd="sng" algn="ctr">
                      <a:solidFill>
                        <a:srgbClr val="00A9A4"/>
                      </a:solidFill>
                      <a:prstDash val="solid"/>
                      <a:round/>
                      <a:headEnd type="none" w="med" len="med"/>
                      <a:tailEnd type="none" w="med" len="med"/>
                    </a:lnL>
                    <a:lnR w="12700" cap="flat" cmpd="sng" algn="ctr">
                      <a:solidFill>
                        <a:srgbClr val="00A9A4"/>
                      </a:solidFill>
                      <a:prstDash val="solid"/>
                      <a:round/>
                      <a:headEnd type="none" w="med" len="med"/>
                      <a:tailEnd type="none" w="med" len="med"/>
                    </a:lnR>
                    <a:lnT w="12700" cap="flat" cmpd="sng" algn="ctr">
                      <a:solidFill>
                        <a:srgbClr val="00A9A4"/>
                      </a:solidFill>
                      <a:prstDash val="solid"/>
                      <a:round/>
                      <a:headEnd type="none" w="med" len="med"/>
                      <a:tailEnd type="none" w="med" len="med"/>
                    </a:lnT>
                    <a:lnB w="12700" cap="flat" cmpd="sng" algn="ctr">
                      <a:solidFill>
                        <a:srgbClr val="00A9A4"/>
                      </a:solidFill>
                      <a:prstDash val="solid"/>
                      <a:round/>
                      <a:headEnd type="none" w="med" len="med"/>
                      <a:tailEnd type="none" w="med" len="med"/>
                    </a:lnB>
                  </a:tcPr>
                </a:tc>
                <a:tc>
                  <a:txBody>
                    <a:bodyPr/>
                    <a:lstStyle/>
                    <a:p>
                      <a:pPr algn="l" fontAlgn="b"/>
                      <a:endParaRPr lang="en-US" sz="800" b="0" i="0" u="none" strike="noStrike">
                        <a:solidFill>
                          <a:srgbClr val="000000"/>
                        </a:solidFill>
                        <a:effectLst/>
                        <a:latin typeface="Arial" panose="020B0604020202020204" pitchFamily="34" charset="0"/>
                        <a:cs typeface="Arial" panose="020B0604020202020204" pitchFamily="34" charset="0"/>
                      </a:endParaRPr>
                    </a:p>
                  </a:txBody>
                  <a:tcPr marL="0" marR="0" marT="0" marB="0" anchor="b">
                    <a:lnL w="12700" cap="flat" cmpd="sng" algn="ctr">
                      <a:solidFill>
                        <a:srgbClr val="00A9A4"/>
                      </a:solidFill>
                      <a:prstDash val="solid"/>
                      <a:round/>
                      <a:headEnd type="none" w="med" len="med"/>
                      <a:tailEnd type="none" w="med" len="med"/>
                    </a:lnL>
                    <a:lnR w="19050" cap="flat" cmpd="sng" algn="ctr">
                      <a:solidFill>
                        <a:schemeClr val="bg1">
                          <a:lumMod val="75000"/>
                        </a:schemeClr>
                      </a:solidFill>
                      <a:prstDash val="sysDot"/>
                      <a:round/>
                      <a:headEnd type="none" w="med" len="med"/>
                      <a:tailEnd type="none" w="med" len="med"/>
                    </a:lnR>
                    <a:lnT w="19050" cap="flat" cmpd="sng" algn="ctr">
                      <a:solidFill>
                        <a:schemeClr val="bg1">
                          <a:lumMod val="75000"/>
                        </a:schemeClr>
                      </a:solidFill>
                      <a:prstDash val="sysDot"/>
                      <a:round/>
                      <a:headEnd type="none" w="med" len="med"/>
                      <a:tailEnd type="none" w="med" len="med"/>
                    </a:lnT>
                    <a:lnB w="19050" cap="flat" cmpd="sng" algn="ctr">
                      <a:solidFill>
                        <a:schemeClr val="bg1">
                          <a:lumMod val="75000"/>
                        </a:schemeClr>
                      </a:solidFill>
                      <a:prstDash val="sysDot"/>
                      <a:round/>
                      <a:headEnd type="none" w="med" len="med"/>
                      <a:tailEnd type="none" w="med" len="med"/>
                    </a:lnB>
                    <a:solidFill>
                      <a:srgbClr val="F26B73"/>
                    </a:solidFill>
                  </a:tcPr>
                </a:tc>
                <a:tc>
                  <a:txBody>
                    <a:bodyPr/>
                    <a:lstStyle/>
                    <a:p>
                      <a:pPr algn="l" fontAlgn="b"/>
                      <a:endParaRPr lang="en-US" sz="800" b="0" i="0" u="none" strike="noStrike" dirty="0">
                        <a:solidFill>
                          <a:srgbClr val="000000"/>
                        </a:solidFill>
                        <a:effectLst/>
                        <a:latin typeface="Arial" panose="020B0604020202020204" pitchFamily="34" charset="0"/>
                        <a:cs typeface="Arial" panose="020B0604020202020204" pitchFamily="34" charset="0"/>
                      </a:endParaRPr>
                    </a:p>
                  </a:txBody>
                  <a:tcPr marL="0" marR="0" marT="0" marB="0" anchor="b">
                    <a:lnL w="19050" cap="flat" cmpd="sng" algn="ctr">
                      <a:solidFill>
                        <a:schemeClr val="bg1">
                          <a:lumMod val="75000"/>
                        </a:schemeClr>
                      </a:solidFill>
                      <a:prstDash val="sysDot"/>
                      <a:round/>
                      <a:headEnd type="none" w="med" len="med"/>
                      <a:tailEnd type="none" w="med" len="med"/>
                    </a:lnL>
                    <a:lnR w="19050" cap="flat" cmpd="sng" algn="ctr">
                      <a:solidFill>
                        <a:schemeClr val="bg1">
                          <a:lumMod val="75000"/>
                        </a:schemeClr>
                      </a:solidFill>
                      <a:prstDash val="sysDot"/>
                      <a:round/>
                      <a:headEnd type="none" w="med" len="med"/>
                      <a:tailEnd type="none" w="med" len="med"/>
                    </a:lnR>
                    <a:lnT w="19050" cap="flat" cmpd="sng" algn="ctr">
                      <a:solidFill>
                        <a:schemeClr val="bg1">
                          <a:lumMod val="75000"/>
                        </a:schemeClr>
                      </a:solidFill>
                      <a:prstDash val="sysDot"/>
                      <a:round/>
                      <a:headEnd type="none" w="med" len="med"/>
                      <a:tailEnd type="none" w="med" len="med"/>
                    </a:lnT>
                    <a:lnB w="19050" cap="flat" cmpd="sng" algn="ctr">
                      <a:solidFill>
                        <a:schemeClr val="bg1">
                          <a:lumMod val="75000"/>
                        </a:schemeClr>
                      </a:solidFill>
                      <a:prstDash val="sysDot"/>
                      <a:round/>
                      <a:headEnd type="none" w="med" len="med"/>
                      <a:tailEnd type="none" w="med" len="med"/>
                    </a:lnB>
                    <a:solidFill>
                      <a:srgbClr val="00A99A"/>
                    </a:solidFill>
                  </a:tcPr>
                </a:tc>
                <a:tc>
                  <a:txBody>
                    <a:bodyPr/>
                    <a:lstStyle/>
                    <a:p>
                      <a:pPr algn="l" fontAlgn="b"/>
                      <a:endParaRPr lang="en-US" sz="800" b="0" i="0" u="none" strike="noStrike" dirty="0">
                        <a:solidFill>
                          <a:srgbClr val="000000"/>
                        </a:solidFill>
                        <a:effectLst/>
                        <a:latin typeface="Arial" panose="020B0604020202020204" pitchFamily="34" charset="0"/>
                        <a:cs typeface="Arial" panose="020B0604020202020204" pitchFamily="34" charset="0"/>
                      </a:endParaRPr>
                    </a:p>
                  </a:txBody>
                  <a:tcPr marL="0" marR="0" marT="0" marB="0" anchor="b">
                    <a:lnL w="19050" cap="flat" cmpd="sng" algn="ctr">
                      <a:solidFill>
                        <a:schemeClr val="bg1">
                          <a:lumMod val="75000"/>
                        </a:schemeClr>
                      </a:solidFill>
                      <a:prstDash val="sysDot"/>
                      <a:round/>
                      <a:headEnd type="none" w="med" len="med"/>
                      <a:tailEnd type="none" w="med" len="med"/>
                    </a:lnL>
                    <a:lnR w="19050" cap="flat" cmpd="sng" algn="ctr">
                      <a:solidFill>
                        <a:schemeClr val="bg1">
                          <a:lumMod val="75000"/>
                        </a:schemeClr>
                      </a:solidFill>
                      <a:prstDash val="sysDot"/>
                      <a:round/>
                      <a:headEnd type="none" w="med" len="med"/>
                      <a:tailEnd type="none" w="med" len="med"/>
                    </a:lnR>
                    <a:lnT w="19050" cap="flat" cmpd="sng" algn="ctr">
                      <a:solidFill>
                        <a:schemeClr val="bg1">
                          <a:lumMod val="75000"/>
                        </a:schemeClr>
                      </a:solidFill>
                      <a:prstDash val="sysDot"/>
                      <a:round/>
                      <a:headEnd type="none" w="med" len="med"/>
                      <a:tailEnd type="none" w="med" len="med"/>
                    </a:lnT>
                    <a:lnB w="19050" cap="flat" cmpd="sng" algn="ctr">
                      <a:solidFill>
                        <a:schemeClr val="bg1">
                          <a:lumMod val="75000"/>
                        </a:schemeClr>
                      </a:solidFill>
                      <a:prstDash val="sysDot"/>
                      <a:round/>
                      <a:headEnd type="none" w="med" len="med"/>
                      <a:tailEnd type="none" w="med" len="med"/>
                    </a:lnB>
                    <a:solidFill>
                      <a:srgbClr val="00A99A"/>
                    </a:solidFill>
                  </a:tcPr>
                </a:tc>
                <a:tc>
                  <a:txBody>
                    <a:bodyPr/>
                    <a:lstStyle/>
                    <a:p>
                      <a:pPr algn="l" fontAlgn="b"/>
                      <a:endParaRPr lang="en-US" sz="800" b="0" i="0" u="none" strike="noStrike" dirty="0">
                        <a:solidFill>
                          <a:srgbClr val="000000"/>
                        </a:solidFill>
                        <a:effectLst/>
                        <a:latin typeface="Arial" panose="020B0604020202020204" pitchFamily="34" charset="0"/>
                        <a:cs typeface="Arial" panose="020B0604020202020204" pitchFamily="34" charset="0"/>
                      </a:endParaRPr>
                    </a:p>
                  </a:txBody>
                  <a:tcPr marL="0" marR="0" marT="0" marB="0" anchor="b">
                    <a:lnL w="19050" cap="flat" cmpd="sng" algn="ctr">
                      <a:solidFill>
                        <a:schemeClr val="bg1">
                          <a:lumMod val="75000"/>
                        </a:schemeClr>
                      </a:solidFill>
                      <a:prstDash val="sysDot"/>
                      <a:round/>
                      <a:headEnd type="none" w="med" len="med"/>
                      <a:tailEnd type="none" w="med" len="med"/>
                    </a:lnL>
                    <a:lnR w="19050" cap="flat" cmpd="sng" algn="ctr">
                      <a:solidFill>
                        <a:schemeClr val="bg1">
                          <a:lumMod val="75000"/>
                        </a:schemeClr>
                      </a:solidFill>
                      <a:prstDash val="sysDot"/>
                      <a:round/>
                      <a:headEnd type="none" w="med" len="med"/>
                      <a:tailEnd type="none" w="med" len="med"/>
                    </a:lnR>
                    <a:lnT w="19050" cap="flat" cmpd="sng" algn="ctr">
                      <a:solidFill>
                        <a:schemeClr val="bg1">
                          <a:lumMod val="75000"/>
                        </a:schemeClr>
                      </a:solidFill>
                      <a:prstDash val="sysDot"/>
                      <a:round/>
                      <a:headEnd type="none" w="med" len="med"/>
                      <a:tailEnd type="none" w="med" len="med"/>
                    </a:lnT>
                    <a:lnB w="19050" cap="flat" cmpd="sng" algn="ctr">
                      <a:solidFill>
                        <a:schemeClr val="bg1">
                          <a:lumMod val="75000"/>
                        </a:schemeClr>
                      </a:solidFill>
                      <a:prstDash val="sysDot"/>
                      <a:round/>
                      <a:headEnd type="none" w="med" len="med"/>
                      <a:tailEnd type="none" w="med" len="med"/>
                    </a:lnB>
                    <a:solidFill>
                      <a:srgbClr val="00A99A"/>
                    </a:solidFill>
                  </a:tcPr>
                </a:tc>
                <a:extLst>
                  <a:ext uri="{0D108BD9-81ED-4DB2-BD59-A6C34878D82A}">
                    <a16:rowId xmlns:a16="http://schemas.microsoft.com/office/drawing/2014/main" val="1730762406"/>
                  </a:ext>
                </a:extLst>
              </a:tr>
              <a:tr h="193489">
                <a:tc>
                  <a:txBody>
                    <a:bodyPr/>
                    <a:lstStyle/>
                    <a:p>
                      <a:pPr algn="l" fontAlgn="b"/>
                      <a:r>
                        <a:rPr lang="en-US" sz="1100" b="1" i="0" u="none" strike="noStrike" dirty="0">
                          <a:solidFill>
                            <a:srgbClr val="000000"/>
                          </a:solidFill>
                          <a:effectLst/>
                          <a:latin typeface="Arial" panose="020B0604020202020204" pitchFamily="34" charset="0"/>
                          <a:cs typeface="Arial" panose="020B0604020202020204" pitchFamily="34" charset="0"/>
                        </a:rPr>
                        <a:t>  Mongolia (Mar 2016, 2019)*</a:t>
                      </a:r>
                    </a:p>
                  </a:txBody>
                  <a:tcPr marL="0" marR="0" marT="0" marB="0" anchor="ctr">
                    <a:lnL w="12700" cap="flat" cmpd="sng" algn="ctr">
                      <a:solidFill>
                        <a:srgbClr val="00A9A4"/>
                      </a:solidFill>
                      <a:prstDash val="solid"/>
                      <a:round/>
                      <a:headEnd type="none" w="med" len="med"/>
                      <a:tailEnd type="none" w="med" len="med"/>
                    </a:lnL>
                    <a:lnR w="12700" cap="flat" cmpd="sng" algn="ctr">
                      <a:solidFill>
                        <a:srgbClr val="00A9A4"/>
                      </a:solidFill>
                      <a:prstDash val="solid"/>
                      <a:round/>
                      <a:headEnd type="none" w="med" len="med"/>
                      <a:tailEnd type="none" w="med" len="med"/>
                    </a:lnR>
                    <a:lnT w="12700" cap="flat" cmpd="sng" algn="ctr">
                      <a:solidFill>
                        <a:srgbClr val="00A9A4"/>
                      </a:solidFill>
                      <a:prstDash val="solid"/>
                      <a:round/>
                      <a:headEnd type="none" w="med" len="med"/>
                      <a:tailEnd type="none" w="med" len="med"/>
                    </a:lnT>
                    <a:lnB w="12700" cap="flat" cmpd="sng" algn="ctr">
                      <a:solidFill>
                        <a:srgbClr val="00A9A4"/>
                      </a:solidFill>
                      <a:prstDash val="solid"/>
                      <a:round/>
                      <a:headEnd type="none" w="med" len="med"/>
                      <a:tailEnd type="none" w="med" len="med"/>
                    </a:lnB>
                  </a:tcPr>
                </a:tc>
                <a:tc>
                  <a:txBody>
                    <a:bodyPr/>
                    <a:lstStyle/>
                    <a:p>
                      <a:pPr algn="l" fontAlgn="b"/>
                      <a:endParaRPr lang="en-US" sz="800" b="0" i="0" u="none" strike="noStrike" dirty="0">
                        <a:solidFill>
                          <a:srgbClr val="000000"/>
                        </a:solidFill>
                        <a:effectLst/>
                        <a:latin typeface="Arial" panose="020B0604020202020204" pitchFamily="34" charset="0"/>
                        <a:cs typeface="Arial" panose="020B0604020202020204" pitchFamily="34" charset="0"/>
                      </a:endParaRPr>
                    </a:p>
                  </a:txBody>
                  <a:tcPr marL="0" marR="0" marT="0" marB="0" anchor="b">
                    <a:lnL w="12700" cap="flat" cmpd="sng" algn="ctr">
                      <a:solidFill>
                        <a:srgbClr val="00A9A4"/>
                      </a:solidFill>
                      <a:prstDash val="solid"/>
                      <a:round/>
                      <a:headEnd type="none" w="med" len="med"/>
                      <a:tailEnd type="none" w="med" len="med"/>
                    </a:lnL>
                    <a:lnR w="19050" cap="flat" cmpd="sng" algn="ctr">
                      <a:solidFill>
                        <a:schemeClr val="bg1">
                          <a:lumMod val="75000"/>
                        </a:schemeClr>
                      </a:solidFill>
                      <a:prstDash val="sysDot"/>
                      <a:round/>
                      <a:headEnd type="none" w="med" len="med"/>
                      <a:tailEnd type="none" w="med" len="med"/>
                    </a:lnR>
                    <a:lnT w="19050" cap="flat" cmpd="sng" algn="ctr">
                      <a:solidFill>
                        <a:schemeClr val="bg1">
                          <a:lumMod val="75000"/>
                        </a:schemeClr>
                      </a:solidFill>
                      <a:prstDash val="sysDot"/>
                      <a:round/>
                      <a:headEnd type="none" w="med" len="med"/>
                      <a:tailEnd type="none" w="med" len="med"/>
                    </a:lnT>
                    <a:lnB w="19050" cap="flat" cmpd="sng" algn="ctr">
                      <a:solidFill>
                        <a:schemeClr val="bg1">
                          <a:lumMod val="75000"/>
                        </a:schemeClr>
                      </a:solidFill>
                      <a:prstDash val="sysDot"/>
                      <a:round/>
                      <a:headEnd type="none" w="med" len="med"/>
                      <a:tailEnd type="none" w="med" len="med"/>
                    </a:lnB>
                    <a:solidFill>
                      <a:srgbClr val="00A99A"/>
                    </a:solidFill>
                  </a:tcPr>
                </a:tc>
                <a:tc>
                  <a:txBody>
                    <a:bodyPr/>
                    <a:lstStyle/>
                    <a:p>
                      <a:pPr algn="l" fontAlgn="b"/>
                      <a:endParaRPr lang="en-US" sz="800" b="0" i="0" u="none" strike="noStrike">
                        <a:solidFill>
                          <a:srgbClr val="000000"/>
                        </a:solidFill>
                        <a:effectLst/>
                        <a:latin typeface="Arial" panose="020B0604020202020204" pitchFamily="34" charset="0"/>
                        <a:cs typeface="Arial" panose="020B0604020202020204" pitchFamily="34" charset="0"/>
                      </a:endParaRPr>
                    </a:p>
                  </a:txBody>
                  <a:tcPr marL="0" marR="0" marT="0" marB="0" anchor="b">
                    <a:lnL w="19050" cap="flat" cmpd="sng" algn="ctr">
                      <a:solidFill>
                        <a:schemeClr val="bg1">
                          <a:lumMod val="75000"/>
                        </a:schemeClr>
                      </a:solidFill>
                      <a:prstDash val="sysDot"/>
                      <a:round/>
                      <a:headEnd type="none" w="med" len="med"/>
                      <a:tailEnd type="none" w="med" len="med"/>
                    </a:lnL>
                    <a:lnR w="19050" cap="flat" cmpd="sng" algn="ctr">
                      <a:solidFill>
                        <a:schemeClr val="bg1">
                          <a:lumMod val="75000"/>
                        </a:schemeClr>
                      </a:solidFill>
                      <a:prstDash val="sysDot"/>
                      <a:round/>
                      <a:headEnd type="none" w="med" len="med"/>
                      <a:tailEnd type="none" w="med" len="med"/>
                    </a:lnR>
                    <a:lnT w="19050" cap="flat" cmpd="sng" algn="ctr">
                      <a:solidFill>
                        <a:schemeClr val="bg1">
                          <a:lumMod val="75000"/>
                        </a:schemeClr>
                      </a:solidFill>
                      <a:prstDash val="sysDot"/>
                      <a:round/>
                      <a:headEnd type="none" w="med" len="med"/>
                      <a:tailEnd type="none" w="med" len="med"/>
                    </a:lnT>
                    <a:lnB w="19050" cap="flat" cmpd="sng" algn="ctr">
                      <a:solidFill>
                        <a:schemeClr val="bg1">
                          <a:lumMod val="75000"/>
                        </a:schemeClr>
                      </a:solidFill>
                      <a:prstDash val="sysDot"/>
                      <a:round/>
                      <a:headEnd type="none" w="med" len="med"/>
                      <a:tailEnd type="none" w="med" len="med"/>
                    </a:lnB>
                    <a:solidFill>
                      <a:srgbClr val="00A99A"/>
                    </a:solidFill>
                  </a:tcPr>
                </a:tc>
                <a:tc>
                  <a:txBody>
                    <a:bodyPr/>
                    <a:lstStyle/>
                    <a:p>
                      <a:pPr algn="l" fontAlgn="b"/>
                      <a:endParaRPr lang="en-US" sz="800" b="0" i="0" u="none" strike="noStrike" dirty="0">
                        <a:solidFill>
                          <a:srgbClr val="000000"/>
                        </a:solidFill>
                        <a:effectLst/>
                        <a:latin typeface="Arial" panose="020B0604020202020204" pitchFamily="34" charset="0"/>
                        <a:cs typeface="Arial" panose="020B0604020202020204" pitchFamily="34" charset="0"/>
                      </a:endParaRPr>
                    </a:p>
                  </a:txBody>
                  <a:tcPr marL="0" marR="0" marT="0" marB="0" anchor="b">
                    <a:lnL w="19050" cap="flat" cmpd="sng" algn="ctr">
                      <a:solidFill>
                        <a:schemeClr val="bg1">
                          <a:lumMod val="75000"/>
                        </a:schemeClr>
                      </a:solidFill>
                      <a:prstDash val="sysDot"/>
                      <a:round/>
                      <a:headEnd type="none" w="med" len="med"/>
                      <a:tailEnd type="none" w="med" len="med"/>
                    </a:lnL>
                    <a:lnR w="19050" cap="flat" cmpd="sng" algn="ctr">
                      <a:solidFill>
                        <a:schemeClr val="bg1">
                          <a:lumMod val="75000"/>
                        </a:schemeClr>
                      </a:solidFill>
                      <a:prstDash val="sysDot"/>
                      <a:round/>
                      <a:headEnd type="none" w="med" len="med"/>
                      <a:tailEnd type="none" w="med" len="med"/>
                    </a:lnR>
                    <a:lnT w="19050" cap="flat" cmpd="sng" algn="ctr">
                      <a:solidFill>
                        <a:schemeClr val="bg1">
                          <a:lumMod val="75000"/>
                        </a:schemeClr>
                      </a:solidFill>
                      <a:prstDash val="sysDot"/>
                      <a:round/>
                      <a:headEnd type="none" w="med" len="med"/>
                      <a:tailEnd type="none" w="med" len="med"/>
                    </a:lnT>
                    <a:lnB w="19050" cap="flat" cmpd="sng" algn="ctr">
                      <a:solidFill>
                        <a:schemeClr val="bg1">
                          <a:lumMod val="75000"/>
                        </a:schemeClr>
                      </a:solidFill>
                      <a:prstDash val="sysDot"/>
                      <a:round/>
                      <a:headEnd type="none" w="med" len="med"/>
                      <a:tailEnd type="none" w="med" len="med"/>
                    </a:lnB>
                    <a:solidFill>
                      <a:srgbClr val="00A99A"/>
                    </a:solidFill>
                  </a:tcPr>
                </a:tc>
                <a:tc>
                  <a:txBody>
                    <a:bodyPr/>
                    <a:lstStyle/>
                    <a:p>
                      <a:pPr algn="l" fontAlgn="b"/>
                      <a:endParaRPr lang="en-US" sz="800" b="0" i="0" u="none" strike="noStrike" dirty="0">
                        <a:solidFill>
                          <a:srgbClr val="000000"/>
                        </a:solidFill>
                        <a:effectLst/>
                        <a:latin typeface="Arial" panose="020B0604020202020204" pitchFamily="34" charset="0"/>
                        <a:cs typeface="Arial" panose="020B0604020202020204" pitchFamily="34" charset="0"/>
                      </a:endParaRPr>
                    </a:p>
                  </a:txBody>
                  <a:tcPr marL="0" marR="0" marT="0" marB="0" anchor="b">
                    <a:lnL w="19050" cap="flat" cmpd="sng" algn="ctr">
                      <a:solidFill>
                        <a:schemeClr val="bg1">
                          <a:lumMod val="75000"/>
                        </a:schemeClr>
                      </a:solidFill>
                      <a:prstDash val="sysDot"/>
                      <a:round/>
                      <a:headEnd type="none" w="med" len="med"/>
                      <a:tailEnd type="none" w="med" len="med"/>
                    </a:lnL>
                    <a:lnR w="19050" cap="flat" cmpd="sng" algn="ctr">
                      <a:solidFill>
                        <a:schemeClr val="bg1">
                          <a:lumMod val="75000"/>
                        </a:schemeClr>
                      </a:solidFill>
                      <a:prstDash val="sysDot"/>
                      <a:round/>
                      <a:headEnd type="none" w="med" len="med"/>
                      <a:tailEnd type="none" w="med" len="med"/>
                    </a:lnR>
                    <a:lnT w="19050" cap="flat" cmpd="sng" algn="ctr">
                      <a:solidFill>
                        <a:schemeClr val="bg1">
                          <a:lumMod val="75000"/>
                        </a:schemeClr>
                      </a:solidFill>
                      <a:prstDash val="sysDot"/>
                      <a:round/>
                      <a:headEnd type="none" w="med" len="med"/>
                      <a:tailEnd type="none" w="med" len="med"/>
                    </a:lnT>
                    <a:lnB w="19050" cap="flat" cmpd="sng" algn="ctr">
                      <a:solidFill>
                        <a:schemeClr val="bg1">
                          <a:lumMod val="75000"/>
                        </a:schemeClr>
                      </a:solidFill>
                      <a:prstDash val="sysDot"/>
                      <a:round/>
                      <a:headEnd type="none" w="med" len="med"/>
                      <a:tailEnd type="none" w="med" len="med"/>
                    </a:lnB>
                    <a:solidFill>
                      <a:srgbClr val="F26B73"/>
                    </a:solidFill>
                  </a:tcPr>
                </a:tc>
                <a:extLst>
                  <a:ext uri="{0D108BD9-81ED-4DB2-BD59-A6C34878D82A}">
                    <a16:rowId xmlns:a16="http://schemas.microsoft.com/office/drawing/2014/main" val="2062881729"/>
                  </a:ext>
                </a:extLst>
              </a:tr>
              <a:tr h="193489">
                <a:tc>
                  <a:txBody>
                    <a:bodyPr/>
                    <a:lstStyle/>
                    <a:p>
                      <a:pPr algn="l" fontAlgn="b"/>
                      <a:r>
                        <a:rPr lang="en-US" sz="1100" b="1" i="0" u="none" strike="noStrike" dirty="0">
                          <a:solidFill>
                            <a:srgbClr val="000000"/>
                          </a:solidFill>
                          <a:effectLst/>
                          <a:latin typeface="Arial" panose="020B0604020202020204" pitchFamily="34" charset="0"/>
                          <a:cs typeface="Arial" panose="020B0604020202020204" pitchFamily="34" charset="0"/>
                        </a:rPr>
                        <a:t>  Myanmar (Apr 2016, 2019)</a:t>
                      </a:r>
                    </a:p>
                  </a:txBody>
                  <a:tcPr marL="0" marR="0" marT="0" marB="0" anchor="ctr">
                    <a:lnL w="12700" cap="flat" cmpd="sng" algn="ctr">
                      <a:solidFill>
                        <a:srgbClr val="00A9A4"/>
                      </a:solidFill>
                      <a:prstDash val="solid"/>
                      <a:round/>
                      <a:headEnd type="none" w="med" len="med"/>
                      <a:tailEnd type="none" w="med" len="med"/>
                    </a:lnL>
                    <a:lnR w="12700" cap="flat" cmpd="sng" algn="ctr">
                      <a:solidFill>
                        <a:srgbClr val="00A9A4"/>
                      </a:solidFill>
                      <a:prstDash val="solid"/>
                      <a:round/>
                      <a:headEnd type="none" w="med" len="med"/>
                      <a:tailEnd type="none" w="med" len="med"/>
                    </a:lnR>
                    <a:lnT w="12700" cap="flat" cmpd="sng" algn="ctr">
                      <a:solidFill>
                        <a:srgbClr val="00A9A4"/>
                      </a:solidFill>
                      <a:prstDash val="solid"/>
                      <a:round/>
                      <a:headEnd type="none" w="med" len="med"/>
                      <a:tailEnd type="none" w="med" len="med"/>
                    </a:lnT>
                    <a:lnB w="12700" cap="flat" cmpd="sng" algn="ctr">
                      <a:solidFill>
                        <a:srgbClr val="00A9A4"/>
                      </a:solidFill>
                      <a:prstDash val="solid"/>
                      <a:round/>
                      <a:headEnd type="none" w="med" len="med"/>
                      <a:tailEnd type="none" w="med" len="med"/>
                    </a:lnB>
                  </a:tcPr>
                </a:tc>
                <a:tc>
                  <a:txBody>
                    <a:bodyPr/>
                    <a:lstStyle/>
                    <a:p>
                      <a:pPr algn="l" fontAlgn="b"/>
                      <a:endParaRPr lang="en-US" sz="800" b="0" i="0" u="none" strike="noStrike" dirty="0">
                        <a:solidFill>
                          <a:srgbClr val="000000"/>
                        </a:solidFill>
                        <a:effectLst/>
                        <a:latin typeface="Arial" panose="020B0604020202020204" pitchFamily="34" charset="0"/>
                        <a:cs typeface="Arial" panose="020B0604020202020204" pitchFamily="34" charset="0"/>
                      </a:endParaRPr>
                    </a:p>
                  </a:txBody>
                  <a:tcPr marL="0" marR="0" marT="0" marB="0" anchor="b">
                    <a:lnL w="12700" cap="flat" cmpd="sng" algn="ctr">
                      <a:solidFill>
                        <a:srgbClr val="00A9A4"/>
                      </a:solidFill>
                      <a:prstDash val="solid"/>
                      <a:round/>
                      <a:headEnd type="none" w="med" len="med"/>
                      <a:tailEnd type="none" w="med" len="med"/>
                    </a:lnL>
                    <a:lnR w="19050" cap="flat" cmpd="sng" algn="ctr">
                      <a:solidFill>
                        <a:schemeClr val="bg1">
                          <a:lumMod val="75000"/>
                        </a:schemeClr>
                      </a:solidFill>
                      <a:prstDash val="sysDot"/>
                      <a:round/>
                      <a:headEnd type="none" w="med" len="med"/>
                      <a:tailEnd type="none" w="med" len="med"/>
                    </a:lnR>
                    <a:lnT w="19050" cap="flat" cmpd="sng" algn="ctr">
                      <a:solidFill>
                        <a:schemeClr val="bg1">
                          <a:lumMod val="75000"/>
                        </a:schemeClr>
                      </a:solidFill>
                      <a:prstDash val="sysDot"/>
                      <a:round/>
                      <a:headEnd type="none" w="med" len="med"/>
                      <a:tailEnd type="none" w="med" len="med"/>
                    </a:lnT>
                    <a:lnB w="19050" cap="flat" cmpd="sng" algn="ctr">
                      <a:solidFill>
                        <a:schemeClr val="bg1">
                          <a:lumMod val="75000"/>
                        </a:schemeClr>
                      </a:solidFill>
                      <a:prstDash val="sysDot"/>
                      <a:round/>
                      <a:headEnd type="none" w="med" len="med"/>
                      <a:tailEnd type="none" w="med" len="med"/>
                    </a:lnB>
                    <a:solidFill>
                      <a:srgbClr val="00A99A"/>
                    </a:solidFill>
                  </a:tcPr>
                </a:tc>
                <a:tc>
                  <a:txBody>
                    <a:bodyPr/>
                    <a:lstStyle/>
                    <a:p>
                      <a:pPr algn="l" fontAlgn="b"/>
                      <a:endParaRPr lang="en-US" sz="800" b="0" i="0" u="none" strike="noStrike" dirty="0">
                        <a:solidFill>
                          <a:srgbClr val="000000"/>
                        </a:solidFill>
                        <a:effectLst/>
                        <a:latin typeface="Arial" panose="020B0604020202020204" pitchFamily="34" charset="0"/>
                        <a:cs typeface="Arial" panose="020B0604020202020204" pitchFamily="34" charset="0"/>
                      </a:endParaRPr>
                    </a:p>
                  </a:txBody>
                  <a:tcPr marL="0" marR="0" marT="0" marB="0" anchor="b">
                    <a:lnL w="19050" cap="flat" cmpd="sng" algn="ctr">
                      <a:solidFill>
                        <a:schemeClr val="bg1">
                          <a:lumMod val="75000"/>
                        </a:schemeClr>
                      </a:solidFill>
                      <a:prstDash val="sysDot"/>
                      <a:round/>
                      <a:headEnd type="none" w="med" len="med"/>
                      <a:tailEnd type="none" w="med" len="med"/>
                    </a:lnL>
                    <a:lnR w="19050" cap="flat" cmpd="sng" algn="ctr">
                      <a:solidFill>
                        <a:schemeClr val="bg1">
                          <a:lumMod val="75000"/>
                        </a:schemeClr>
                      </a:solidFill>
                      <a:prstDash val="sysDot"/>
                      <a:round/>
                      <a:headEnd type="none" w="med" len="med"/>
                      <a:tailEnd type="none" w="med" len="med"/>
                    </a:lnR>
                    <a:lnT w="19050" cap="flat" cmpd="sng" algn="ctr">
                      <a:solidFill>
                        <a:schemeClr val="bg1">
                          <a:lumMod val="75000"/>
                        </a:schemeClr>
                      </a:solidFill>
                      <a:prstDash val="sysDot"/>
                      <a:round/>
                      <a:headEnd type="none" w="med" len="med"/>
                      <a:tailEnd type="none" w="med" len="med"/>
                    </a:lnT>
                    <a:lnB w="19050" cap="flat" cmpd="sng" algn="ctr">
                      <a:solidFill>
                        <a:schemeClr val="bg1">
                          <a:lumMod val="75000"/>
                        </a:schemeClr>
                      </a:solidFill>
                      <a:prstDash val="sysDot"/>
                      <a:round/>
                      <a:headEnd type="none" w="med" len="med"/>
                      <a:tailEnd type="none" w="med" len="med"/>
                    </a:lnB>
                    <a:solidFill>
                      <a:srgbClr val="00A99A"/>
                    </a:solidFill>
                  </a:tcPr>
                </a:tc>
                <a:tc>
                  <a:txBody>
                    <a:bodyPr/>
                    <a:lstStyle/>
                    <a:p>
                      <a:pPr algn="l" fontAlgn="b"/>
                      <a:endParaRPr lang="en-US" sz="800" b="0" i="0" u="none" strike="noStrike" dirty="0">
                        <a:solidFill>
                          <a:srgbClr val="000000"/>
                        </a:solidFill>
                        <a:effectLst/>
                        <a:latin typeface="Arial" panose="020B0604020202020204" pitchFamily="34" charset="0"/>
                        <a:cs typeface="Arial" panose="020B0604020202020204" pitchFamily="34" charset="0"/>
                      </a:endParaRPr>
                    </a:p>
                  </a:txBody>
                  <a:tcPr marL="0" marR="0" marT="0" marB="0" anchor="b">
                    <a:lnL w="19050" cap="flat" cmpd="sng" algn="ctr">
                      <a:solidFill>
                        <a:schemeClr val="bg1">
                          <a:lumMod val="75000"/>
                        </a:schemeClr>
                      </a:solidFill>
                      <a:prstDash val="sysDot"/>
                      <a:round/>
                      <a:headEnd type="none" w="med" len="med"/>
                      <a:tailEnd type="none" w="med" len="med"/>
                    </a:lnL>
                    <a:lnR w="19050" cap="flat" cmpd="sng" algn="ctr">
                      <a:solidFill>
                        <a:schemeClr val="bg1">
                          <a:lumMod val="75000"/>
                        </a:schemeClr>
                      </a:solidFill>
                      <a:prstDash val="sysDot"/>
                      <a:round/>
                      <a:headEnd type="none" w="med" len="med"/>
                      <a:tailEnd type="none" w="med" len="med"/>
                    </a:lnR>
                    <a:lnT w="19050" cap="flat" cmpd="sng" algn="ctr">
                      <a:solidFill>
                        <a:schemeClr val="bg1">
                          <a:lumMod val="75000"/>
                        </a:schemeClr>
                      </a:solidFill>
                      <a:prstDash val="sysDot"/>
                      <a:round/>
                      <a:headEnd type="none" w="med" len="med"/>
                      <a:tailEnd type="none" w="med" len="med"/>
                    </a:lnT>
                    <a:lnB w="19050" cap="flat" cmpd="sng" algn="ctr">
                      <a:solidFill>
                        <a:schemeClr val="bg1">
                          <a:lumMod val="75000"/>
                        </a:schemeClr>
                      </a:solidFill>
                      <a:prstDash val="sysDot"/>
                      <a:round/>
                      <a:headEnd type="none" w="med" len="med"/>
                      <a:tailEnd type="none" w="med" len="med"/>
                    </a:lnB>
                    <a:solidFill>
                      <a:srgbClr val="B6AEA7"/>
                    </a:solidFill>
                  </a:tcPr>
                </a:tc>
                <a:tc>
                  <a:txBody>
                    <a:bodyPr/>
                    <a:lstStyle/>
                    <a:p>
                      <a:pPr algn="l" fontAlgn="b"/>
                      <a:endParaRPr lang="en-US" sz="800" b="0" i="0" u="none" strike="noStrike" dirty="0">
                        <a:solidFill>
                          <a:srgbClr val="000000"/>
                        </a:solidFill>
                        <a:effectLst/>
                        <a:latin typeface="Arial" panose="020B0604020202020204" pitchFamily="34" charset="0"/>
                        <a:cs typeface="Arial" panose="020B0604020202020204" pitchFamily="34" charset="0"/>
                      </a:endParaRPr>
                    </a:p>
                  </a:txBody>
                  <a:tcPr marL="0" marR="0" marT="0" marB="0" anchor="b">
                    <a:lnL w="19050" cap="flat" cmpd="sng" algn="ctr">
                      <a:solidFill>
                        <a:schemeClr val="bg1">
                          <a:lumMod val="75000"/>
                        </a:schemeClr>
                      </a:solidFill>
                      <a:prstDash val="sysDot"/>
                      <a:round/>
                      <a:headEnd type="none" w="med" len="med"/>
                      <a:tailEnd type="none" w="med" len="med"/>
                    </a:lnL>
                    <a:lnR w="19050" cap="flat" cmpd="sng" algn="ctr">
                      <a:solidFill>
                        <a:schemeClr val="bg1">
                          <a:lumMod val="75000"/>
                        </a:schemeClr>
                      </a:solidFill>
                      <a:prstDash val="sysDot"/>
                      <a:round/>
                      <a:headEnd type="none" w="med" len="med"/>
                      <a:tailEnd type="none" w="med" len="med"/>
                    </a:lnR>
                    <a:lnT w="19050" cap="flat" cmpd="sng" algn="ctr">
                      <a:solidFill>
                        <a:schemeClr val="bg1">
                          <a:lumMod val="75000"/>
                        </a:schemeClr>
                      </a:solidFill>
                      <a:prstDash val="sysDot"/>
                      <a:round/>
                      <a:headEnd type="none" w="med" len="med"/>
                      <a:tailEnd type="none" w="med" len="med"/>
                    </a:lnT>
                    <a:lnB w="19050" cap="flat" cmpd="sng" algn="ctr">
                      <a:solidFill>
                        <a:schemeClr val="bg1">
                          <a:lumMod val="75000"/>
                        </a:schemeClr>
                      </a:solidFill>
                      <a:prstDash val="sysDot"/>
                      <a:round/>
                      <a:headEnd type="none" w="med" len="med"/>
                      <a:tailEnd type="none" w="med" len="med"/>
                    </a:lnB>
                    <a:solidFill>
                      <a:srgbClr val="00A99A"/>
                    </a:solidFill>
                  </a:tcPr>
                </a:tc>
                <a:extLst>
                  <a:ext uri="{0D108BD9-81ED-4DB2-BD59-A6C34878D82A}">
                    <a16:rowId xmlns:a16="http://schemas.microsoft.com/office/drawing/2014/main" val="437364394"/>
                  </a:ext>
                </a:extLst>
              </a:tr>
              <a:tr h="193489">
                <a:tc>
                  <a:txBody>
                    <a:bodyPr/>
                    <a:lstStyle/>
                    <a:p>
                      <a:pPr algn="l" fontAlgn="b"/>
                      <a:r>
                        <a:rPr lang="en-US" sz="1100" b="1" i="0" u="none" strike="noStrike" dirty="0">
                          <a:solidFill>
                            <a:srgbClr val="000000"/>
                          </a:solidFill>
                          <a:effectLst/>
                          <a:latin typeface="Arial" panose="020B0604020202020204" pitchFamily="34" charset="0"/>
                          <a:cs typeface="Arial" panose="020B0604020202020204" pitchFamily="34" charset="0"/>
                        </a:rPr>
                        <a:t>  Nepal (Jan 2014, 2019)***</a:t>
                      </a:r>
                    </a:p>
                  </a:txBody>
                  <a:tcPr marL="0" marR="0" marT="0" marB="0" anchor="ctr">
                    <a:lnL w="12700" cap="flat" cmpd="sng" algn="ctr">
                      <a:solidFill>
                        <a:srgbClr val="00A9A4"/>
                      </a:solidFill>
                      <a:prstDash val="solid"/>
                      <a:round/>
                      <a:headEnd type="none" w="med" len="med"/>
                      <a:tailEnd type="none" w="med" len="med"/>
                    </a:lnL>
                    <a:lnR w="12700" cap="flat" cmpd="sng" algn="ctr">
                      <a:solidFill>
                        <a:srgbClr val="00A9A4"/>
                      </a:solidFill>
                      <a:prstDash val="solid"/>
                      <a:round/>
                      <a:headEnd type="none" w="med" len="med"/>
                      <a:tailEnd type="none" w="med" len="med"/>
                    </a:lnR>
                    <a:lnT w="12700" cap="flat" cmpd="sng" algn="ctr">
                      <a:solidFill>
                        <a:srgbClr val="00A9A4"/>
                      </a:solidFill>
                      <a:prstDash val="solid"/>
                      <a:round/>
                      <a:headEnd type="none" w="med" len="med"/>
                      <a:tailEnd type="none" w="med" len="med"/>
                    </a:lnT>
                    <a:lnB w="12700" cap="flat" cmpd="sng" algn="ctr">
                      <a:solidFill>
                        <a:srgbClr val="00A9A4"/>
                      </a:solidFill>
                      <a:prstDash val="solid"/>
                      <a:round/>
                      <a:headEnd type="none" w="med" len="med"/>
                      <a:tailEnd type="none" w="med" len="med"/>
                    </a:lnB>
                  </a:tcPr>
                </a:tc>
                <a:tc>
                  <a:txBody>
                    <a:bodyPr/>
                    <a:lstStyle/>
                    <a:p>
                      <a:pPr algn="l" fontAlgn="b"/>
                      <a:endParaRPr lang="en-US" sz="800" b="0" i="0" u="none" strike="noStrike">
                        <a:solidFill>
                          <a:srgbClr val="000000"/>
                        </a:solidFill>
                        <a:effectLst/>
                        <a:latin typeface="Arial" panose="020B0604020202020204" pitchFamily="34" charset="0"/>
                        <a:cs typeface="Arial" panose="020B0604020202020204" pitchFamily="34" charset="0"/>
                      </a:endParaRPr>
                    </a:p>
                  </a:txBody>
                  <a:tcPr marL="0" marR="0" marT="0" marB="0" anchor="b">
                    <a:lnL w="12700" cap="flat" cmpd="sng" algn="ctr">
                      <a:solidFill>
                        <a:srgbClr val="00A9A4"/>
                      </a:solidFill>
                      <a:prstDash val="solid"/>
                      <a:round/>
                      <a:headEnd type="none" w="med" len="med"/>
                      <a:tailEnd type="none" w="med" len="med"/>
                    </a:lnL>
                    <a:lnR w="19050" cap="flat" cmpd="sng" algn="ctr">
                      <a:solidFill>
                        <a:schemeClr val="bg1">
                          <a:lumMod val="75000"/>
                        </a:schemeClr>
                      </a:solidFill>
                      <a:prstDash val="sysDot"/>
                      <a:round/>
                      <a:headEnd type="none" w="med" len="med"/>
                      <a:tailEnd type="none" w="med" len="med"/>
                    </a:lnR>
                    <a:lnT w="19050" cap="flat" cmpd="sng" algn="ctr">
                      <a:solidFill>
                        <a:schemeClr val="bg1">
                          <a:lumMod val="75000"/>
                        </a:schemeClr>
                      </a:solidFill>
                      <a:prstDash val="sysDot"/>
                      <a:round/>
                      <a:headEnd type="none" w="med" len="med"/>
                      <a:tailEnd type="none" w="med" len="med"/>
                    </a:lnT>
                    <a:lnB w="19050" cap="flat" cmpd="sng" algn="ctr">
                      <a:solidFill>
                        <a:schemeClr val="bg1">
                          <a:lumMod val="75000"/>
                        </a:schemeClr>
                      </a:solidFill>
                      <a:prstDash val="sysDot"/>
                      <a:round/>
                      <a:headEnd type="none" w="med" len="med"/>
                      <a:tailEnd type="none" w="med" len="med"/>
                    </a:lnB>
                    <a:solidFill>
                      <a:srgbClr val="F26B73"/>
                    </a:solidFill>
                  </a:tcPr>
                </a:tc>
                <a:tc>
                  <a:txBody>
                    <a:bodyPr/>
                    <a:lstStyle/>
                    <a:p>
                      <a:pPr algn="l" fontAlgn="b"/>
                      <a:endParaRPr lang="en-US" sz="800" b="0" i="0" u="none" strike="noStrike">
                        <a:solidFill>
                          <a:srgbClr val="000000"/>
                        </a:solidFill>
                        <a:effectLst/>
                        <a:latin typeface="Arial" panose="020B0604020202020204" pitchFamily="34" charset="0"/>
                        <a:cs typeface="Arial" panose="020B0604020202020204" pitchFamily="34" charset="0"/>
                      </a:endParaRPr>
                    </a:p>
                  </a:txBody>
                  <a:tcPr marL="0" marR="0" marT="0" marB="0" anchor="b">
                    <a:lnL w="19050" cap="flat" cmpd="sng" algn="ctr">
                      <a:solidFill>
                        <a:schemeClr val="bg1">
                          <a:lumMod val="75000"/>
                        </a:schemeClr>
                      </a:solidFill>
                      <a:prstDash val="sysDot"/>
                      <a:round/>
                      <a:headEnd type="none" w="med" len="med"/>
                      <a:tailEnd type="none" w="med" len="med"/>
                    </a:lnL>
                    <a:lnR w="19050" cap="flat" cmpd="sng" algn="ctr">
                      <a:solidFill>
                        <a:schemeClr val="bg1">
                          <a:lumMod val="75000"/>
                        </a:schemeClr>
                      </a:solidFill>
                      <a:prstDash val="sysDot"/>
                      <a:round/>
                      <a:headEnd type="none" w="med" len="med"/>
                      <a:tailEnd type="none" w="med" len="med"/>
                    </a:lnR>
                    <a:lnT w="19050" cap="flat" cmpd="sng" algn="ctr">
                      <a:solidFill>
                        <a:schemeClr val="bg1">
                          <a:lumMod val="75000"/>
                        </a:schemeClr>
                      </a:solidFill>
                      <a:prstDash val="sysDot"/>
                      <a:round/>
                      <a:headEnd type="none" w="med" len="med"/>
                      <a:tailEnd type="none" w="med" len="med"/>
                    </a:lnT>
                    <a:lnB w="19050" cap="flat" cmpd="sng" algn="ctr">
                      <a:solidFill>
                        <a:schemeClr val="bg1">
                          <a:lumMod val="75000"/>
                        </a:schemeClr>
                      </a:solidFill>
                      <a:prstDash val="sysDot"/>
                      <a:round/>
                      <a:headEnd type="none" w="med" len="med"/>
                      <a:tailEnd type="none" w="med" len="med"/>
                    </a:lnB>
                    <a:solidFill>
                      <a:srgbClr val="F26B73"/>
                    </a:solidFill>
                  </a:tcPr>
                </a:tc>
                <a:tc>
                  <a:txBody>
                    <a:bodyPr/>
                    <a:lstStyle/>
                    <a:p>
                      <a:pPr algn="l" fontAlgn="b"/>
                      <a:endParaRPr lang="en-US" sz="800" b="0" i="0" u="none" strike="noStrike" dirty="0">
                        <a:solidFill>
                          <a:srgbClr val="000000"/>
                        </a:solidFill>
                        <a:effectLst/>
                        <a:latin typeface="Arial" panose="020B0604020202020204" pitchFamily="34" charset="0"/>
                        <a:cs typeface="Arial" panose="020B0604020202020204" pitchFamily="34" charset="0"/>
                      </a:endParaRPr>
                    </a:p>
                  </a:txBody>
                  <a:tcPr marL="0" marR="0" marT="0" marB="0" anchor="b">
                    <a:lnL w="19050" cap="flat" cmpd="sng" algn="ctr">
                      <a:solidFill>
                        <a:schemeClr val="bg1">
                          <a:lumMod val="75000"/>
                        </a:schemeClr>
                      </a:solidFill>
                      <a:prstDash val="sysDot"/>
                      <a:round/>
                      <a:headEnd type="none" w="med" len="med"/>
                      <a:tailEnd type="none" w="med" len="med"/>
                    </a:lnL>
                    <a:lnR w="19050" cap="flat" cmpd="sng" algn="ctr">
                      <a:solidFill>
                        <a:schemeClr val="bg1">
                          <a:lumMod val="75000"/>
                        </a:schemeClr>
                      </a:solidFill>
                      <a:prstDash val="sysDot"/>
                      <a:round/>
                      <a:headEnd type="none" w="med" len="med"/>
                      <a:tailEnd type="none" w="med" len="med"/>
                    </a:lnR>
                    <a:lnT w="19050" cap="flat" cmpd="sng" algn="ctr">
                      <a:solidFill>
                        <a:schemeClr val="bg1">
                          <a:lumMod val="75000"/>
                        </a:schemeClr>
                      </a:solidFill>
                      <a:prstDash val="sysDot"/>
                      <a:round/>
                      <a:headEnd type="none" w="med" len="med"/>
                      <a:tailEnd type="none" w="med" len="med"/>
                    </a:lnT>
                    <a:lnB w="19050" cap="flat" cmpd="sng" algn="ctr">
                      <a:solidFill>
                        <a:schemeClr val="bg1">
                          <a:lumMod val="75000"/>
                        </a:schemeClr>
                      </a:solidFill>
                      <a:prstDash val="sysDot"/>
                      <a:round/>
                      <a:headEnd type="none" w="med" len="med"/>
                      <a:tailEnd type="none" w="med" len="med"/>
                    </a:lnB>
                    <a:solidFill>
                      <a:srgbClr val="F26B73"/>
                    </a:solidFill>
                  </a:tcPr>
                </a:tc>
                <a:tc>
                  <a:txBody>
                    <a:bodyPr/>
                    <a:lstStyle/>
                    <a:p>
                      <a:pPr algn="l" fontAlgn="b"/>
                      <a:endParaRPr lang="en-US" sz="800" b="0" i="0" u="none" strike="noStrike" dirty="0">
                        <a:solidFill>
                          <a:srgbClr val="000000"/>
                        </a:solidFill>
                        <a:effectLst/>
                        <a:latin typeface="Arial" panose="020B0604020202020204" pitchFamily="34" charset="0"/>
                        <a:cs typeface="Arial" panose="020B0604020202020204" pitchFamily="34" charset="0"/>
                      </a:endParaRPr>
                    </a:p>
                  </a:txBody>
                  <a:tcPr marL="0" marR="0" marT="0" marB="0" anchor="b">
                    <a:lnL w="19050" cap="flat" cmpd="sng" algn="ctr">
                      <a:solidFill>
                        <a:schemeClr val="bg1">
                          <a:lumMod val="75000"/>
                        </a:schemeClr>
                      </a:solidFill>
                      <a:prstDash val="sysDot"/>
                      <a:round/>
                      <a:headEnd type="none" w="med" len="med"/>
                      <a:tailEnd type="none" w="med" len="med"/>
                    </a:lnL>
                    <a:lnR w="19050" cap="flat" cmpd="sng" algn="ctr">
                      <a:solidFill>
                        <a:schemeClr val="bg1">
                          <a:lumMod val="75000"/>
                        </a:schemeClr>
                      </a:solidFill>
                      <a:prstDash val="sysDot"/>
                      <a:round/>
                      <a:headEnd type="none" w="med" len="med"/>
                      <a:tailEnd type="none" w="med" len="med"/>
                    </a:lnR>
                    <a:lnT w="19050" cap="flat" cmpd="sng" algn="ctr">
                      <a:solidFill>
                        <a:schemeClr val="bg1">
                          <a:lumMod val="75000"/>
                        </a:schemeClr>
                      </a:solidFill>
                      <a:prstDash val="sysDot"/>
                      <a:round/>
                      <a:headEnd type="none" w="med" len="med"/>
                      <a:tailEnd type="none" w="med" len="med"/>
                    </a:lnT>
                    <a:lnB w="19050" cap="flat" cmpd="sng" algn="ctr">
                      <a:solidFill>
                        <a:schemeClr val="bg1">
                          <a:lumMod val="75000"/>
                        </a:schemeClr>
                      </a:solidFill>
                      <a:prstDash val="sysDot"/>
                      <a:round/>
                      <a:headEnd type="none" w="med" len="med"/>
                      <a:tailEnd type="none" w="med" len="med"/>
                    </a:lnB>
                    <a:solidFill>
                      <a:srgbClr val="F26B73"/>
                    </a:solidFill>
                  </a:tcPr>
                </a:tc>
                <a:extLst>
                  <a:ext uri="{0D108BD9-81ED-4DB2-BD59-A6C34878D82A}">
                    <a16:rowId xmlns:a16="http://schemas.microsoft.com/office/drawing/2014/main" val="4035723025"/>
                  </a:ext>
                </a:extLst>
              </a:tr>
              <a:tr h="193489">
                <a:tc>
                  <a:txBody>
                    <a:bodyPr/>
                    <a:lstStyle/>
                    <a:p>
                      <a:pPr algn="l" fontAlgn="b"/>
                      <a:r>
                        <a:rPr lang="en-US" sz="1100" b="1" i="0" u="none" strike="noStrike" dirty="0">
                          <a:solidFill>
                            <a:srgbClr val="000000"/>
                          </a:solidFill>
                          <a:effectLst/>
                          <a:latin typeface="Arial" panose="020B0604020202020204" pitchFamily="34" charset="0"/>
                          <a:cs typeface="Arial" panose="020B0604020202020204" pitchFamily="34" charset="0"/>
                        </a:rPr>
                        <a:t>  Pakistan (Dec 2016, 2019)*</a:t>
                      </a:r>
                    </a:p>
                  </a:txBody>
                  <a:tcPr marL="0" marR="0" marT="0" marB="0" anchor="ctr">
                    <a:lnL w="12700" cap="flat" cmpd="sng" algn="ctr">
                      <a:solidFill>
                        <a:srgbClr val="00A9A4"/>
                      </a:solidFill>
                      <a:prstDash val="solid"/>
                      <a:round/>
                      <a:headEnd type="none" w="med" len="med"/>
                      <a:tailEnd type="none" w="med" len="med"/>
                    </a:lnL>
                    <a:lnR w="12700" cap="flat" cmpd="sng" algn="ctr">
                      <a:solidFill>
                        <a:srgbClr val="00A9A4"/>
                      </a:solidFill>
                      <a:prstDash val="solid"/>
                      <a:round/>
                      <a:headEnd type="none" w="med" len="med"/>
                      <a:tailEnd type="none" w="med" len="med"/>
                    </a:lnR>
                    <a:lnT w="12700" cap="flat" cmpd="sng" algn="ctr">
                      <a:solidFill>
                        <a:srgbClr val="00A9A4"/>
                      </a:solidFill>
                      <a:prstDash val="solid"/>
                      <a:round/>
                      <a:headEnd type="none" w="med" len="med"/>
                      <a:tailEnd type="none" w="med" len="med"/>
                    </a:lnT>
                    <a:lnB w="12700" cap="flat" cmpd="sng" algn="ctr">
                      <a:solidFill>
                        <a:srgbClr val="00A9A4"/>
                      </a:solidFill>
                      <a:prstDash val="solid"/>
                      <a:round/>
                      <a:headEnd type="none" w="med" len="med"/>
                      <a:tailEnd type="none" w="med" len="med"/>
                    </a:lnB>
                  </a:tcPr>
                </a:tc>
                <a:tc>
                  <a:txBody>
                    <a:bodyPr/>
                    <a:lstStyle/>
                    <a:p>
                      <a:pPr algn="l" fontAlgn="b"/>
                      <a:endParaRPr lang="en-US" sz="800" b="0" i="0" u="none" strike="noStrike">
                        <a:solidFill>
                          <a:srgbClr val="000000"/>
                        </a:solidFill>
                        <a:effectLst/>
                        <a:latin typeface="Arial" panose="020B0604020202020204" pitchFamily="34" charset="0"/>
                        <a:cs typeface="Arial" panose="020B0604020202020204" pitchFamily="34" charset="0"/>
                      </a:endParaRPr>
                    </a:p>
                  </a:txBody>
                  <a:tcPr marL="0" marR="0" marT="0" marB="0" anchor="b">
                    <a:lnL w="12700" cap="flat" cmpd="sng" algn="ctr">
                      <a:solidFill>
                        <a:srgbClr val="00A9A4"/>
                      </a:solidFill>
                      <a:prstDash val="solid"/>
                      <a:round/>
                      <a:headEnd type="none" w="med" len="med"/>
                      <a:tailEnd type="none" w="med" len="med"/>
                    </a:lnL>
                    <a:lnR w="19050" cap="flat" cmpd="sng" algn="ctr">
                      <a:solidFill>
                        <a:schemeClr val="bg1">
                          <a:lumMod val="75000"/>
                        </a:schemeClr>
                      </a:solidFill>
                      <a:prstDash val="sysDot"/>
                      <a:round/>
                      <a:headEnd type="none" w="med" len="med"/>
                      <a:tailEnd type="none" w="med" len="med"/>
                    </a:lnR>
                    <a:lnT w="19050" cap="flat" cmpd="sng" algn="ctr">
                      <a:solidFill>
                        <a:schemeClr val="bg1">
                          <a:lumMod val="75000"/>
                        </a:schemeClr>
                      </a:solidFill>
                      <a:prstDash val="sysDot"/>
                      <a:round/>
                      <a:headEnd type="none" w="med" len="med"/>
                      <a:tailEnd type="none" w="med" len="med"/>
                    </a:lnT>
                    <a:lnB w="19050" cap="flat" cmpd="sng" algn="ctr">
                      <a:solidFill>
                        <a:schemeClr val="bg1">
                          <a:lumMod val="75000"/>
                        </a:schemeClr>
                      </a:solidFill>
                      <a:prstDash val="sysDot"/>
                      <a:round/>
                      <a:headEnd type="none" w="med" len="med"/>
                      <a:tailEnd type="none" w="med" len="med"/>
                    </a:lnB>
                    <a:solidFill>
                      <a:srgbClr val="F26B73"/>
                    </a:solidFill>
                  </a:tcPr>
                </a:tc>
                <a:tc>
                  <a:txBody>
                    <a:bodyPr/>
                    <a:lstStyle/>
                    <a:p>
                      <a:pPr algn="l" fontAlgn="b"/>
                      <a:endParaRPr lang="en-US" sz="800" b="0" i="0" u="none" strike="noStrike">
                        <a:solidFill>
                          <a:srgbClr val="000000"/>
                        </a:solidFill>
                        <a:effectLst/>
                        <a:latin typeface="Arial" panose="020B0604020202020204" pitchFamily="34" charset="0"/>
                        <a:cs typeface="Arial" panose="020B0604020202020204" pitchFamily="34" charset="0"/>
                      </a:endParaRPr>
                    </a:p>
                  </a:txBody>
                  <a:tcPr marL="0" marR="0" marT="0" marB="0" anchor="b">
                    <a:lnL w="19050" cap="flat" cmpd="sng" algn="ctr">
                      <a:solidFill>
                        <a:schemeClr val="bg1">
                          <a:lumMod val="75000"/>
                        </a:schemeClr>
                      </a:solidFill>
                      <a:prstDash val="sysDot"/>
                      <a:round/>
                      <a:headEnd type="none" w="med" len="med"/>
                      <a:tailEnd type="none" w="med" len="med"/>
                    </a:lnL>
                    <a:lnR w="19050" cap="flat" cmpd="sng" algn="ctr">
                      <a:solidFill>
                        <a:schemeClr val="bg1">
                          <a:lumMod val="75000"/>
                        </a:schemeClr>
                      </a:solidFill>
                      <a:prstDash val="sysDot"/>
                      <a:round/>
                      <a:headEnd type="none" w="med" len="med"/>
                      <a:tailEnd type="none" w="med" len="med"/>
                    </a:lnR>
                    <a:lnT w="19050" cap="flat" cmpd="sng" algn="ctr">
                      <a:solidFill>
                        <a:schemeClr val="bg1">
                          <a:lumMod val="75000"/>
                        </a:schemeClr>
                      </a:solidFill>
                      <a:prstDash val="sysDot"/>
                      <a:round/>
                      <a:headEnd type="none" w="med" len="med"/>
                      <a:tailEnd type="none" w="med" len="med"/>
                    </a:lnT>
                    <a:lnB w="19050" cap="flat" cmpd="sng" algn="ctr">
                      <a:solidFill>
                        <a:schemeClr val="bg1">
                          <a:lumMod val="75000"/>
                        </a:schemeClr>
                      </a:solidFill>
                      <a:prstDash val="sysDot"/>
                      <a:round/>
                      <a:headEnd type="none" w="med" len="med"/>
                      <a:tailEnd type="none" w="med" len="med"/>
                    </a:lnB>
                    <a:solidFill>
                      <a:srgbClr val="F26B73"/>
                    </a:solidFill>
                  </a:tcPr>
                </a:tc>
                <a:tc>
                  <a:txBody>
                    <a:bodyPr/>
                    <a:lstStyle/>
                    <a:p>
                      <a:pPr algn="l" fontAlgn="b"/>
                      <a:endParaRPr lang="en-US" sz="800" b="0" i="0" u="none" strike="noStrike" dirty="0">
                        <a:solidFill>
                          <a:srgbClr val="000000"/>
                        </a:solidFill>
                        <a:effectLst/>
                        <a:latin typeface="Arial" panose="020B0604020202020204" pitchFamily="34" charset="0"/>
                        <a:cs typeface="Arial" panose="020B0604020202020204" pitchFamily="34" charset="0"/>
                      </a:endParaRPr>
                    </a:p>
                  </a:txBody>
                  <a:tcPr marL="0" marR="0" marT="0" marB="0" anchor="b">
                    <a:lnL w="19050" cap="flat" cmpd="sng" algn="ctr">
                      <a:solidFill>
                        <a:schemeClr val="bg1">
                          <a:lumMod val="75000"/>
                        </a:schemeClr>
                      </a:solidFill>
                      <a:prstDash val="sysDot"/>
                      <a:round/>
                      <a:headEnd type="none" w="med" len="med"/>
                      <a:tailEnd type="none" w="med" len="med"/>
                    </a:lnL>
                    <a:lnR w="19050" cap="flat" cmpd="sng" algn="ctr">
                      <a:solidFill>
                        <a:schemeClr val="bg1">
                          <a:lumMod val="75000"/>
                        </a:schemeClr>
                      </a:solidFill>
                      <a:prstDash val="sysDot"/>
                      <a:round/>
                      <a:headEnd type="none" w="med" len="med"/>
                      <a:tailEnd type="none" w="med" len="med"/>
                    </a:lnR>
                    <a:lnT w="19050" cap="flat" cmpd="sng" algn="ctr">
                      <a:solidFill>
                        <a:schemeClr val="bg1">
                          <a:lumMod val="75000"/>
                        </a:schemeClr>
                      </a:solidFill>
                      <a:prstDash val="sysDot"/>
                      <a:round/>
                      <a:headEnd type="none" w="med" len="med"/>
                      <a:tailEnd type="none" w="med" len="med"/>
                    </a:lnT>
                    <a:lnB w="19050" cap="flat" cmpd="sng" algn="ctr">
                      <a:solidFill>
                        <a:schemeClr val="bg1">
                          <a:lumMod val="75000"/>
                        </a:schemeClr>
                      </a:solidFill>
                      <a:prstDash val="sysDot"/>
                      <a:round/>
                      <a:headEnd type="none" w="med" len="med"/>
                      <a:tailEnd type="none" w="med" len="med"/>
                    </a:lnB>
                    <a:solidFill>
                      <a:srgbClr val="B6AEA7"/>
                    </a:solidFill>
                  </a:tcPr>
                </a:tc>
                <a:tc>
                  <a:txBody>
                    <a:bodyPr/>
                    <a:lstStyle/>
                    <a:p>
                      <a:pPr algn="l" fontAlgn="b"/>
                      <a:endParaRPr lang="en-US" sz="800" b="0" i="0" u="none" strike="noStrike" dirty="0">
                        <a:solidFill>
                          <a:srgbClr val="000000"/>
                        </a:solidFill>
                        <a:effectLst/>
                        <a:latin typeface="Arial" panose="020B0604020202020204" pitchFamily="34" charset="0"/>
                        <a:cs typeface="Arial" panose="020B0604020202020204" pitchFamily="34" charset="0"/>
                      </a:endParaRPr>
                    </a:p>
                  </a:txBody>
                  <a:tcPr marL="0" marR="0" marT="0" marB="0" anchor="b">
                    <a:lnL w="19050" cap="flat" cmpd="sng" algn="ctr">
                      <a:solidFill>
                        <a:schemeClr val="bg1">
                          <a:lumMod val="75000"/>
                        </a:schemeClr>
                      </a:solidFill>
                      <a:prstDash val="sysDot"/>
                      <a:round/>
                      <a:headEnd type="none" w="med" len="med"/>
                      <a:tailEnd type="none" w="med" len="med"/>
                    </a:lnL>
                    <a:lnR w="19050" cap="flat" cmpd="sng" algn="ctr">
                      <a:solidFill>
                        <a:schemeClr val="bg1">
                          <a:lumMod val="75000"/>
                        </a:schemeClr>
                      </a:solidFill>
                      <a:prstDash val="sysDot"/>
                      <a:round/>
                      <a:headEnd type="none" w="med" len="med"/>
                      <a:tailEnd type="none" w="med" len="med"/>
                    </a:lnR>
                    <a:lnT w="19050" cap="flat" cmpd="sng" algn="ctr">
                      <a:solidFill>
                        <a:schemeClr val="bg1">
                          <a:lumMod val="75000"/>
                        </a:schemeClr>
                      </a:solidFill>
                      <a:prstDash val="sysDot"/>
                      <a:round/>
                      <a:headEnd type="none" w="med" len="med"/>
                      <a:tailEnd type="none" w="med" len="med"/>
                    </a:lnT>
                    <a:lnB w="19050" cap="flat" cmpd="sng" algn="ctr">
                      <a:solidFill>
                        <a:schemeClr val="bg1">
                          <a:lumMod val="75000"/>
                        </a:schemeClr>
                      </a:solidFill>
                      <a:prstDash val="sysDot"/>
                      <a:round/>
                      <a:headEnd type="none" w="med" len="med"/>
                      <a:tailEnd type="none" w="med" len="med"/>
                    </a:lnB>
                    <a:solidFill>
                      <a:srgbClr val="F26B73"/>
                    </a:solidFill>
                  </a:tcPr>
                </a:tc>
                <a:extLst>
                  <a:ext uri="{0D108BD9-81ED-4DB2-BD59-A6C34878D82A}">
                    <a16:rowId xmlns:a16="http://schemas.microsoft.com/office/drawing/2014/main" val="984958948"/>
                  </a:ext>
                </a:extLst>
              </a:tr>
              <a:tr h="193489">
                <a:tc>
                  <a:txBody>
                    <a:bodyPr/>
                    <a:lstStyle/>
                    <a:p>
                      <a:pPr algn="l" fontAlgn="b"/>
                      <a:r>
                        <a:rPr lang="en-US" sz="1100" b="1" i="0" u="none" strike="noStrike" dirty="0">
                          <a:solidFill>
                            <a:srgbClr val="000000"/>
                          </a:solidFill>
                          <a:effectLst/>
                          <a:latin typeface="Arial" panose="020B0604020202020204" pitchFamily="34" charset="0"/>
                          <a:cs typeface="Arial" panose="020B0604020202020204" pitchFamily="34" charset="0"/>
                        </a:rPr>
                        <a:t>  Palau (Apr 2016)</a:t>
                      </a:r>
                    </a:p>
                  </a:txBody>
                  <a:tcPr marL="0" marR="0" marT="0" marB="0" anchor="ctr">
                    <a:lnL w="12700" cap="flat" cmpd="sng" algn="ctr">
                      <a:solidFill>
                        <a:srgbClr val="00A9A4"/>
                      </a:solidFill>
                      <a:prstDash val="solid"/>
                      <a:round/>
                      <a:headEnd type="none" w="med" len="med"/>
                      <a:tailEnd type="none" w="med" len="med"/>
                    </a:lnL>
                    <a:lnR w="12700" cap="flat" cmpd="sng" algn="ctr">
                      <a:solidFill>
                        <a:srgbClr val="00A9A4"/>
                      </a:solidFill>
                      <a:prstDash val="solid"/>
                      <a:round/>
                      <a:headEnd type="none" w="med" len="med"/>
                      <a:tailEnd type="none" w="med" len="med"/>
                    </a:lnR>
                    <a:lnT w="12700" cap="flat" cmpd="sng" algn="ctr">
                      <a:solidFill>
                        <a:srgbClr val="00A9A4"/>
                      </a:solidFill>
                      <a:prstDash val="solid"/>
                      <a:round/>
                      <a:headEnd type="none" w="med" len="med"/>
                      <a:tailEnd type="none" w="med" len="med"/>
                    </a:lnT>
                    <a:lnB w="12700" cap="flat" cmpd="sng" algn="ctr">
                      <a:solidFill>
                        <a:srgbClr val="00A9A4"/>
                      </a:solidFill>
                      <a:prstDash val="solid"/>
                      <a:round/>
                      <a:headEnd type="none" w="med" len="med"/>
                      <a:tailEnd type="none" w="med" len="med"/>
                    </a:lnB>
                  </a:tcPr>
                </a:tc>
                <a:tc>
                  <a:txBody>
                    <a:bodyPr/>
                    <a:lstStyle/>
                    <a:p>
                      <a:pPr algn="l" fontAlgn="b"/>
                      <a:endParaRPr lang="en-US" sz="800" b="0" i="0" u="none" strike="noStrike" dirty="0">
                        <a:solidFill>
                          <a:srgbClr val="000000"/>
                        </a:solidFill>
                        <a:effectLst/>
                        <a:latin typeface="Arial" panose="020B0604020202020204" pitchFamily="34" charset="0"/>
                        <a:cs typeface="Arial" panose="020B0604020202020204" pitchFamily="34" charset="0"/>
                      </a:endParaRPr>
                    </a:p>
                  </a:txBody>
                  <a:tcPr marL="0" marR="0" marT="0" marB="0" anchor="b">
                    <a:lnL w="12700" cap="flat" cmpd="sng" algn="ctr">
                      <a:solidFill>
                        <a:srgbClr val="00A9A4"/>
                      </a:solidFill>
                      <a:prstDash val="solid"/>
                      <a:round/>
                      <a:headEnd type="none" w="med" len="med"/>
                      <a:tailEnd type="none" w="med" len="med"/>
                    </a:lnL>
                    <a:lnR w="19050" cap="flat" cmpd="sng" algn="ctr">
                      <a:solidFill>
                        <a:schemeClr val="bg1">
                          <a:lumMod val="75000"/>
                        </a:schemeClr>
                      </a:solidFill>
                      <a:prstDash val="sysDot"/>
                      <a:round/>
                      <a:headEnd type="none" w="med" len="med"/>
                      <a:tailEnd type="none" w="med" len="med"/>
                    </a:lnR>
                    <a:lnT w="19050" cap="flat" cmpd="sng" algn="ctr">
                      <a:solidFill>
                        <a:schemeClr val="bg1">
                          <a:lumMod val="75000"/>
                        </a:schemeClr>
                      </a:solidFill>
                      <a:prstDash val="sysDot"/>
                      <a:round/>
                      <a:headEnd type="none" w="med" len="med"/>
                      <a:tailEnd type="none" w="med" len="med"/>
                    </a:lnT>
                    <a:lnB w="19050" cap="flat" cmpd="sng" algn="ctr">
                      <a:solidFill>
                        <a:schemeClr val="bg1">
                          <a:lumMod val="75000"/>
                        </a:schemeClr>
                      </a:solidFill>
                      <a:prstDash val="sysDot"/>
                      <a:round/>
                      <a:headEnd type="none" w="med" len="med"/>
                      <a:tailEnd type="none" w="med" len="med"/>
                    </a:lnB>
                    <a:solidFill>
                      <a:srgbClr val="00A99A"/>
                    </a:solidFill>
                  </a:tcPr>
                </a:tc>
                <a:tc>
                  <a:txBody>
                    <a:bodyPr/>
                    <a:lstStyle/>
                    <a:p>
                      <a:pPr algn="l" fontAlgn="b"/>
                      <a:endParaRPr lang="en-US" sz="800" b="0" i="0" u="none" strike="noStrike" dirty="0">
                        <a:solidFill>
                          <a:srgbClr val="000000"/>
                        </a:solidFill>
                        <a:effectLst/>
                        <a:latin typeface="Arial" panose="020B0604020202020204" pitchFamily="34" charset="0"/>
                        <a:cs typeface="Arial" panose="020B0604020202020204" pitchFamily="34" charset="0"/>
                      </a:endParaRPr>
                    </a:p>
                  </a:txBody>
                  <a:tcPr marL="0" marR="0" marT="0" marB="0" anchor="b">
                    <a:lnL w="19050" cap="flat" cmpd="sng" algn="ctr">
                      <a:solidFill>
                        <a:schemeClr val="bg1">
                          <a:lumMod val="75000"/>
                        </a:schemeClr>
                      </a:solidFill>
                      <a:prstDash val="sysDot"/>
                      <a:round/>
                      <a:headEnd type="none" w="med" len="med"/>
                      <a:tailEnd type="none" w="med" len="med"/>
                    </a:lnL>
                    <a:lnR w="19050" cap="flat" cmpd="sng" algn="ctr">
                      <a:solidFill>
                        <a:schemeClr val="bg1">
                          <a:lumMod val="75000"/>
                        </a:schemeClr>
                      </a:solidFill>
                      <a:prstDash val="sysDot"/>
                      <a:round/>
                      <a:headEnd type="none" w="med" len="med"/>
                      <a:tailEnd type="none" w="med" len="med"/>
                    </a:lnR>
                    <a:lnT w="19050" cap="flat" cmpd="sng" algn="ctr">
                      <a:solidFill>
                        <a:schemeClr val="bg1">
                          <a:lumMod val="75000"/>
                        </a:schemeClr>
                      </a:solidFill>
                      <a:prstDash val="sysDot"/>
                      <a:round/>
                      <a:headEnd type="none" w="med" len="med"/>
                      <a:tailEnd type="none" w="med" len="med"/>
                    </a:lnT>
                    <a:lnB w="19050" cap="flat" cmpd="sng" algn="ctr">
                      <a:solidFill>
                        <a:schemeClr val="bg1">
                          <a:lumMod val="75000"/>
                        </a:schemeClr>
                      </a:solidFill>
                      <a:prstDash val="sysDot"/>
                      <a:round/>
                      <a:headEnd type="none" w="med" len="med"/>
                      <a:tailEnd type="none" w="med" len="med"/>
                    </a:lnB>
                    <a:solidFill>
                      <a:srgbClr val="00A99A"/>
                    </a:solidFill>
                  </a:tcPr>
                </a:tc>
                <a:tc>
                  <a:txBody>
                    <a:bodyPr/>
                    <a:lstStyle/>
                    <a:p>
                      <a:pPr algn="l" fontAlgn="b"/>
                      <a:endParaRPr lang="en-US" sz="800" b="0" i="0" u="none" strike="noStrike" dirty="0">
                        <a:solidFill>
                          <a:srgbClr val="000000"/>
                        </a:solidFill>
                        <a:effectLst/>
                        <a:latin typeface="Arial" panose="020B0604020202020204" pitchFamily="34" charset="0"/>
                        <a:cs typeface="Arial" panose="020B0604020202020204" pitchFamily="34" charset="0"/>
                      </a:endParaRPr>
                    </a:p>
                  </a:txBody>
                  <a:tcPr marL="0" marR="0" marT="0" marB="0" anchor="b">
                    <a:lnL w="19050" cap="flat" cmpd="sng" algn="ctr">
                      <a:solidFill>
                        <a:schemeClr val="bg1">
                          <a:lumMod val="75000"/>
                        </a:schemeClr>
                      </a:solidFill>
                      <a:prstDash val="sysDot"/>
                      <a:round/>
                      <a:headEnd type="none" w="med" len="med"/>
                      <a:tailEnd type="none" w="med" len="med"/>
                    </a:lnL>
                    <a:lnR w="19050" cap="flat" cmpd="sng" algn="ctr">
                      <a:solidFill>
                        <a:schemeClr val="bg1">
                          <a:lumMod val="75000"/>
                        </a:schemeClr>
                      </a:solidFill>
                      <a:prstDash val="sysDot"/>
                      <a:round/>
                      <a:headEnd type="none" w="med" len="med"/>
                      <a:tailEnd type="none" w="med" len="med"/>
                    </a:lnR>
                    <a:lnT w="19050" cap="flat" cmpd="sng" algn="ctr">
                      <a:solidFill>
                        <a:schemeClr val="bg1">
                          <a:lumMod val="75000"/>
                        </a:schemeClr>
                      </a:solidFill>
                      <a:prstDash val="sysDot"/>
                      <a:round/>
                      <a:headEnd type="none" w="med" len="med"/>
                      <a:tailEnd type="none" w="med" len="med"/>
                    </a:lnT>
                    <a:lnB w="19050" cap="flat" cmpd="sng" algn="ctr">
                      <a:solidFill>
                        <a:schemeClr val="bg1">
                          <a:lumMod val="75000"/>
                        </a:schemeClr>
                      </a:solidFill>
                      <a:prstDash val="sysDot"/>
                      <a:round/>
                      <a:headEnd type="none" w="med" len="med"/>
                      <a:tailEnd type="none" w="med" len="med"/>
                    </a:lnB>
                    <a:solidFill>
                      <a:srgbClr val="B6AEA7"/>
                    </a:solidFill>
                  </a:tcPr>
                </a:tc>
                <a:tc>
                  <a:txBody>
                    <a:bodyPr/>
                    <a:lstStyle/>
                    <a:p>
                      <a:pPr algn="l" fontAlgn="b"/>
                      <a:endParaRPr lang="en-US" sz="800" b="0" i="0" u="none" strike="noStrike" dirty="0">
                        <a:solidFill>
                          <a:srgbClr val="000000"/>
                        </a:solidFill>
                        <a:effectLst/>
                        <a:latin typeface="Arial" panose="020B0604020202020204" pitchFamily="34" charset="0"/>
                        <a:cs typeface="Arial" panose="020B0604020202020204" pitchFamily="34" charset="0"/>
                      </a:endParaRPr>
                    </a:p>
                  </a:txBody>
                  <a:tcPr marL="0" marR="0" marT="0" marB="0" anchor="b">
                    <a:lnL w="19050" cap="flat" cmpd="sng" algn="ctr">
                      <a:solidFill>
                        <a:schemeClr val="bg1">
                          <a:lumMod val="75000"/>
                        </a:schemeClr>
                      </a:solidFill>
                      <a:prstDash val="sysDot"/>
                      <a:round/>
                      <a:headEnd type="none" w="med" len="med"/>
                      <a:tailEnd type="none" w="med" len="med"/>
                    </a:lnL>
                    <a:lnR w="19050" cap="flat" cmpd="sng" algn="ctr">
                      <a:solidFill>
                        <a:schemeClr val="bg1">
                          <a:lumMod val="75000"/>
                        </a:schemeClr>
                      </a:solidFill>
                      <a:prstDash val="sysDot"/>
                      <a:round/>
                      <a:headEnd type="none" w="med" len="med"/>
                      <a:tailEnd type="none" w="med" len="med"/>
                    </a:lnR>
                    <a:lnT w="19050" cap="flat" cmpd="sng" algn="ctr">
                      <a:solidFill>
                        <a:schemeClr val="bg1">
                          <a:lumMod val="75000"/>
                        </a:schemeClr>
                      </a:solidFill>
                      <a:prstDash val="sysDot"/>
                      <a:round/>
                      <a:headEnd type="none" w="med" len="med"/>
                      <a:tailEnd type="none" w="med" len="med"/>
                    </a:lnT>
                    <a:lnB w="19050" cap="flat" cmpd="sng" algn="ctr">
                      <a:solidFill>
                        <a:schemeClr val="bg1">
                          <a:lumMod val="75000"/>
                        </a:schemeClr>
                      </a:solidFill>
                      <a:prstDash val="sysDot"/>
                      <a:round/>
                      <a:headEnd type="none" w="med" len="med"/>
                      <a:tailEnd type="none" w="med" len="med"/>
                    </a:lnB>
                    <a:solidFill>
                      <a:srgbClr val="00A99A"/>
                    </a:solidFill>
                  </a:tcPr>
                </a:tc>
                <a:extLst>
                  <a:ext uri="{0D108BD9-81ED-4DB2-BD59-A6C34878D82A}">
                    <a16:rowId xmlns:a16="http://schemas.microsoft.com/office/drawing/2014/main" val="3869717942"/>
                  </a:ext>
                </a:extLst>
              </a:tr>
              <a:tr h="193489">
                <a:tc>
                  <a:txBody>
                    <a:bodyPr/>
                    <a:lstStyle/>
                    <a:p>
                      <a:pPr algn="l" fontAlgn="b"/>
                      <a:r>
                        <a:rPr lang="en-US" sz="1100" b="1" i="0" u="none" strike="noStrike" dirty="0">
                          <a:solidFill>
                            <a:srgbClr val="000000"/>
                          </a:solidFill>
                          <a:effectLst/>
                          <a:latin typeface="Arial" panose="020B0604020202020204" pitchFamily="34" charset="0"/>
                          <a:cs typeface="Arial" panose="020B0604020202020204" pitchFamily="34" charset="0"/>
                        </a:rPr>
                        <a:t>  Papua New Guinea (Jan 2014, 2019)*</a:t>
                      </a:r>
                    </a:p>
                  </a:txBody>
                  <a:tcPr marL="0" marR="0" marT="0" marB="0" anchor="ctr">
                    <a:lnL w="12700" cap="flat" cmpd="sng" algn="ctr">
                      <a:solidFill>
                        <a:srgbClr val="00A9A4"/>
                      </a:solidFill>
                      <a:prstDash val="solid"/>
                      <a:round/>
                      <a:headEnd type="none" w="med" len="med"/>
                      <a:tailEnd type="none" w="med" len="med"/>
                    </a:lnL>
                    <a:lnR w="12700" cap="flat" cmpd="sng" algn="ctr">
                      <a:solidFill>
                        <a:srgbClr val="00A9A4"/>
                      </a:solidFill>
                      <a:prstDash val="solid"/>
                      <a:round/>
                      <a:headEnd type="none" w="med" len="med"/>
                      <a:tailEnd type="none" w="med" len="med"/>
                    </a:lnR>
                    <a:lnT w="12700" cap="flat" cmpd="sng" algn="ctr">
                      <a:solidFill>
                        <a:srgbClr val="00A9A4"/>
                      </a:solidFill>
                      <a:prstDash val="solid"/>
                      <a:round/>
                      <a:headEnd type="none" w="med" len="med"/>
                      <a:tailEnd type="none" w="med" len="med"/>
                    </a:lnT>
                    <a:lnB w="12700" cap="flat" cmpd="sng" algn="ctr">
                      <a:solidFill>
                        <a:srgbClr val="00A9A4"/>
                      </a:solidFill>
                      <a:prstDash val="solid"/>
                      <a:round/>
                      <a:headEnd type="none" w="med" len="med"/>
                      <a:tailEnd type="none" w="med" len="med"/>
                    </a:lnB>
                  </a:tcPr>
                </a:tc>
                <a:tc>
                  <a:txBody>
                    <a:bodyPr/>
                    <a:lstStyle/>
                    <a:p>
                      <a:pPr algn="l" fontAlgn="b"/>
                      <a:endParaRPr lang="en-US" sz="800" b="0" i="0" u="none" strike="noStrike">
                        <a:solidFill>
                          <a:srgbClr val="000000"/>
                        </a:solidFill>
                        <a:effectLst/>
                        <a:latin typeface="Arial" panose="020B0604020202020204" pitchFamily="34" charset="0"/>
                        <a:cs typeface="Arial" panose="020B0604020202020204" pitchFamily="34" charset="0"/>
                      </a:endParaRPr>
                    </a:p>
                  </a:txBody>
                  <a:tcPr marL="0" marR="0" marT="0" marB="0" anchor="b">
                    <a:lnL w="12700" cap="flat" cmpd="sng" algn="ctr">
                      <a:solidFill>
                        <a:srgbClr val="00A9A4"/>
                      </a:solidFill>
                      <a:prstDash val="solid"/>
                      <a:round/>
                      <a:headEnd type="none" w="med" len="med"/>
                      <a:tailEnd type="none" w="med" len="med"/>
                    </a:lnL>
                    <a:lnR w="19050" cap="flat" cmpd="sng" algn="ctr">
                      <a:solidFill>
                        <a:schemeClr val="bg1">
                          <a:lumMod val="75000"/>
                        </a:schemeClr>
                      </a:solidFill>
                      <a:prstDash val="sysDot"/>
                      <a:round/>
                      <a:headEnd type="none" w="med" len="med"/>
                      <a:tailEnd type="none" w="med" len="med"/>
                    </a:lnR>
                    <a:lnT w="19050" cap="flat" cmpd="sng" algn="ctr">
                      <a:solidFill>
                        <a:schemeClr val="bg1">
                          <a:lumMod val="75000"/>
                        </a:schemeClr>
                      </a:solidFill>
                      <a:prstDash val="sysDot"/>
                      <a:round/>
                      <a:headEnd type="none" w="med" len="med"/>
                      <a:tailEnd type="none" w="med" len="med"/>
                    </a:lnT>
                    <a:lnB w="19050" cap="flat" cmpd="sng" algn="ctr">
                      <a:solidFill>
                        <a:schemeClr val="bg1">
                          <a:lumMod val="75000"/>
                        </a:schemeClr>
                      </a:solidFill>
                      <a:prstDash val="sysDot"/>
                      <a:round/>
                      <a:headEnd type="none" w="med" len="med"/>
                      <a:tailEnd type="none" w="med" len="med"/>
                    </a:lnB>
                    <a:solidFill>
                      <a:srgbClr val="00A99A"/>
                    </a:solidFill>
                  </a:tcPr>
                </a:tc>
                <a:tc>
                  <a:txBody>
                    <a:bodyPr/>
                    <a:lstStyle/>
                    <a:p>
                      <a:pPr algn="l" fontAlgn="b"/>
                      <a:endParaRPr lang="en-US" sz="800" b="0" i="0" u="none" strike="noStrike" dirty="0">
                        <a:solidFill>
                          <a:srgbClr val="000000"/>
                        </a:solidFill>
                        <a:effectLst/>
                        <a:latin typeface="Arial" panose="020B0604020202020204" pitchFamily="34" charset="0"/>
                        <a:cs typeface="Arial" panose="020B0604020202020204" pitchFamily="34" charset="0"/>
                      </a:endParaRPr>
                    </a:p>
                  </a:txBody>
                  <a:tcPr marL="0" marR="0" marT="0" marB="0" anchor="b">
                    <a:lnL w="19050" cap="flat" cmpd="sng" algn="ctr">
                      <a:solidFill>
                        <a:schemeClr val="bg1">
                          <a:lumMod val="75000"/>
                        </a:schemeClr>
                      </a:solidFill>
                      <a:prstDash val="sysDot"/>
                      <a:round/>
                      <a:headEnd type="none" w="med" len="med"/>
                      <a:tailEnd type="none" w="med" len="med"/>
                    </a:lnL>
                    <a:lnR w="19050" cap="flat" cmpd="sng" algn="ctr">
                      <a:solidFill>
                        <a:schemeClr val="bg1">
                          <a:lumMod val="75000"/>
                        </a:schemeClr>
                      </a:solidFill>
                      <a:prstDash val="sysDot"/>
                      <a:round/>
                      <a:headEnd type="none" w="med" len="med"/>
                      <a:tailEnd type="none" w="med" len="med"/>
                    </a:lnR>
                    <a:lnT w="19050" cap="flat" cmpd="sng" algn="ctr">
                      <a:solidFill>
                        <a:schemeClr val="bg1">
                          <a:lumMod val="75000"/>
                        </a:schemeClr>
                      </a:solidFill>
                      <a:prstDash val="sysDot"/>
                      <a:round/>
                      <a:headEnd type="none" w="med" len="med"/>
                      <a:tailEnd type="none" w="med" len="med"/>
                    </a:lnT>
                    <a:lnB w="19050" cap="flat" cmpd="sng" algn="ctr">
                      <a:solidFill>
                        <a:schemeClr val="bg1">
                          <a:lumMod val="75000"/>
                        </a:schemeClr>
                      </a:solidFill>
                      <a:prstDash val="sysDot"/>
                      <a:round/>
                      <a:headEnd type="none" w="med" len="med"/>
                      <a:tailEnd type="none" w="med" len="med"/>
                    </a:lnB>
                    <a:solidFill>
                      <a:srgbClr val="00A99A"/>
                    </a:solidFill>
                  </a:tcPr>
                </a:tc>
                <a:tc>
                  <a:txBody>
                    <a:bodyPr/>
                    <a:lstStyle/>
                    <a:p>
                      <a:pPr algn="l" fontAlgn="b"/>
                      <a:endParaRPr lang="en-US" sz="800" b="0" i="0" u="none" strike="noStrike" dirty="0">
                        <a:solidFill>
                          <a:srgbClr val="000000"/>
                        </a:solidFill>
                        <a:effectLst/>
                        <a:latin typeface="Arial" panose="020B0604020202020204" pitchFamily="34" charset="0"/>
                        <a:cs typeface="Arial" panose="020B0604020202020204" pitchFamily="34" charset="0"/>
                      </a:endParaRPr>
                    </a:p>
                  </a:txBody>
                  <a:tcPr marL="0" marR="0" marT="0" marB="0" anchor="b">
                    <a:lnL w="19050" cap="flat" cmpd="sng" algn="ctr">
                      <a:solidFill>
                        <a:schemeClr val="bg1">
                          <a:lumMod val="75000"/>
                        </a:schemeClr>
                      </a:solidFill>
                      <a:prstDash val="sysDot"/>
                      <a:round/>
                      <a:headEnd type="none" w="med" len="med"/>
                      <a:tailEnd type="none" w="med" len="med"/>
                    </a:lnL>
                    <a:lnR w="19050" cap="flat" cmpd="sng" algn="ctr">
                      <a:solidFill>
                        <a:schemeClr val="bg1">
                          <a:lumMod val="75000"/>
                        </a:schemeClr>
                      </a:solidFill>
                      <a:prstDash val="sysDot"/>
                      <a:round/>
                      <a:headEnd type="none" w="med" len="med"/>
                      <a:tailEnd type="none" w="med" len="med"/>
                    </a:lnR>
                    <a:lnT w="19050" cap="flat" cmpd="sng" algn="ctr">
                      <a:solidFill>
                        <a:schemeClr val="bg1">
                          <a:lumMod val="75000"/>
                        </a:schemeClr>
                      </a:solidFill>
                      <a:prstDash val="sysDot"/>
                      <a:round/>
                      <a:headEnd type="none" w="med" len="med"/>
                      <a:tailEnd type="none" w="med" len="med"/>
                    </a:lnT>
                    <a:lnB w="19050" cap="flat" cmpd="sng" algn="ctr">
                      <a:solidFill>
                        <a:schemeClr val="bg1">
                          <a:lumMod val="75000"/>
                        </a:schemeClr>
                      </a:solidFill>
                      <a:prstDash val="sysDot"/>
                      <a:round/>
                      <a:headEnd type="none" w="med" len="med"/>
                      <a:tailEnd type="none" w="med" len="med"/>
                    </a:lnB>
                    <a:solidFill>
                      <a:srgbClr val="00A9A4"/>
                    </a:solidFill>
                  </a:tcPr>
                </a:tc>
                <a:tc>
                  <a:txBody>
                    <a:bodyPr/>
                    <a:lstStyle/>
                    <a:p>
                      <a:pPr algn="l" fontAlgn="b"/>
                      <a:endParaRPr lang="en-US" sz="800" b="0" i="0" u="none" strike="noStrike" dirty="0">
                        <a:solidFill>
                          <a:srgbClr val="000000"/>
                        </a:solidFill>
                        <a:effectLst/>
                        <a:latin typeface="Arial" panose="020B0604020202020204" pitchFamily="34" charset="0"/>
                        <a:cs typeface="Arial" panose="020B0604020202020204" pitchFamily="34" charset="0"/>
                      </a:endParaRPr>
                    </a:p>
                  </a:txBody>
                  <a:tcPr marL="0" marR="0" marT="0" marB="0" anchor="b">
                    <a:lnL w="19050" cap="flat" cmpd="sng" algn="ctr">
                      <a:solidFill>
                        <a:schemeClr val="bg1">
                          <a:lumMod val="75000"/>
                        </a:schemeClr>
                      </a:solidFill>
                      <a:prstDash val="sysDot"/>
                      <a:round/>
                      <a:headEnd type="none" w="med" len="med"/>
                      <a:tailEnd type="none" w="med" len="med"/>
                    </a:lnL>
                    <a:lnR w="19050" cap="flat" cmpd="sng" algn="ctr">
                      <a:solidFill>
                        <a:schemeClr val="bg1">
                          <a:lumMod val="75000"/>
                        </a:schemeClr>
                      </a:solidFill>
                      <a:prstDash val="sysDot"/>
                      <a:round/>
                      <a:headEnd type="none" w="med" len="med"/>
                      <a:tailEnd type="none" w="med" len="med"/>
                    </a:lnR>
                    <a:lnT w="19050" cap="flat" cmpd="sng" algn="ctr">
                      <a:solidFill>
                        <a:schemeClr val="bg1">
                          <a:lumMod val="75000"/>
                        </a:schemeClr>
                      </a:solidFill>
                      <a:prstDash val="sysDot"/>
                      <a:round/>
                      <a:headEnd type="none" w="med" len="med"/>
                      <a:tailEnd type="none" w="med" len="med"/>
                    </a:lnT>
                    <a:lnB w="19050" cap="flat" cmpd="sng" algn="ctr">
                      <a:solidFill>
                        <a:schemeClr val="bg1">
                          <a:lumMod val="75000"/>
                        </a:schemeClr>
                      </a:solidFill>
                      <a:prstDash val="sysDot"/>
                      <a:round/>
                      <a:headEnd type="none" w="med" len="med"/>
                      <a:tailEnd type="none" w="med" len="med"/>
                    </a:lnB>
                    <a:solidFill>
                      <a:srgbClr val="F26B73"/>
                    </a:solidFill>
                  </a:tcPr>
                </a:tc>
                <a:extLst>
                  <a:ext uri="{0D108BD9-81ED-4DB2-BD59-A6C34878D82A}">
                    <a16:rowId xmlns:a16="http://schemas.microsoft.com/office/drawing/2014/main" val="3360367197"/>
                  </a:ext>
                </a:extLst>
              </a:tr>
              <a:tr h="193489">
                <a:tc>
                  <a:txBody>
                    <a:bodyPr/>
                    <a:lstStyle/>
                    <a:p>
                      <a:pPr algn="l" fontAlgn="b"/>
                      <a:r>
                        <a:rPr lang="en-US" sz="1100" b="1" i="0" u="none" strike="noStrike" dirty="0">
                          <a:solidFill>
                            <a:srgbClr val="000000"/>
                          </a:solidFill>
                          <a:effectLst/>
                          <a:latin typeface="Arial" panose="020B0604020202020204" pitchFamily="34" charset="0"/>
                          <a:cs typeface="Arial" panose="020B0604020202020204" pitchFamily="34" charset="0"/>
                        </a:rPr>
                        <a:t>  Philippines (Mar 2014, 2019)*</a:t>
                      </a:r>
                    </a:p>
                  </a:txBody>
                  <a:tcPr marL="0" marR="0" marT="0" marB="0" anchor="ctr">
                    <a:lnL w="12700" cap="flat" cmpd="sng" algn="ctr">
                      <a:solidFill>
                        <a:srgbClr val="00A9A4"/>
                      </a:solidFill>
                      <a:prstDash val="solid"/>
                      <a:round/>
                      <a:headEnd type="none" w="med" len="med"/>
                      <a:tailEnd type="none" w="med" len="med"/>
                    </a:lnL>
                    <a:lnR w="12700" cap="flat" cmpd="sng" algn="ctr">
                      <a:solidFill>
                        <a:srgbClr val="00A9A4"/>
                      </a:solidFill>
                      <a:prstDash val="solid"/>
                      <a:round/>
                      <a:headEnd type="none" w="med" len="med"/>
                      <a:tailEnd type="none" w="med" len="med"/>
                    </a:lnR>
                    <a:lnT w="12700" cap="flat" cmpd="sng" algn="ctr">
                      <a:solidFill>
                        <a:srgbClr val="00A9A4"/>
                      </a:solidFill>
                      <a:prstDash val="solid"/>
                      <a:round/>
                      <a:headEnd type="none" w="med" len="med"/>
                      <a:tailEnd type="none" w="med" len="med"/>
                    </a:lnT>
                    <a:lnB w="12700" cap="flat" cmpd="sng" algn="ctr">
                      <a:solidFill>
                        <a:srgbClr val="00A9A4"/>
                      </a:solidFill>
                      <a:prstDash val="solid"/>
                      <a:round/>
                      <a:headEnd type="none" w="med" len="med"/>
                      <a:tailEnd type="none" w="med" len="med"/>
                    </a:lnB>
                  </a:tcPr>
                </a:tc>
                <a:tc>
                  <a:txBody>
                    <a:bodyPr/>
                    <a:lstStyle/>
                    <a:p>
                      <a:pPr algn="l" fontAlgn="b"/>
                      <a:endParaRPr lang="en-US" sz="800" b="0" i="0" u="none" strike="noStrike">
                        <a:solidFill>
                          <a:srgbClr val="000000"/>
                        </a:solidFill>
                        <a:effectLst/>
                        <a:latin typeface="Arial" panose="020B0604020202020204" pitchFamily="34" charset="0"/>
                        <a:cs typeface="Arial" panose="020B0604020202020204" pitchFamily="34" charset="0"/>
                      </a:endParaRPr>
                    </a:p>
                  </a:txBody>
                  <a:tcPr marL="0" marR="0" marT="0" marB="0" anchor="b">
                    <a:lnL w="12700" cap="flat" cmpd="sng" algn="ctr">
                      <a:solidFill>
                        <a:srgbClr val="00A9A4"/>
                      </a:solidFill>
                      <a:prstDash val="solid"/>
                      <a:round/>
                      <a:headEnd type="none" w="med" len="med"/>
                      <a:tailEnd type="none" w="med" len="med"/>
                    </a:lnL>
                    <a:lnR w="19050" cap="flat" cmpd="sng" algn="ctr">
                      <a:solidFill>
                        <a:schemeClr val="bg1">
                          <a:lumMod val="75000"/>
                        </a:schemeClr>
                      </a:solidFill>
                      <a:prstDash val="sysDot"/>
                      <a:round/>
                      <a:headEnd type="none" w="med" len="med"/>
                      <a:tailEnd type="none" w="med" len="med"/>
                    </a:lnR>
                    <a:lnT w="19050" cap="flat" cmpd="sng" algn="ctr">
                      <a:solidFill>
                        <a:schemeClr val="bg1">
                          <a:lumMod val="75000"/>
                        </a:schemeClr>
                      </a:solidFill>
                      <a:prstDash val="sysDot"/>
                      <a:round/>
                      <a:headEnd type="none" w="med" len="med"/>
                      <a:tailEnd type="none" w="med" len="med"/>
                    </a:lnT>
                    <a:lnB w="19050" cap="flat" cmpd="sng" algn="ctr">
                      <a:solidFill>
                        <a:schemeClr val="bg1">
                          <a:lumMod val="75000"/>
                        </a:schemeClr>
                      </a:solidFill>
                      <a:prstDash val="sysDot"/>
                      <a:round/>
                      <a:headEnd type="none" w="med" len="med"/>
                      <a:tailEnd type="none" w="med" len="med"/>
                    </a:lnB>
                    <a:solidFill>
                      <a:srgbClr val="F26B73"/>
                    </a:solidFill>
                  </a:tcPr>
                </a:tc>
                <a:tc>
                  <a:txBody>
                    <a:bodyPr/>
                    <a:lstStyle/>
                    <a:p>
                      <a:pPr algn="l" fontAlgn="b"/>
                      <a:endParaRPr lang="en-US" sz="800" b="0" i="0" u="none" strike="noStrike">
                        <a:solidFill>
                          <a:srgbClr val="000000"/>
                        </a:solidFill>
                        <a:effectLst/>
                        <a:latin typeface="Arial" panose="020B0604020202020204" pitchFamily="34" charset="0"/>
                        <a:cs typeface="Arial" panose="020B0604020202020204" pitchFamily="34" charset="0"/>
                      </a:endParaRPr>
                    </a:p>
                  </a:txBody>
                  <a:tcPr marL="0" marR="0" marT="0" marB="0" anchor="b">
                    <a:lnL w="19050" cap="flat" cmpd="sng" algn="ctr">
                      <a:solidFill>
                        <a:schemeClr val="bg1">
                          <a:lumMod val="75000"/>
                        </a:schemeClr>
                      </a:solidFill>
                      <a:prstDash val="sysDot"/>
                      <a:round/>
                      <a:headEnd type="none" w="med" len="med"/>
                      <a:tailEnd type="none" w="med" len="med"/>
                    </a:lnL>
                    <a:lnR w="19050" cap="flat" cmpd="sng" algn="ctr">
                      <a:solidFill>
                        <a:schemeClr val="bg1">
                          <a:lumMod val="75000"/>
                        </a:schemeClr>
                      </a:solidFill>
                      <a:prstDash val="sysDot"/>
                      <a:round/>
                      <a:headEnd type="none" w="med" len="med"/>
                      <a:tailEnd type="none" w="med" len="med"/>
                    </a:lnR>
                    <a:lnT w="19050" cap="flat" cmpd="sng" algn="ctr">
                      <a:solidFill>
                        <a:schemeClr val="bg1">
                          <a:lumMod val="75000"/>
                        </a:schemeClr>
                      </a:solidFill>
                      <a:prstDash val="sysDot"/>
                      <a:round/>
                      <a:headEnd type="none" w="med" len="med"/>
                      <a:tailEnd type="none" w="med" len="med"/>
                    </a:lnT>
                    <a:lnB w="19050" cap="flat" cmpd="sng" algn="ctr">
                      <a:solidFill>
                        <a:schemeClr val="bg1">
                          <a:lumMod val="75000"/>
                        </a:schemeClr>
                      </a:solidFill>
                      <a:prstDash val="sysDot"/>
                      <a:round/>
                      <a:headEnd type="none" w="med" len="med"/>
                      <a:tailEnd type="none" w="med" len="med"/>
                    </a:lnB>
                    <a:solidFill>
                      <a:srgbClr val="F26B73"/>
                    </a:solidFill>
                  </a:tcPr>
                </a:tc>
                <a:tc>
                  <a:txBody>
                    <a:bodyPr/>
                    <a:lstStyle/>
                    <a:p>
                      <a:pPr algn="l" fontAlgn="b"/>
                      <a:endParaRPr lang="en-US" sz="800" b="0" i="0" u="none" strike="noStrike" dirty="0">
                        <a:solidFill>
                          <a:srgbClr val="000000"/>
                        </a:solidFill>
                        <a:effectLst/>
                        <a:latin typeface="Arial" panose="020B0604020202020204" pitchFamily="34" charset="0"/>
                        <a:cs typeface="Arial" panose="020B0604020202020204" pitchFamily="34" charset="0"/>
                      </a:endParaRPr>
                    </a:p>
                  </a:txBody>
                  <a:tcPr marL="0" marR="0" marT="0" marB="0" anchor="b">
                    <a:lnL w="19050" cap="flat" cmpd="sng" algn="ctr">
                      <a:solidFill>
                        <a:schemeClr val="bg1">
                          <a:lumMod val="75000"/>
                        </a:schemeClr>
                      </a:solidFill>
                      <a:prstDash val="sysDot"/>
                      <a:round/>
                      <a:headEnd type="none" w="med" len="med"/>
                      <a:tailEnd type="none" w="med" len="med"/>
                    </a:lnL>
                    <a:lnR w="19050" cap="flat" cmpd="sng" algn="ctr">
                      <a:solidFill>
                        <a:schemeClr val="bg1">
                          <a:lumMod val="75000"/>
                        </a:schemeClr>
                      </a:solidFill>
                      <a:prstDash val="sysDot"/>
                      <a:round/>
                      <a:headEnd type="none" w="med" len="med"/>
                      <a:tailEnd type="none" w="med" len="med"/>
                    </a:lnR>
                    <a:lnT w="19050" cap="flat" cmpd="sng" algn="ctr">
                      <a:solidFill>
                        <a:schemeClr val="bg1">
                          <a:lumMod val="75000"/>
                        </a:schemeClr>
                      </a:solidFill>
                      <a:prstDash val="sysDot"/>
                      <a:round/>
                      <a:headEnd type="none" w="med" len="med"/>
                      <a:tailEnd type="none" w="med" len="med"/>
                    </a:lnT>
                    <a:lnB w="19050" cap="flat" cmpd="sng" algn="ctr">
                      <a:solidFill>
                        <a:schemeClr val="bg1">
                          <a:lumMod val="75000"/>
                        </a:schemeClr>
                      </a:solidFill>
                      <a:prstDash val="sysDot"/>
                      <a:round/>
                      <a:headEnd type="none" w="med" len="med"/>
                      <a:tailEnd type="none" w="med" len="med"/>
                    </a:lnB>
                    <a:solidFill>
                      <a:srgbClr val="F26B73"/>
                    </a:solidFill>
                  </a:tcPr>
                </a:tc>
                <a:tc>
                  <a:txBody>
                    <a:bodyPr/>
                    <a:lstStyle/>
                    <a:p>
                      <a:pPr algn="l" fontAlgn="b"/>
                      <a:endParaRPr lang="en-US" sz="800" b="0" i="0" u="none" strike="noStrike" dirty="0">
                        <a:solidFill>
                          <a:srgbClr val="000000"/>
                        </a:solidFill>
                        <a:effectLst/>
                        <a:latin typeface="Arial" panose="020B0604020202020204" pitchFamily="34" charset="0"/>
                        <a:cs typeface="Arial" panose="020B0604020202020204" pitchFamily="34" charset="0"/>
                      </a:endParaRPr>
                    </a:p>
                  </a:txBody>
                  <a:tcPr marL="0" marR="0" marT="0" marB="0" anchor="b">
                    <a:lnL w="19050" cap="flat" cmpd="sng" algn="ctr">
                      <a:solidFill>
                        <a:schemeClr val="bg1">
                          <a:lumMod val="75000"/>
                        </a:schemeClr>
                      </a:solidFill>
                      <a:prstDash val="sysDot"/>
                      <a:round/>
                      <a:headEnd type="none" w="med" len="med"/>
                      <a:tailEnd type="none" w="med" len="med"/>
                    </a:lnL>
                    <a:lnR w="19050" cap="flat" cmpd="sng" algn="ctr">
                      <a:solidFill>
                        <a:schemeClr val="bg1">
                          <a:lumMod val="75000"/>
                        </a:schemeClr>
                      </a:solidFill>
                      <a:prstDash val="sysDot"/>
                      <a:round/>
                      <a:headEnd type="none" w="med" len="med"/>
                      <a:tailEnd type="none" w="med" len="med"/>
                    </a:lnR>
                    <a:lnT w="19050" cap="flat" cmpd="sng" algn="ctr">
                      <a:solidFill>
                        <a:schemeClr val="bg1">
                          <a:lumMod val="75000"/>
                        </a:schemeClr>
                      </a:solidFill>
                      <a:prstDash val="sysDot"/>
                      <a:round/>
                      <a:headEnd type="none" w="med" len="med"/>
                      <a:tailEnd type="none" w="med" len="med"/>
                    </a:lnT>
                    <a:lnB w="19050" cap="flat" cmpd="sng" algn="ctr">
                      <a:solidFill>
                        <a:schemeClr val="bg1">
                          <a:lumMod val="75000"/>
                        </a:schemeClr>
                      </a:solidFill>
                      <a:prstDash val="sysDot"/>
                      <a:round/>
                      <a:headEnd type="none" w="med" len="med"/>
                      <a:tailEnd type="none" w="med" len="med"/>
                    </a:lnB>
                    <a:solidFill>
                      <a:srgbClr val="F26B73"/>
                    </a:solidFill>
                  </a:tcPr>
                </a:tc>
                <a:extLst>
                  <a:ext uri="{0D108BD9-81ED-4DB2-BD59-A6C34878D82A}">
                    <a16:rowId xmlns:a16="http://schemas.microsoft.com/office/drawing/2014/main" val="1929622314"/>
                  </a:ext>
                </a:extLst>
              </a:tr>
              <a:tr h="193489">
                <a:tc>
                  <a:txBody>
                    <a:bodyPr/>
                    <a:lstStyle/>
                    <a:p>
                      <a:pPr algn="l" fontAlgn="b"/>
                      <a:r>
                        <a:rPr lang="en-US" sz="1100" b="1" i="0" u="none" strike="noStrike" dirty="0">
                          <a:solidFill>
                            <a:srgbClr val="000000"/>
                          </a:solidFill>
                          <a:effectLst/>
                          <a:latin typeface="Arial" panose="020B0604020202020204" pitchFamily="34" charset="0"/>
                          <a:cs typeface="Arial" panose="020B0604020202020204" pitchFamily="34" charset="0"/>
                        </a:rPr>
                        <a:t>  Solomon Islands (Mar 2016)</a:t>
                      </a:r>
                    </a:p>
                  </a:txBody>
                  <a:tcPr marL="0" marR="0" marT="0" marB="0" anchor="ctr">
                    <a:lnL w="12700" cap="flat" cmpd="sng" algn="ctr">
                      <a:solidFill>
                        <a:srgbClr val="00A9A4"/>
                      </a:solidFill>
                      <a:prstDash val="solid"/>
                      <a:round/>
                      <a:headEnd type="none" w="med" len="med"/>
                      <a:tailEnd type="none" w="med" len="med"/>
                    </a:lnL>
                    <a:lnR w="12700" cap="flat" cmpd="sng" algn="ctr">
                      <a:solidFill>
                        <a:srgbClr val="00A9A4"/>
                      </a:solidFill>
                      <a:prstDash val="solid"/>
                      <a:round/>
                      <a:headEnd type="none" w="med" len="med"/>
                      <a:tailEnd type="none" w="med" len="med"/>
                    </a:lnR>
                    <a:lnT w="12700" cap="flat" cmpd="sng" algn="ctr">
                      <a:solidFill>
                        <a:srgbClr val="00A9A4"/>
                      </a:solidFill>
                      <a:prstDash val="solid"/>
                      <a:round/>
                      <a:headEnd type="none" w="med" len="med"/>
                      <a:tailEnd type="none" w="med" len="med"/>
                    </a:lnT>
                    <a:lnB w="12700" cap="flat" cmpd="sng" algn="ctr">
                      <a:solidFill>
                        <a:srgbClr val="00A9A4"/>
                      </a:solidFill>
                      <a:prstDash val="solid"/>
                      <a:round/>
                      <a:headEnd type="none" w="med" len="med"/>
                      <a:tailEnd type="none" w="med" len="med"/>
                    </a:lnB>
                  </a:tcPr>
                </a:tc>
                <a:tc>
                  <a:txBody>
                    <a:bodyPr/>
                    <a:lstStyle/>
                    <a:p>
                      <a:pPr algn="l" fontAlgn="b"/>
                      <a:endParaRPr lang="en-US" sz="800" b="0" i="0" u="none" strike="noStrike">
                        <a:solidFill>
                          <a:srgbClr val="000000"/>
                        </a:solidFill>
                        <a:effectLst/>
                        <a:latin typeface="Arial" panose="020B0604020202020204" pitchFamily="34" charset="0"/>
                        <a:cs typeface="Arial" panose="020B0604020202020204" pitchFamily="34" charset="0"/>
                      </a:endParaRPr>
                    </a:p>
                  </a:txBody>
                  <a:tcPr marL="0" marR="0" marT="0" marB="0" anchor="b">
                    <a:lnL w="12700" cap="flat" cmpd="sng" algn="ctr">
                      <a:solidFill>
                        <a:srgbClr val="00A9A4"/>
                      </a:solidFill>
                      <a:prstDash val="solid"/>
                      <a:round/>
                      <a:headEnd type="none" w="med" len="med"/>
                      <a:tailEnd type="none" w="med" len="med"/>
                    </a:lnL>
                    <a:lnR w="19050" cap="flat" cmpd="sng" algn="ctr">
                      <a:solidFill>
                        <a:schemeClr val="bg1">
                          <a:lumMod val="75000"/>
                        </a:schemeClr>
                      </a:solidFill>
                      <a:prstDash val="sysDot"/>
                      <a:round/>
                      <a:headEnd type="none" w="med" len="med"/>
                      <a:tailEnd type="none" w="med" len="med"/>
                    </a:lnR>
                    <a:lnT w="19050" cap="flat" cmpd="sng" algn="ctr">
                      <a:solidFill>
                        <a:schemeClr val="bg1">
                          <a:lumMod val="75000"/>
                        </a:schemeClr>
                      </a:solidFill>
                      <a:prstDash val="sysDot"/>
                      <a:round/>
                      <a:headEnd type="none" w="med" len="med"/>
                      <a:tailEnd type="none" w="med" len="med"/>
                    </a:lnT>
                    <a:lnB w="19050" cap="flat" cmpd="sng" algn="ctr">
                      <a:solidFill>
                        <a:schemeClr val="bg1">
                          <a:lumMod val="75000"/>
                        </a:schemeClr>
                      </a:solidFill>
                      <a:prstDash val="sysDot"/>
                      <a:round/>
                      <a:headEnd type="none" w="med" len="med"/>
                      <a:tailEnd type="none" w="med" len="med"/>
                    </a:lnB>
                    <a:solidFill>
                      <a:srgbClr val="B6AEA7"/>
                    </a:solidFill>
                  </a:tcPr>
                </a:tc>
                <a:tc>
                  <a:txBody>
                    <a:bodyPr/>
                    <a:lstStyle/>
                    <a:p>
                      <a:pPr algn="l" fontAlgn="b"/>
                      <a:endParaRPr lang="en-US" sz="800" b="0" i="0" u="none" strike="noStrike">
                        <a:solidFill>
                          <a:srgbClr val="000000"/>
                        </a:solidFill>
                        <a:effectLst/>
                        <a:latin typeface="Arial" panose="020B0604020202020204" pitchFamily="34" charset="0"/>
                        <a:cs typeface="Arial" panose="020B0604020202020204" pitchFamily="34" charset="0"/>
                      </a:endParaRPr>
                    </a:p>
                  </a:txBody>
                  <a:tcPr marL="0" marR="0" marT="0" marB="0" anchor="b">
                    <a:lnL w="19050" cap="flat" cmpd="sng" algn="ctr">
                      <a:solidFill>
                        <a:schemeClr val="bg1">
                          <a:lumMod val="75000"/>
                        </a:schemeClr>
                      </a:solidFill>
                      <a:prstDash val="sysDot"/>
                      <a:round/>
                      <a:headEnd type="none" w="med" len="med"/>
                      <a:tailEnd type="none" w="med" len="med"/>
                    </a:lnL>
                    <a:lnR w="19050" cap="flat" cmpd="sng" algn="ctr">
                      <a:solidFill>
                        <a:schemeClr val="bg1">
                          <a:lumMod val="75000"/>
                        </a:schemeClr>
                      </a:solidFill>
                      <a:prstDash val="sysDot"/>
                      <a:round/>
                      <a:headEnd type="none" w="med" len="med"/>
                      <a:tailEnd type="none" w="med" len="med"/>
                    </a:lnR>
                    <a:lnT w="19050" cap="flat" cmpd="sng" algn="ctr">
                      <a:solidFill>
                        <a:schemeClr val="bg1">
                          <a:lumMod val="75000"/>
                        </a:schemeClr>
                      </a:solidFill>
                      <a:prstDash val="sysDot"/>
                      <a:round/>
                      <a:headEnd type="none" w="med" len="med"/>
                      <a:tailEnd type="none" w="med" len="med"/>
                    </a:lnT>
                    <a:lnB w="19050" cap="flat" cmpd="sng" algn="ctr">
                      <a:solidFill>
                        <a:schemeClr val="bg1">
                          <a:lumMod val="75000"/>
                        </a:schemeClr>
                      </a:solidFill>
                      <a:prstDash val="sysDot"/>
                      <a:round/>
                      <a:headEnd type="none" w="med" len="med"/>
                      <a:tailEnd type="none" w="med" len="med"/>
                    </a:lnB>
                    <a:solidFill>
                      <a:srgbClr val="B6AEA7"/>
                    </a:solidFill>
                  </a:tcPr>
                </a:tc>
                <a:tc>
                  <a:txBody>
                    <a:bodyPr/>
                    <a:lstStyle/>
                    <a:p>
                      <a:pPr algn="l" fontAlgn="b"/>
                      <a:endParaRPr lang="en-US" sz="800" b="0" i="0" u="none" strike="noStrike" dirty="0">
                        <a:solidFill>
                          <a:srgbClr val="000000"/>
                        </a:solidFill>
                        <a:effectLst/>
                        <a:latin typeface="Arial" panose="020B0604020202020204" pitchFamily="34" charset="0"/>
                        <a:cs typeface="Arial" panose="020B0604020202020204" pitchFamily="34" charset="0"/>
                      </a:endParaRPr>
                    </a:p>
                  </a:txBody>
                  <a:tcPr marL="0" marR="0" marT="0" marB="0" anchor="b">
                    <a:lnL w="19050" cap="flat" cmpd="sng" algn="ctr">
                      <a:solidFill>
                        <a:schemeClr val="bg1">
                          <a:lumMod val="75000"/>
                        </a:schemeClr>
                      </a:solidFill>
                      <a:prstDash val="sysDot"/>
                      <a:round/>
                      <a:headEnd type="none" w="med" len="med"/>
                      <a:tailEnd type="none" w="med" len="med"/>
                    </a:lnL>
                    <a:lnR w="19050" cap="flat" cmpd="sng" algn="ctr">
                      <a:solidFill>
                        <a:schemeClr val="bg1">
                          <a:lumMod val="75000"/>
                        </a:schemeClr>
                      </a:solidFill>
                      <a:prstDash val="sysDot"/>
                      <a:round/>
                      <a:headEnd type="none" w="med" len="med"/>
                      <a:tailEnd type="none" w="med" len="med"/>
                    </a:lnR>
                    <a:lnT w="19050" cap="flat" cmpd="sng" algn="ctr">
                      <a:solidFill>
                        <a:schemeClr val="bg1">
                          <a:lumMod val="75000"/>
                        </a:schemeClr>
                      </a:solidFill>
                      <a:prstDash val="sysDot"/>
                      <a:round/>
                      <a:headEnd type="none" w="med" len="med"/>
                      <a:tailEnd type="none" w="med" len="med"/>
                    </a:lnT>
                    <a:lnB w="19050" cap="flat" cmpd="sng" algn="ctr">
                      <a:solidFill>
                        <a:schemeClr val="bg1">
                          <a:lumMod val="75000"/>
                        </a:schemeClr>
                      </a:solidFill>
                      <a:prstDash val="sysDot"/>
                      <a:round/>
                      <a:headEnd type="none" w="med" len="med"/>
                      <a:tailEnd type="none" w="med" len="med"/>
                    </a:lnB>
                    <a:solidFill>
                      <a:srgbClr val="F26B73"/>
                    </a:solidFill>
                  </a:tcPr>
                </a:tc>
                <a:tc>
                  <a:txBody>
                    <a:bodyPr/>
                    <a:lstStyle/>
                    <a:p>
                      <a:pPr algn="l" fontAlgn="b"/>
                      <a:endParaRPr lang="en-US" sz="800" b="0" i="0" u="none" strike="noStrike" dirty="0">
                        <a:solidFill>
                          <a:srgbClr val="000000"/>
                        </a:solidFill>
                        <a:effectLst/>
                        <a:latin typeface="Arial" panose="020B0604020202020204" pitchFamily="34" charset="0"/>
                        <a:cs typeface="Arial" panose="020B0604020202020204" pitchFamily="34" charset="0"/>
                      </a:endParaRPr>
                    </a:p>
                  </a:txBody>
                  <a:tcPr marL="0" marR="0" marT="0" marB="0" anchor="b">
                    <a:lnL w="19050" cap="flat" cmpd="sng" algn="ctr">
                      <a:solidFill>
                        <a:schemeClr val="bg1">
                          <a:lumMod val="75000"/>
                        </a:schemeClr>
                      </a:solidFill>
                      <a:prstDash val="sysDot"/>
                      <a:round/>
                      <a:headEnd type="none" w="med" len="med"/>
                      <a:tailEnd type="none" w="med" len="med"/>
                    </a:lnL>
                    <a:lnR w="19050" cap="flat" cmpd="sng" algn="ctr">
                      <a:solidFill>
                        <a:schemeClr val="bg1">
                          <a:lumMod val="75000"/>
                        </a:schemeClr>
                      </a:solidFill>
                      <a:prstDash val="sysDot"/>
                      <a:round/>
                      <a:headEnd type="none" w="med" len="med"/>
                      <a:tailEnd type="none" w="med" len="med"/>
                    </a:lnR>
                    <a:lnT w="19050" cap="flat" cmpd="sng" algn="ctr">
                      <a:solidFill>
                        <a:schemeClr val="bg1">
                          <a:lumMod val="75000"/>
                        </a:schemeClr>
                      </a:solidFill>
                      <a:prstDash val="sysDot"/>
                      <a:round/>
                      <a:headEnd type="none" w="med" len="med"/>
                      <a:tailEnd type="none" w="med" len="med"/>
                    </a:lnT>
                    <a:lnB w="19050" cap="flat" cmpd="sng" algn="ctr">
                      <a:solidFill>
                        <a:schemeClr val="bg1">
                          <a:lumMod val="75000"/>
                        </a:schemeClr>
                      </a:solidFill>
                      <a:prstDash val="sysDot"/>
                      <a:round/>
                      <a:headEnd type="none" w="med" len="med"/>
                      <a:tailEnd type="none" w="med" len="med"/>
                    </a:lnB>
                    <a:solidFill>
                      <a:srgbClr val="F26B73"/>
                    </a:solidFill>
                  </a:tcPr>
                </a:tc>
                <a:extLst>
                  <a:ext uri="{0D108BD9-81ED-4DB2-BD59-A6C34878D82A}">
                    <a16:rowId xmlns:a16="http://schemas.microsoft.com/office/drawing/2014/main" val="1204233202"/>
                  </a:ext>
                </a:extLst>
              </a:tr>
              <a:tr h="193489">
                <a:tc>
                  <a:txBody>
                    <a:bodyPr/>
                    <a:lstStyle/>
                    <a:p>
                      <a:pPr algn="l" fontAlgn="b"/>
                      <a:r>
                        <a:rPr lang="en-US" sz="1100" b="1" i="0" u="none" strike="noStrike" dirty="0">
                          <a:solidFill>
                            <a:srgbClr val="000000"/>
                          </a:solidFill>
                          <a:effectLst/>
                          <a:latin typeface="Arial" panose="020B0604020202020204" pitchFamily="34" charset="0"/>
                          <a:cs typeface="Arial" panose="020B0604020202020204" pitchFamily="34" charset="0"/>
                        </a:rPr>
                        <a:t>  Sri Lanka (Apr 2016)</a:t>
                      </a:r>
                    </a:p>
                  </a:txBody>
                  <a:tcPr marL="0" marR="0" marT="0" marB="0" anchor="ctr">
                    <a:lnL w="12700" cap="flat" cmpd="sng" algn="ctr">
                      <a:solidFill>
                        <a:srgbClr val="00A9A4"/>
                      </a:solidFill>
                      <a:prstDash val="solid"/>
                      <a:round/>
                      <a:headEnd type="none" w="med" len="med"/>
                      <a:tailEnd type="none" w="med" len="med"/>
                    </a:lnL>
                    <a:lnR w="12700" cap="flat" cmpd="sng" algn="ctr">
                      <a:solidFill>
                        <a:srgbClr val="00A9A4"/>
                      </a:solidFill>
                      <a:prstDash val="solid"/>
                      <a:round/>
                      <a:headEnd type="none" w="med" len="med"/>
                      <a:tailEnd type="none" w="med" len="med"/>
                    </a:lnR>
                    <a:lnT w="12700" cap="flat" cmpd="sng" algn="ctr">
                      <a:solidFill>
                        <a:srgbClr val="00A9A4"/>
                      </a:solidFill>
                      <a:prstDash val="solid"/>
                      <a:round/>
                      <a:headEnd type="none" w="med" len="med"/>
                      <a:tailEnd type="none" w="med" len="med"/>
                    </a:lnT>
                    <a:lnB w="12700" cap="flat" cmpd="sng" algn="ctr">
                      <a:solidFill>
                        <a:srgbClr val="00A9A4"/>
                      </a:solidFill>
                      <a:prstDash val="solid"/>
                      <a:round/>
                      <a:headEnd type="none" w="med" len="med"/>
                      <a:tailEnd type="none" w="med" len="med"/>
                    </a:lnB>
                  </a:tcPr>
                </a:tc>
                <a:tc>
                  <a:txBody>
                    <a:bodyPr/>
                    <a:lstStyle/>
                    <a:p>
                      <a:pPr algn="l" fontAlgn="b"/>
                      <a:endParaRPr lang="en-US" sz="800" b="0" i="0" u="none" strike="noStrike" dirty="0">
                        <a:solidFill>
                          <a:srgbClr val="000000"/>
                        </a:solidFill>
                        <a:effectLst/>
                        <a:latin typeface="Arial" panose="020B0604020202020204" pitchFamily="34" charset="0"/>
                        <a:cs typeface="Arial" panose="020B0604020202020204" pitchFamily="34" charset="0"/>
                      </a:endParaRPr>
                    </a:p>
                  </a:txBody>
                  <a:tcPr marL="0" marR="0" marT="0" marB="0" anchor="b">
                    <a:lnL w="12700" cap="flat" cmpd="sng" algn="ctr">
                      <a:solidFill>
                        <a:srgbClr val="00A9A4"/>
                      </a:solidFill>
                      <a:prstDash val="solid"/>
                      <a:round/>
                      <a:headEnd type="none" w="med" len="med"/>
                      <a:tailEnd type="none" w="med" len="med"/>
                    </a:lnL>
                    <a:lnR w="19050" cap="flat" cmpd="sng" algn="ctr">
                      <a:solidFill>
                        <a:schemeClr val="bg1">
                          <a:lumMod val="75000"/>
                        </a:schemeClr>
                      </a:solidFill>
                      <a:prstDash val="sysDot"/>
                      <a:round/>
                      <a:headEnd type="none" w="med" len="med"/>
                      <a:tailEnd type="none" w="med" len="med"/>
                    </a:lnR>
                    <a:lnT w="19050" cap="flat" cmpd="sng" algn="ctr">
                      <a:solidFill>
                        <a:schemeClr val="bg1">
                          <a:lumMod val="75000"/>
                        </a:schemeClr>
                      </a:solidFill>
                      <a:prstDash val="sysDot"/>
                      <a:round/>
                      <a:headEnd type="none" w="med" len="med"/>
                      <a:tailEnd type="none" w="med" len="med"/>
                    </a:lnT>
                    <a:lnB w="19050" cap="flat" cmpd="sng" algn="ctr">
                      <a:solidFill>
                        <a:schemeClr val="bg1">
                          <a:lumMod val="75000"/>
                        </a:schemeClr>
                      </a:solidFill>
                      <a:prstDash val="sysDot"/>
                      <a:round/>
                      <a:headEnd type="none" w="med" len="med"/>
                      <a:tailEnd type="none" w="med" len="med"/>
                    </a:lnB>
                    <a:solidFill>
                      <a:srgbClr val="00A99A"/>
                    </a:solidFill>
                  </a:tcPr>
                </a:tc>
                <a:tc>
                  <a:txBody>
                    <a:bodyPr/>
                    <a:lstStyle/>
                    <a:p>
                      <a:pPr algn="l" fontAlgn="b"/>
                      <a:endParaRPr lang="en-US" sz="800" b="0" i="0" u="none" strike="noStrike" dirty="0">
                        <a:solidFill>
                          <a:srgbClr val="000000"/>
                        </a:solidFill>
                        <a:effectLst/>
                        <a:latin typeface="Arial" panose="020B0604020202020204" pitchFamily="34" charset="0"/>
                        <a:cs typeface="Arial" panose="020B0604020202020204" pitchFamily="34" charset="0"/>
                      </a:endParaRPr>
                    </a:p>
                  </a:txBody>
                  <a:tcPr marL="0" marR="0" marT="0" marB="0" anchor="b">
                    <a:lnL w="19050" cap="flat" cmpd="sng" algn="ctr">
                      <a:solidFill>
                        <a:schemeClr val="bg1">
                          <a:lumMod val="75000"/>
                        </a:schemeClr>
                      </a:solidFill>
                      <a:prstDash val="sysDot"/>
                      <a:round/>
                      <a:headEnd type="none" w="med" len="med"/>
                      <a:tailEnd type="none" w="med" len="med"/>
                    </a:lnL>
                    <a:lnR w="19050" cap="flat" cmpd="sng" algn="ctr">
                      <a:solidFill>
                        <a:schemeClr val="bg1">
                          <a:lumMod val="75000"/>
                        </a:schemeClr>
                      </a:solidFill>
                      <a:prstDash val="sysDot"/>
                      <a:round/>
                      <a:headEnd type="none" w="med" len="med"/>
                      <a:tailEnd type="none" w="med" len="med"/>
                    </a:lnR>
                    <a:lnT w="19050" cap="flat" cmpd="sng" algn="ctr">
                      <a:solidFill>
                        <a:schemeClr val="bg1">
                          <a:lumMod val="75000"/>
                        </a:schemeClr>
                      </a:solidFill>
                      <a:prstDash val="sysDot"/>
                      <a:round/>
                      <a:headEnd type="none" w="med" len="med"/>
                      <a:tailEnd type="none" w="med" len="med"/>
                    </a:lnT>
                    <a:lnB w="19050" cap="flat" cmpd="sng" algn="ctr">
                      <a:solidFill>
                        <a:schemeClr val="bg1">
                          <a:lumMod val="75000"/>
                        </a:schemeClr>
                      </a:solidFill>
                      <a:prstDash val="sysDot"/>
                      <a:round/>
                      <a:headEnd type="none" w="med" len="med"/>
                      <a:tailEnd type="none" w="med" len="med"/>
                    </a:lnB>
                    <a:solidFill>
                      <a:srgbClr val="00A99A"/>
                    </a:solidFill>
                  </a:tcPr>
                </a:tc>
                <a:tc>
                  <a:txBody>
                    <a:bodyPr/>
                    <a:lstStyle/>
                    <a:p>
                      <a:pPr algn="l" fontAlgn="b"/>
                      <a:endParaRPr lang="en-US" sz="800" b="0" i="0" u="none" strike="noStrike" dirty="0">
                        <a:solidFill>
                          <a:srgbClr val="000000"/>
                        </a:solidFill>
                        <a:effectLst/>
                        <a:latin typeface="Arial" panose="020B0604020202020204" pitchFamily="34" charset="0"/>
                        <a:cs typeface="Arial" panose="020B0604020202020204" pitchFamily="34" charset="0"/>
                      </a:endParaRPr>
                    </a:p>
                  </a:txBody>
                  <a:tcPr marL="0" marR="0" marT="0" marB="0" anchor="b">
                    <a:lnL w="19050" cap="flat" cmpd="sng" algn="ctr">
                      <a:solidFill>
                        <a:schemeClr val="bg1">
                          <a:lumMod val="75000"/>
                        </a:schemeClr>
                      </a:solidFill>
                      <a:prstDash val="sysDot"/>
                      <a:round/>
                      <a:headEnd type="none" w="med" len="med"/>
                      <a:tailEnd type="none" w="med" len="med"/>
                    </a:lnL>
                    <a:lnR w="19050" cap="flat" cmpd="sng" algn="ctr">
                      <a:solidFill>
                        <a:schemeClr val="bg1">
                          <a:lumMod val="75000"/>
                        </a:schemeClr>
                      </a:solidFill>
                      <a:prstDash val="sysDot"/>
                      <a:round/>
                      <a:headEnd type="none" w="med" len="med"/>
                      <a:tailEnd type="none" w="med" len="med"/>
                    </a:lnR>
                    <a:lnT w="19050" cap="flat" cmpd="sng" algn="ctr">
                      <a:solidFill>
                        <a:schemeClr val="bg1">
                          <a:lumMod val="75000"/>
                        </a:schemeClr>
                      </a:solidFill>
                      <a:prstDash val="sysDot"/>
                      <a:round/>
                      <a:headEnd type="none" w="med" len="med"/>
                      <a:tailEnd type="none" w="med" len="med"/>
                    </a:lnT>
                    <a:lnB w="19050" cap="flat" cmpd="sng" algn="ctr">
                      <a:solidFill>
                        <a:schemeClr val="bg1">
                          <a:lumMod val="75000"/>
                        </a:schemeClr>
                      </a:solidFill>
                      <a:prstDash val="sysDot"/>
                      <a:round/>
                      <a:headEnd type="none" w="med" len="med"/>
                      <a:tailEnd type="none" w="med" len="med"/>
                    </a:lnB>
                    <a:solidFill>
                      <a:srgbClr val="F26B73"/>
                    </a:solidFill>
                  </a:tcPr>
                </a:tc>
                <a:tc>
                  <a:txBody>
                    <a:bodyPr/>
                    <a:lstStyle/>
                    <a:p>
                      <a:pPr algn="l" fontAlgn="b"/>
                      <a:endParaRPr lang="en-US" sz="800" b="0" i="0" u="none" strike="noStrike" dirty="0">
                        <a:solidFill>
                          <a:srgbClr val="000000"/>
                        </a:solidFill>
                        <a:effectLst/>
                        <a:latin typeface="Arial" panose="020B0604020202020204" pitchFamily="34" charset="0"/>
                        <a:cs typeface="Arial" panose="020B0604020202020204" pitchFamily="34" charset="0"/>
                      </a:endParaRPr>
                    </a:p>
                  </a:txBody>
                  <a:tcPr marL="0" marR="0" marT="0" marB="0" anchor="b">
                    <a:lnL w="19050" cap="flat" cmpd="sng" algn="ctr">
                      <a:solidFill>
                        <a:schemeClr val="bg1">
                          <a:lumMod val="75000"/>
                        </a:schemeClr>
                      </a:solidFill>
                      <a:prstDash val="sysDot"/>
                      <a:round/>
                      <a:headEnd type="none" w="med" len="med"/>
                      <a:tailEnd type="none" w="med" len="med"/>
                    </a:lnL>
                    <a:lnR w="19050" cap="flat" cmpd="sng" algn="ctr">
                      <a:solidFill>
                        <a:schemeClr val="bg1">
                          <a:lumMod val="75000"/>
                        </a:schemeClr>
                      </a:solidFill>
                      <a:prstDash val="sysDot"/>
                      <a:round/>
                      <a:headEnd type="none" w="med" len="med"/>
                      <a:tailEnd type="none" w="med" len="med"/>
                    </a:lnR>
                    <a:lnT w="19050" cap="flat" cmpd="sng" algn="ctr">
                      <a:solidFill>
                        <a:schemeClr val="bg1">
                          <a:lumMod val="75000"/>
                        </a:schemeClr>
                      </a:solidFill>
                      <a:prstDash val="sysDot"/>
                      <a:round/>
                      <a:headEnd type="none" w="med" len="med"/>
                      <a:tailEnd type="none" w="med" len="med"/>
                    </a:lnT>
                    <a:lnB w="19050" cap="flat" cmpd="sng" algn="ctr">
                      <a:solidFill>
                        <a:schemeClr val="bg1">
                          <a:lumMod val="75000"/>
                        </a:schemeClr>
                      </a:solidFill>
                      <a:prstDash val="sysDot"/>
                      <a:round/>
                      <a:headEnd type="none" w="med" len="med"/>
                      <a:tailEnd type="none" w="med" len="med"/>
                    </a:lnB>
                    <a:solidFill>
                      <a:srgbClr val="00A99A"/>
                    </a:solidFill>
                  </a:tcPr>
                </a:tc>
                <a:extLst>
                  <a:ext uri="{0D108BD9-81ED-4DB2-BD59-A6C34878D82A}">
                    <a16:rowId xmlns:a16="http://schemas.microsoft.com/office/drawing/2014/main" val="1289201099"/>
                  </a:ext>
                </a:extLst>
              </a:tr>
              <a:tr h="193489">
                <a:tc>
                  <a:txBody>
                    <a:bodyPr/>
                    <a:lstStyle/>
                    <a:p>
                      <a:pPr algn="l" fontAlgn="b"/>
                      <a:r>
                        <a:rPr lang="en-US" sz="1100" b="1" i="0" u="none" strike="noStrike" dirty="0">
                          <a:solidFill>
                            <a:srgbClr val="000000"/>
                          </a:solidFill>
                          <a:effectLst/>
                          <a:latin typeface="Arial" panose="020B0604020202020204" pitchFamily="34" charset="0"/>
                          <a:cs typeface="Arial" panose="020B0604020202020204" pitchFamily="34" charset="0"/>
                        </a:rPr>
                        <a:t>  Timor-Leste (Apr 2016)</a:t>
                      </a:r>
                    </a:p>
                  </a:txBody>
                  <a:tcPr marL="0" marR="0" marT="0" marB="0" anchor="ctr">
                    <a:lnL w="12700" cap="flat" cmpd="sng" algn="ctr">
                      <a:solidFill>
                        <a:srgbClr val="00A9A4"/>
                      </a:solidFill>
                      <a:prstDash val="solid"/>
                      <a:round/>
                      <a:headEnd type="none" w="med" len="med"/>
                      <a:tailEnd type="none" w="med" len="med"/>
                    </a:lnL>
                    <a:lnR w="12700" cap="flat" cmpd="sng" algn="ctr">
                      <a:solidFill>
                        <a:srgbClr val="00A9A4"/>
                      </a:solidFill>
                      <a:prstDash val="solid"/>
                      <a:round/>
                      <a:headEnd type="none" w="med" len="med"/>
                      <a:tailEnd type="none" w="med" len="med"/>
                    </a:lnR>
                    <a:lnT w="12700" cap="flat" cmpd="sng" algn="ctr">
                      <a:solidFill>
                        <a:srgbClr val="00A9A4"/>
                      </a:solidFill>
                      <a:prstDash val="solid"/>
                      <a:round/>
                      <a:headEnd type="none" w="med" len="med"/>
                      <a:tailEnd type="none" w="med" len="med"/>
                    </a:lnT>
                    <a:lnB w="12700" cap="flat" cmpd="sng" algn="ctr">
                      <a:solidFill>
                        <a:srgbClr val="00A9A4"/>
                      </a:solidFill>
                      <a:prstDash val="solid"/>
                      <a:round/>
                      <a:headEnd type="none" w="med" len="med"/>
                      <a:tailEnd type="none" w="med" len="med"/>
                    </a:lnB>
                  </a:tcPr>
                </a:tc>
                <a:tc>
                  <a:txBody>
                    <a:bodyPr/>
                    <a:lstStyle/>
                    <a:p>
                      <a:pPr algn="l" fontAlgn="b"/>
                      <a:endParaRPr lang="en-US" sz="800" b="0" i="0" u="none" strike="noStrike">
                        <a:solidFill>
                          <a:srgbClr val="000000"/>
                        </a:solidFill>
                        <a:effectLst/>
                        <a:latin typeface="Arial" panose="020B0604020202020204" pitchFamily="34" charset="0"/>
                        <a:cs typeface="Arial" panose="020B0604020202020204" pitchFamily="34" charset="0"/>
                      </a:endParaRPr>
                    </a:p>
                  </a:txBody>
                  <a:tcPr marL="0" marR="0" marT="0" marB="0" anchor="b">
                    <a:lnL w="12700" cap="flat" cmpd="sng" algn="ctr">
                      <a:solidFill>
                        <a:srgbClr val="00A9A4"/>
                      </a:solidFill>
                      <a:prstDash val="solid"/>
                      <a:round/>
                      <a:headEnd type="none" w="med" len="med"/>
                      <a:tailEnd type="none" w="med" len="med"/>
                    </a:lnL>
                    <a:lnR w="19050" cap="flat" cmpd="sng" algn="ctr">
                      <a:solidFill>
                        <a:schemeClr val="bg1">
                          <a:lumMod val="75000"/>
                        </a:schemeClr>
                      </a:solidFill>
                      <a:prstDash val="sysDot"/>
                      <a:round/>
                      <a:headEnd type="none" w="med" len="med"/>
                      <a:tailEnd type="none" w="med" len="med"/>
                    </a:lnR>
                    <a:lnT w="19050" cap="flat" cmpd="sng" algn="ctr">
                      <a:solidFill>
                        <a:schemeClr val="bg1">
                          <a:lumMod val="75000"/>
                        </a:schemeClr>
                      </a:solidFill>
                      <a:prstDash val="sysDot"/>
                      <a:round/>
                      <a:headEnd type="none" w="med" len="med"/>
                      <a:tailEnd type="none" w="med" len="med"/>
                    </a:lnT>
                    <a:lnB w="19050" cap="flat" cmpd="sng" algn="ctr">
                      <a:solidFill>
                        <a:schemeClr val="bg1">
                          <a:lumMod val="75000"/>
                        </a:schemeClr>
                      </a:solidFill>
                      <a:prstDash val="sysDot"/>
                      <a:round/>
                      <a:headEnd type="none" w="med" len="med"/>
                      <a:tailEnd type="none" w="med" len="med"/>
                    </a:lnB>
                    <a:solidFill>
                      <a:srgbClr val="F26B73"/>
                    </a:solidFill>
                  </a:tcPr>
                </a:tc>
                <a:tc>
                  <a:txBody>
                    <a:bodyPr/>
                    <a:lstStyle/>
                    <a:p>
                      <a:pPr algn="l" fontAlgn="b"/>
                      <a:endParaRPr lang="en-US" sz="800" b="0" i="0" u="none" strike="noStrike">
                        <a:solidFill>
                          <a:srgbClr val="000000"/>
                        </a:solidFill>
                        <a:effectLst/>
                        <a:latin typeface="Arial" panose="020B0604020202020204" pitchFamily="34" charset="0"/>
                        <a:cs typeface="Arial" panose="020B0604020202020204" pitchFamily="34" charset="0"/>
                      </a:endParaRPr>
                    </a:p>
                  </a:txBody>
                  <a:tcPr marL="0" marR="0" marT="0" marB="0" anchor="b">
                    <a:lnL w="19050" cap="flat" cmpd="sng" algn="ctr">
                      <a:solidFill>
                        <a:schemeClr val="bg1">
                          <a:lumMod val="75000"/>
                        </a:schemeClr>
                      </a:solidFill>
                      <a:prstDash val="sysDot"/>
                      <a:round/>
                      <a:headEnd type="none" w="med" len="med"/>
                      <a:tailEnd type="none" w="med" len="med"/>
                    </a:lnL>
                    <a:lnR w="19050" cap="flat" cmpd="sng" algn="ctr">
                      <a:solidFill>
                        <a:schemeClr val="bg1">
                          <a:lumMod val="75000"/>
                        </a:schemeClr>
                      </a:solidFill>
                      <a:prstDash val="sysDot"/>
                      <a:round/>
                      <a:headEnd type="none" w="med" len="med"/>
                      <a:tailEnd type="none" w="med" len="med"/>
                    </a:lnR>
                    <a:lnT w="19050" cap="flat" cmpd="sng" algn="ctr">
                      <a:solidFill>
                        <a:schemeClr val="bg1">
                          <a:lumMod val="75000"/>
                        </a:schemeClr>
                      </a:solidFill>
                      <a:prstDash val="sysDot"/>
                      <a:round/>
                      <a:headEnd type="none" w="med" len="med"/>
                      <a:tailEnd type="none" w="med" len="med"/>
                    </a:lnT>
                    <a:lnB w="19050" cap="flat" cmpd="sng" algn="ctr">
                      <a:solidFill>
                        <a:schemeClr val="bg1">
                          <a:lumMod val="75000"/>
                        </a:schemeClr>
                      </a:solidFill>
                      <a:prstDash val="sysDot"/>
                      <a:round/>
                      <a:headEnd type="none" w="med" len="med"/>
                      <a:tailEnd type="none" w="med" len="med"/>
                    </a:lnB>
                    <a:solidFill>
                      <a:srgbClr val="F26B73"/>
                    </a:solidFill>
                  </a:tcPr>
                </a:tc>
                <a:tc>
                  <a:txBody>
                    <a:bodyPr/>
                    <a:lstStyle/>
                    <a:p>
                      <a:pPr algn="l" fontAlgn="b"/>
                      <a:endParaRPr lang="en-US" sz="800" b="0" i="0" u="none" strike="noStrike" dirty="0">
                        <a:solidFill>
                          <a:srgbClr val="000000"/>
                        </a:solidFill>
                        <a:effectLst/>
                        <a:latin typeface="Arial" panose="020B0604020202020204" pitchFamily="34" charset="0"/>
                        <a:cs typeface="Arial" panose="020B0604020202020204" pitchFamily="34" charset="0"/>
                      </a:endParaRPr>
                    </a:p>
                  </a:txBody>
                  <a:tcPr marL="0" marR="0" marT="0" marB="0" anchor="b">
                    <a:lnL w="19050" cap="flat" cmpd="sng" algn="ctr">
                      <a:solidFill>
                        <a:schemeClr val="bg1">
                          <a:lumMod val="75000"/>
                        </a:schemeClr>
                      </a:solidFill>
                      <a:prstDash val="sysDot"/>
                      <a:round/>
                      <a:headEnd type="none" w="med" len="med"/>
                      <a:tailEnd type="none" w="med" len="med"/>
                    </a:lnL>
                    <a:lnR w="19050" cap="flat" cmpd="sng" algn="ctr">
                      <a:solidFill>
                        <a:schemeClr val="bg1">
                          <a:lumMod val="75000"/>
                        </a:schemeClr>
                      </a:solidFill>
                      <a:prstDash val="sysDot"/>
                      <a:round/>
                      <a:headEnd type="none" w="med" len="med"/>
                      <a:tailEnd type="none" w="med" len="med"/>
                    </a:lnR>
                    <a:lnT w="19050" cap="flat" cmpd="sng" algn="ctr">
                      <a:solidFill>
                        <a:schemeClr val="bg1">
                          <a:lumMod val="75000"/>
                        </a:schemeClr>
                      </a:solidFill>
                      <a:prstDash val="sysDot"/>
                      <a:round/>
                      <a:headEnd type="none" w="med" len="med"/>
                      <a:tailEnd type="none" w="med" len="med"/>
                    </a:lnT>
                    <a:lnB w="19050" cap="flat" cmpd="sng" algn="ctr">
                      <a:solidFill>
                        <a:schemeClr val="bg1">
                          <a:lumMod val="75000"/>
                        </a:schemeClr>
                      </a:solidFill>
                      <a:prstDash val="sysDot"/>
                      <a:round/>
                      <a:headEnd type="none" w="med" len="med"/>
                      <a:tailEnd type="none" w="med" len="med"/>
                    </a:lnB>
                    <a:solidFill>
                      <a:srgbClr val="F26B73"/>
                    </a:solidFill>
                  </a:tcPr>
                </a:tc>
                <a:tc>
                  <a:txBody>
                    <a:bodyPr/>
                    <a:lstStyle/>
                    <a:p>
                      <a:pPr algn="l" fontAlgn="b"/>
                      <a:endParaRPr lang="en-US" sz="800" b="0" i="0" u="none" strike="noStrike" dirty="0">
                        <a:solidFill>
                          <a:srgbClr val="000000"/>
                        </a:solidFill>
                        <a:effectLst/>
                        <a:latin typeface="Arial" panose="020B0604020202020204" pitchFamily="34" charset="0"/>
                        <a:cs typeface="Arial" panose="020B0604020202020204" pitchFamily="34" charset="0"/>
                      </a:endParaRPr>
                    </a:p>
                  </a:txBody>
                  <a:tcPr marL="0" marR="0" marT="0" marB="0" anchor="b">
                    <a:lnL w="19050" cap="flat" cmpd="sng" algn="ctr">
                      <a:solidFill>
                        <a:schemeClr val="bg1">
                          <a:lumMod val="75000"/>
                        </a:schemeClr>
                      </a:solidFill>
                      <a:prstDash val="sysDot"/>
                      <a:round/>
                      <a:headEnd type="none" w="med" len="med"/>
                      <a:tailEnd type="none" w="med" len="med"/>
                    </a:lnL>
                    <a:lnR w="19050" cap="flat" cmpd="sng" algn="ctr">
                      <a:solidFill>
                        <a:schemeClr val="bg1">
                          <a:lumMod val="75000"/>
                        </a:schemeClr>
                      </a:solidFill>
                      <a:prstDash val="sysDot"/>
                      <a:round/>
                      <a:headEnd type="none" w="med" len="med"/>
                      <a:tailEnd type="none" w="med" len="med"/>
                    </a:lnR>
                    <a:lnT w="19050" cap="flat" cmpd="sng" algn="ctr">
                      <a:solidFill>
                        <a:schemeClr val="bg1">
                          <a:lumMod val="75000"/>
                        </a:schemeClr>
                      </a:solidFill>
                      <a:prstDash val="sysDot"/>
                      <a:round/>
                      <a:headEnd type="none" w="med" len="med"/>
                      <a:tailEnd type="none" w="med" len="med"/>
                    </a:lnT>
                    <a:lnB w="19050" cap="flat" cmpd="sng" algn="ctr">
                      <a:solidFill>
                        <a:schemeClr val="bg1">
                          <a:lumMod val="75000"/>
                        </a:schemeClr>
                      </a:solidFill>
                      <a:prstDash val="sysDot"/>
                      <a:round/>
                      <a:headEnd type="none" w="med" len="med"/>
                      <a:tailEnd type="none" w="med" len="med"/>
                    </a:lnB>
                    <a:solidFill>
                      <a:srgbClr val="00A99A"/>
                    </a:solidFill>
                  </a:tcPr>
                </a:tc>
                <a:extLst>
                  <a:ext uri="{0D108BD9-81ED-4DB2-BD59-A6C34878D82A}">
                    <a16:rowId xmlns:a16="http://schemas.microsoft.com/office/drawing/2014/main" val="934150072"/>
                  </a:ext>
                </a:extLst>
              </a:tr>
              <a:tr h="193489">
                <a:tc>
                  <a:txBody>
                    <a:bodyPr/>
                    <a:lstStyle/>
                    <a:p>
                      <a:pPr algn="l" fontAlgn="b"/>
                      <a:r>
                        <a:rPr lang="en-US" sz="1100" b="1" i="0" u="none" strike="noStrike" dirty="0">
                          <a:solidFill>
                            <a:srgbClr val="000000"/>
                          </a:solidFill>
                          <a:effectLst/>
                          <a:latin typeface="Arial" panose="020B0604020202020204" pitchFamily="34" charset="0"/>
                          <a:cs typeface="Arial" panose="020B0604020202020204" pitchFamily="34" charset="0"/>
                        </a:rPr>
                        <a:t>  Vanuatu (Dec 2013)</a:t>
                      </a:r>
                    </a:p>
                  </a:txBody>
                  <a:tcPr marL="0" marR="0" marT="0" marB="0" anchor="ctr">
                    <a:lnL w="12700" cap="flat" cmpd="sng" algn="ctr">
                      <a:solidFill>
                        <a:srgbClr val="00A9A4"/>
                      </a:solidFill>
                      <a:prstDash val="solid"/>
                      <a:round/>
                      <a:headEnd type="none" w="med" len="med"/>
                      <a:tailEnd type="none" w="med" len="med"/>
                    </a:lnL>
                    <a:lnR w="12700" cap="flat" cmpd="sng" algn="ctr">
                      <a:solidFill>
                        <a:srgbClr val="00A9A4"/>
                      </a:solidFill>
                      <a:prstDash val="solid"/>
                      <a:round/>
                      <a:headEnd type="none" w="med" len="med"/>
                      <a:tailEnd type="none" w="med" len="med"/>
                    </a:lnR>
                    <a:lnT w="12700" cap="flat" cmpd="sng" algn="ctr">
                      <a:solidFill>
                        <a:srgbClr val="00A9A4"/>
                      </a:solidFill>
                      <a:prstDash val="solid"/>
                      <a:round/>
                      <a:headEnd type="none" w="med" len="med"/>
                      <a:tailEnd type="none" w="med" len="med"/>
                    </a:lnT>
                    <a:lnB w="12700" cap="flat" cmpd="sng" algn="ctr">
                      <a:solidFill>
                        <a:srgbClr val="00A9A4"/>
                      </a:solidFill>
                      <a:prstDash val="solid"/>
                      <a:round/>
                      <a:headEnd type="none" w="med" len="med"/>
                      <a:tailEnd type="none" w="med" len="med"/>
                    </a:lnB>
                  </a:tcPr>
                </a:tc>
                <a:tc>
                  <a:txBody>
                    <a:bodyPr/>
                    <a:lstStyle/>
                    <a:p>
                      <a:pPr algn="l" fontAlgn="b"/>
                      <a:endParaRPr lang="en-US" sz="800" b="0" i="0" u="none" strike="noStrike" dirty="0">
                        <a:solidFill>
                          <a:srgbClr val="000000"/>
                        </a:solidFill>
                        <a:effectLst/>
                        <a:latin typeface="Arial" panose="020B0604020202020204" pitchFamily="34" charset="0"/>
                        <a:cs typeface="Arial" panose="020B0604020202020204" pitchFamily="34" charset="0"/>
                      </a:endParaRPr>
                    </a:p>
                  </a:txBody>
                  <a:tcPr marL="0" marR="0" marT="0" marB="0" anchor="b">
                    <a:lnL w="12700" cap="flat" cmpd="sng" algn="ctr">
                      <a:solidFill>
                        <a:srgbClr val="00A9A4"/>
                      </a:solidFill>
                      <a:prstDash val="solid"/>
                      <a:round/>
                      <a:headEnd type="none" w="med" len="med"/>
                      <a:tailEnd type="none" w="med" len="med"/>
                    </a:lnL>
                    <a:lnR w="19050" cap="flat" cmpd="sng" algn="ctr">
                      <a:solidFill>
                        <a:schemeClr val="bg1">
                          <a:lumMod val="75000"/>
                        </a:schemeClr>
                      </a:solidFill>
                      <a:prstDash val="sysDot"/>
                      <a:round/>
                      <a:headEnd type="none" w="med" len="med"/>
                      <a:tailEnd type="none" w="med" len="med"/>
                    </a:lnR>
                    <a:lnT w="19050" cap="flat" cmpd="sng" algn="ctr">
                      <a:solidFill>
                        <a:schemeClr val="bg1">
                          <a:lumMod val="75000"/>
                        </a:schemeClr>
                      </a:solidFill>
                      <a:prstDash val="sysDot"/>
                      <a:round/>
                      <a:headEnd type="none" w="med" len="med"/>
                      <a:tailEnd type="none" w="med" len="med"/>
                    </a:lnT>
                    <a:lnB w="19050" cap="flat" cmpd="sng" algn="ctr">
                      <a:solidFill>
                        <a:schemeClr val="bg1">
                          <a:lumMod val="75000"/>
                        </a:schemeClr>
                      </a:solidFill>
                      <a:prstDash val="sysDot"/>
                      <a:round/>
                      <a:headEnd type="none" w="med" len="med"/>
                      <a:tailEnd type="none" w="med" len="med"/>
                    </a:lnB>
                    <a:solidFill>
                      <a:srgbClr val="00A99A"/>
                    </a:solidFill>
                  </a:tcPr>
                </a:tc>
                <a:tc>
                  <a:txBody>
                    <a:bodyPr/>
                    <a:lstStyle/>
                    <a:p>
                      <a:pPr algn="l" fontAlgn="b"/>
                      <a:endParaRPr lang="en-US" sz="800" b="0" i="0" u="none" strike="noStrike" dirty="0">
                        <a:solidFill>
                          <a:srgbClr val="000000"/>
                        </a:solidFill>
                        <a:effectLst/>
                        <a:latin typeface="Arial" panose="020B0604020202020204" pitchFamily="34" charset="0"/>
                        <a:cs typeface="Arial" panose="020B0604020202020204" pitchFamily="34" charset="0"/>
                      </a:endParaRPr>
                    </a:p>
                  </a:txBody>
                  <a:tcPr marL="0" marR="0" marT="0" marB="0" anchor="b">
                    <a:lnL w="19050" cap="flat" cmpd="sng" algn="ctr">
                      <a:solidFill>
                        <a:schemeClr val="bg1">
                          <a:lumMod val="75000"/>
                        </a:schemeClr>
                      </a:solidFill>
                      <a:prstDash val="sysDot"/>
                      <a:round/>
                      <a:headEnd type="none" w="med" len="med"/>
                      <a:tailEnd type="none" w="med" len="med"/>
                    </a:lnL>
                    <a:lnR w="19050" cap="flat" cmpd="sng" algn="ctr">
                      <a:solidFill>
                        <a:schemeClr val="bg1">
                          <a:lumMod val="75000"/>
                        </a:schemeClr>
                      </a:solidFill>
                      <a:prstDash val="sysDot"/>
                      <a:round/>
                      <a:headEnd type="none" w="med" len="med"/>
                      <a:tailEnd type="none" w="med" len="med"/>
                    </a:lnR>
                    <a:lnT w="19050" cap="flat" cmpd="sng" algn="ctr">
                      <a:solidFill>
                        <a:schemeClr val="bg1">
                          <a:lumMod val="75000"/>
                        </a:schemeClr>
                      </a:solidFill>
                      <a:prstDash val="sysDot"/>
                      <a:round/>
                      <a:headEnd type="none" w="med" len="med"/>
                      <a:tailEnd type="none" w="med" len="med"/>
                    </a:lnT>
                    <a:lnB w="19050" cap="flat" cmpd="sng" algn="ctr">
                      <a:solidFill>
                        <a:schemeClr val="bg1">
                          <a:lumMod val="75000"/>
                        </a:schemeClr>
                      </a:solidFill>
                      <a:prstDash val="sysDot"/>
                      <a:round/>
                      <a:headEnd type="none" w="med" len="med"/>
                      <a:tailEnd type="none" w="med" len="med"/>
                    </a:lnB>
                    <a:solidFill>
                      <a:srgbClr val="00A99A"/>
                    </a:solidFill>
                  </a:tcPr>
                </a:tc>
                <a:tc>
                  <a:txBody>
                    <a:bodyPr/>
                    <a:lstStyle/>
                    <a:p>
                      <a:pPr algn="l" fontAlgn="b"/>
                      <a:endParaRPr lang="en-US" sz="800" b="0" i="0" u="none" strike="noStrike" dirty="0">
                        <a:solidFill>
                          <a:srgbClr val="000000"/>
                        </a:solidFill>
                        <a:effectLst/>
                        <a:latin typeface="Arial" panose="020B0604020202020204" pitchFamily="34" charset="0"/>
                        <a:cs typeface="Arial" panose="020B0604020202020204" pitchFamily="34" charset="0"/>
                      </a:endParaRPr>
                    </a:p>
                  </a:txBody>
                  <a:tcPr marL="0" marR="0" marT="0" marB="0" anchor="b">
                    <a:lnL w="19050" cap="flat" cmpd="sng" algn="ctr">
                      <a:solidFill>
                        <a:schemeClr val="bg1">
                          <a:lumMod val="75000"/>
                        </a:schemeClr>
                      </a:solidFill>
                      <a:prstDash val="sysDot"/>
                      <a:round/>
                      <a:headEnd type="none" w="med" len="med"/>
                      <a:tailEnd type="none" w="med" len="med"/>
                    </a:lnL>
                    <a:lnR w="19050" cap="flat" cmpd="sng" algn="ctr">
                      <a:solidFill>
                        <a:schemeClr val="bg1">
                          <a:lumMod val="75000"/>
                        </a:schemeClr>
                      </a:solidFill>
                      <a:prstDash val="sysDot"/>
                      <a:round/>
                      <a:headEnd type="none" w="med" len="med"/>
                      <a:tailEnd type="none" w="med" len="med"/>
                    </a:lnR>
                    <a:lnT w="19050" cap="flat" cmpd="sng" algn="ctr">
                      <a:solidFill>
                        <a:schemeClr val="bg1">
                          <a:lumMod val="75000"/>
                        </a:schemeClr>
                      </a:solidFill>
                      <a:prstDash val="sysDot"/>
                      <a:round/>
                      <a:headEnd type="none" w="med" len="med"/>
                      <a:tailEnd type="none" w="med" len="med"/>
                    </a:lnT>
                    <a:lnB w="19050" cap="flat" cmpd="sng" algn="ctr">
                      <a:solidFill>
                        <a:schemeClr val="bg1">
                          <a:lumMod val="75000"/>
                        </a:schemeClr>
                      </a:solidFill>
                      <a:prstDash val="sysDot"/>
                      <a:round/>
                      <a:headEnd type="none" w="med" len="med"/>
                      <a:tailEnd type="none" w="med" len="med"/>
                    </a:lnB>
                    <a:solidFill>
                      <a:srgbClr val="F26B73"/>
                    </a:solidFill>
                  </a:tcPr>
                </a:tc>
                <a:tc>
                  <a:txBody>
                    <a:bodyPr/>
                    <a:lstStyle/>
                    <a:p>
                      <a:pPr algn="l" fontAlgn="b"/>
                      <a:endParaRPr lang="en-US" sz="800" b="0" i="0" u="none" strike="noStrike" dirty="0">
                        <a:solidFill>
                          <a:srgbClr val="000000"/>
                        </a:solidFill>
                        <a:effectLst/>
                        <a:latin typeface="Arial" panose="020B0604020202020204" pitchFamily="34" charset="0"/>
                        <a:cs typeface="Arial" panose="020B0604020202020204" pitchFamily="34" charset="0"/>
                      </a:endParaRPr>
                    </a:p>
                  </a:txBody>
                  <a:tcPr marL="0" marR="0" marT="0" marB="0" anchor="b">
                    <a:lnL w="19050" cap="flat" cmpd="sng" algn="ctr">
                      <a:solidFill>
                        <a:schemeClr val="bg1">
                          <a:lumMod val="75000"/>
                        </a:schemeClr>
                      </a:solidFill>
                      <a:prstDash val="sysDot"/>
                      <a:round/>
                      <a:headEnd type="none" w="med" len="med"/>
                      <a:tailEnd type="none" w="med" len="med"/>
                    </a:lnL>
                    <a:lnR w="19050" cap="flat" cmpd="sng" algn="ctr">
                      <a:solidFill>
                        <a:schemeClr val="bg1">
                          <a:lumMod val="75000"/>
                        </a:schemeClr>
                      </a:solidFill>
                      <a:prstDash val="sysDot"/>
                      <a:round/>
                      <a:headEnd type="none" w="med" len="med"/>
                      <a:tailEnd type="none" w="med" len="med"/>
                    </a:lnR>
                    <a:lnT w="19050" cap="flat" cmpd="sng" algn="ctr">
                      <a:solidFill>
                        <a:schemeClr val="bg1">
                          <a:lumMod val="75000"/>
                        </a:schemeClr>
                      </a:solidFill>
                      <a:prstDash val="sysDot"/>
                      <a:round/>
                      <a:headEnd type="none" w="med" len="med"/>
                      <a:tailEnd type="none" w="med" len="med"/>
                    </a:lnT>
                    <a:lnB w="19050" cap="flat" cmpd="sng" algn="ctr">
                      <a:solidFill>
                        <a:schemeClr val="bg1">
                          <a:lumMod val="75000"/>
                        </a:schemeClr>
                      </a:solidFill>
                      <a:prstDash val="sysDot"/>
                      <a:round/>
                      <a:headEnd type="none" w="med" len="med"/>
                      <a:tailEnd type="none" w="med" len="med"/>
                    </a:lnB>
                    <a:solidFill>
                      <a:srgbClr val="00A99A"/>
                    </a:solidFill>
                  </a:tcPr>
                </a:tc>
                <a:extLst>
                  <a:ext uri="{0D108BD9-81ED-4DB2-BD59-A6C34878D82A}">
                    <a16:rowId xmlns:a16="http://schemas.microsoft.com/office/drawing/2014/main" val="960141946"/>
                  </a:ext>
                </a:extLst>
              </a:tr>
              <a:tr h="193489">
                <a:tc>
                  <a:txBody>
                    <a:bodyPr/>
                    <a:lstStyle/>
                    <a:p>
                      <a:pPr algn="l" fontAlgn="b"/>
                      <a:r>
                        <a:rPr lang="en-US" sz="1100" b="1" i="0" u="none" strike="noStrike" dirty="0">
                          <a:solidFill>
                            <a:srgbClr val="000000"/>
                          </a:solidFill>
                          <a:effectLst/>
                          <a:latin typeface="Arial" panose="020B0604020202020204" pitchFamily="34" charset="0"/>
                          <a:cs typeface="Arial" panose="020B0604020202020204" pitchFamily="34" charset="0"/>
                        </a:rPr>
                        <a:t>  Thailand (2018)</a:t>
                      </a:r>
                    </a:p>
                  </a:txBody>
                  <a:tcPr marL="0" marR="0" marT="0" marB="0" anchor="ctr">
                    <a:lnL w="12700" cap="flat" cmpd="sng" algn="ctr">
                      <a:solidFill>
                        <a:srgbClr val="00A9A4"/>
                      </a:solidFill>
                      <a:prstDash val="solid"/>
                      <a:round/>
                      <a:headEnd type="none" w="med" len="med"/>
                      <a:tailEnd type="none" w="med" len="med"/>
                    </a:lnL>
                    <a:lnR w="12700" cap="flat" cmpd="sng" algn="ctr">
                      <a:solidFill>
                        <a:srgbClr val="00A9A4"/>
                      </a:solidFill>
                      <a:prstDash val="solid"/>
                      <a:round/>
                      <a:headEnd type="none" w="med" len="med"/>
                      <a:tailEnd type="none" w="med" len="med"/>
                    </a:lnR>
                    <a:lnT w="12700" cap="flat" cmpd="sng" algn="ctr">
                      <a:solidFill>
                        <a:srgbClr val="00A9A4"/>
                      </a:solidFill>
                      <a:prstDash val="solid"/>
                      <a:round/>
                      <a:headEnd type="none" w="med" len="med"/>
                      <a:tailEnd type="none" w="med" len="med"/>
                    </a:lnT>
                    <a:lnB w="12700" cap="flat" cmpd="sng" algn="ctr">
                      <a:solidFill>
                        <a:srgbClr val="00A9A4"/>
                      </a:solidFill>
                      <a:prstDash val="solid"/>
                      <a:round/>
                      <a:headEnd type="none" w="med" len="med"/>
                      <a:tailEnd type="none" w="med" len="med"/>
                    </a:lnB>
                  </a:tcPr>
                </a:tc>
                <a:tc>
                  <a:txBody>
                    <a:bodyPr/>
                    <a:lstStyle/>
                    <a:p>
                      <a:pPr algn="l" fontAlgn="b"/>
                      <a:endParaRPr lang="en-US" sz="800" b="0" i="0" u="none" strike="noStrike" dirty="0">
                        <a:solidFill>
                          <a:srgbClr val="000000"/>
                        </a:solidFill>
                        <a:effectLst/>
                        <a:latin typeface="Arial" panose="020B0604020202020204" pitchFamily="34" charset="0"/>
                        <a:cs typeface="Arial" panose="020B0604020202020204" pitchFamily="34" charset="0"/>
                      </a:endParaRPr>
                    </a:p>
                  </a:txBody>
                  <a:tcPr marL="0" marR="0" marT="0" marB="0" anchor="b">
                    <a:lnL w="12700" cap="flat" cmpd="sng" algn="ctr">
                      <a:solidFill>
                        <a:srgbClr val="00A9A4"/>
                      </a:solidFill>
                      <a:prstDash val="solid"/>
                      <a:round/>
                      <a:headEnd type="none" w="med" len="med"/>
                      <a:tailEnd type="none" w="med" len="med"/>
                    </a:lnL>
                    <a:lnR w="19050" cap="flat" cmpd="sng" algn="ctr">
                      <a:solidFill>
                        <a:schemeClr val="bg1">
                          <a:lumMod val="75000"/>
                        </a:schemeClr>
                      </a:solidFill>
                      <a:prstDash val="sysDot"/>
                      <a:round/>
                      <a:headEnd type="none" w="med" len="med"/>
                      <a:tailEnd type="none" w="med" len="med"/>
                    </a:lnR>
                    <a:lnT w="19050" cap="flat" cmpd="sng" algn="ctr">
                      <a:solidFill>
                        <a:schemeClr val="bg1">
                          <a:lumMod val="75000"/>
                        </a:schemeClr>
                      </a:solidFill>
                      <a:prstDash val="sysDot"/>
                      <a:round/>
                      <a:headEnd type="none" w="med" len="med"/>
                      <a:tailEnd type="none" w="med" len="med"/>
                    </a:lnT>
                    <a:lnB w="19050" cap="flat" cmpd="sng" algn="ctr">
                      <a:solidFill>
                        <a:schemeClr val="bg1">
                          <a:lumMod val="75000"/>
                        </a:schemeClr>
                      </a:solidFill>
                      <a:prstDash val="sysDot"/>
                      <a:round/>
                      <a:headEnd type="none" w="med" len="med"/>
                      <a:tailEnd type="none" w="med" len="med"/>
                    </a:lnB>
                    <a:solidFill>
                      <a:srgbClr val="B6AEA7"/>
                    </a:solidFill>
                  </a:tcPr>
                </a:tc>
                <a:tc>
                  <a:txBody>
                    <a:bodyPr/>
                    <a:lstStyle/>
                    <a:p>
                      <a:pPr algn="l" fontAlgn="b"/>
                      <a:endParaRPr lang="en-US" sz="800" b="0" i="0" u="none" strike="noStrike" dirty="0">
                        <a:solidFill>
                          <a:srgbClr val="000000"/>
                        </a:solidFill>
                        <a:effectLst/>
                        <a:latin typeface="Arial" panose="020B0604020202020204" pitchFamily="34" charset="0"/>
                        <a:cs typeface="Arial" panose="020B0604020202020204" pitchFamily="34" charset="0"/>
                      </a:endParaRPr>
                    </a:p>
                  </a:txBody>
                  <a:tcPr marL="0" marR="0" marT="0" marB="0" anchor="b">
                    <a:lnL w="19050" cap="flat" cmpd="sng" algn="ctr">
                      <a:solidFill>
                        <a:schemeClr val="bg1">
                          <a:lumMod val="75000"/>
                        </a:schemeClr>
                      </a:solidFill>
                      <a:prstDash val="sysDot"/>
                      <a:round/>
                      <a:headEnd type="none" w="med" len="med"/>
                      <a:tailEnd type="none" w="med" len="med"/>
                    </a:lnL>
                    <a:lnR w="19050" cap="flat" cmpd="sng" algn="ctr">
                      <a:solidFill>
                        <a:schemeClr val="bg1">
                          <a:lumMod val="75000"/>
                        </a:schemeClr>
                      </a:solidFill>
                      <a:prstDash val="sysDot"/>
                      <a:round/>
                      <a:headEnd type="none" w="med" len="med"/>
                      <a:tailEnd type="none" w="med" len="med"/>
                    </a:lnR>
                    <a:lnT w="19050" cap="flat" cmpd="sng" algn="ctr">
                      <a:solidFill>
                        <a:schemeClr val="bg1">
                          <a:lumMod val="75000"/>
                        </a:schemeClr>
                      </a:solidFill>
                      <a:prstDash val="sysDot"/>
                      <a:round/>
                      <a:headEnd type="none" w="med" len="med"/>
                      <a:tailEnd type="none" w="med" len="med"/>
                    </a:lnT>
                    <a:lnB w="19050" cap="flat" cmpd="sng" algn="ctr">
                      <a:solidFill>
                        <a:schemeClr val="bg1">
                          <a:lumMod val="75000"/>
                        </a:schemeClr>
                      </a:solidFill>
                      <a:prstDash val="sysDot"/>
                      <a:round/>
                      <a:headEnd type="none" w="med" len="med"/>
                      <a:tailEnd type="none" w="med" len="med"/>
                    </a:lnB>
                    <a:solidFill>
                      <a:srgbClr val="B6AEA7"/>
                    </a:solidFill>
                  </a:tcPr>
                </a:tc>
                <a:tc>
                  <a:txBody>
                    <a:bodyPr/>
                    <a:lstStyle/>
                    <a:p>
                      <a:pPr algn="l" fontAlgn="b"/>
                      <a:endParaRPr lang="en-US" sz="800" b="0" i="0" u="none" strike="noStrike" dirty="0">
                        <a:solidFill>
                          <a:srgbClr val="000000"/>
                        </a:solidFill>
                        <a:effectLst/>
                        <a:latin typeface="Arial" panose="020B0604020202020204" pitchFamily="34" charset="0"/>
                        <a:cs typeface="Arial" panose="020B0604020202020204" pitchFamily="34" charset="0"/>
                      </a:endParaRPr>
                    </a:p>
                  </a:txBody>
                  <a:tcPr marL="0" marR="0" marT="0" marB="0" anchor="b">
                    <a:lnL w="19050" cap="flat" cmpd="sng" algn="ctr">
                      <a:solidFill>
                        <a:schemeClr val="bg1">
                          <a:lumMod val="75000"/>
                        </a:schemeClr>
                      </a:solidFill>
                      <a:prstDash val="sysDot"/>
                      <a:round/>
                      <a:headEnd type="none" w="med" len="med"/>
                      <a:tailEnd type="none" w="med" len="med"/>
                    </a:lnL>
                    <a:lnR w="19050" cap="flat" cmpd="sng" algn="ctr">
                      <a:solidFill>
                        <a:schemeClr val="bg1">
                          <a:lumMod val="75000"/>
                        </a:schemeClr>
                      </a:solidFill>
                      <a:prstDash val="sysDot"/>
                      <a:round/>
                      <a:headEnd type="none" w="med" len="med"/>
                      <a:tailEnd type="none" w="med" len="med"/>
                    </a:lnR>
                    <a:lnT w="19050" cap="flat" cmpd="sng" algn="ctr">
                      <a:solidFill>
                        <a:schemeClr val="bg1">
                          <a:lumMod val="75000"/>
                        </a:schemeClr>
                      </a:solidFill>
                      <a:prstDash val="sysDot"/>
                      <a:round/>
                      <a:headEnd type="none" w="med" len="med"/>
                      <a:tailEnd type="none" w="med" len="med"/>
                    </a:lnT>
                    <a:lnB w="19050" cap="flat" cmpd="sng" algn="ctr">
                      <a:solidFill>
                        <a:schemeClr val="bg1">
                          <a:lumMod val="75000"/>
                        </a:schemeClr>
                      </a:solidFill>
                      <a:prstDash val="sysDot"/>
                      <a:round/>
                      <a:headEnd type="none" w="med" len="med"/>
                      <a:tailEnd type="none" w="med" len="med"/>
                    </a:lnB>
                    <a:solidFill>
                      <a:srgbClr val="B6AEA7"/>
                    </a:solidFill>
                  </a:tcPr>
                </a:tc>
                <a:tc>
                  <a:txBody>
                    <a:bodyPr/>
                    <a:lstStyle/>
                    <a:p>
                      <a:pPr algn="l" fontAlgn="b"/>
                      <a:endParaRPr lang="en-US" sz="800" b="0" i="0" u="none" strike="noStrike" dirty="0">
                        <a:solidFill>
                          <a:srgbClr val="000000"/>
                        </a:solidFill>
                        <a:effectLst/>
                        <a:latin typeface="Arial" panose="020B0604020202020204" pitchFamily="34" charset="0"/>
                        <a:cs typeface="Arial" panose="020B0604020202020204" pitchFamily="34" charset="0"/>
                      </a:endParaRPr>
                    </a:p>
                  </a:txBody>
                  <a:tcPr marL="0" marR="0" marT="0" marB="0" anchor="b">
                    <a:lnL w="19050" cap="flat" cmpd="sng" algn="ctr">
                      <a:solidFill>
                        <a:schemeClr val="bg1">
                          <a:lumMod val="75000"/>
                        </a:schemeClr>
                      </a:solidFill>
                      <a:prstDash val="sysDot"/>
                      <a:round/>
                      <a:headEnd type="none" w="med" len="med"/>
                      <a:tailEnd type="none" w="med" len="med"/>
                    </a:lnL>
                    <a:lnR w="19050" cap="flat" cmpd="sng" algn="ctr">
                      <a:solidFill>
                        <a:schemeClr val="bg1">
                          <a:lumMod val="75000"/>
                        </a:schemeClr>
                      </a:solidFill>
                      <a:prstDash val="sysDot"/>
                      <a:round/>
                      <a:headEnd type="none" w="med" len="med"/>
                      <a:tailEnd type="none" w="med" len="med"/>
                    </a:lnR>
                    <a:lnT w="19050" cap="flat" cmpd="sng" algn="ctr">
                      <a:solidFill>
                        <a:schemeClr val="bg1">
                          <a:lumMod val="75000"/>
                        </a:schemeClr>
                      </a:solidFill>
                      <a:prstDash val="sysDot"/>
                      <a:round/>
                      <a:headEnd type="none" w="med" len="med"/>
                      <a:tailEnd type="none" w="med" len="med"/>
                    </a:lnT>
                    <a:lnB w="19050" cap="flat" cmpd="sng" algn="ctr">
                      <a:solidFill>
                        <a:schemeClr val="bg1">
                          <a:lumMod val="75000"/>
                        </a:schemeClr>
                      </a:solidFill>
                      <a:prstDash val="sysDot"/>
                      <a:round/>
                      <a:headEnd type="none" w="med" len="med"/>
                      <a:tailEnd type="none" w="med" len="med"/>
                    </a:lnB>
                    <a:solidFill>
                      <a:srgbClr val="00A99A"/>
                    </a:solidFill>
                  </a:tcPr>
                </a:tc>
                <a:extLst>
                  <a:ext uri="{0D108BD9-81ED-4DB2-BD59-A6C34878D82A}">
                    <a16:rowId xmlns:a16="http://schemas.microsoft.com/office/drawing/2014/main" val="1161652526"/>
                  </a:ext>
                </a:extLst>
              </a:tr>
              <a:tr h="193489">
                <a:tc>
                  <a:txBody>
                    <a:bodyPr/>
                    <a:lstStyle/>
                    <a:p>
                      <a:pPr algn="l" fontAlgn="b"/>
                      <a:r>
                        <a:rPr lang="en-US" sz="1100" b="1" i="0" u="none" strike="noStrike" dirty="0">
                          <a:solidFill>
                            <a:srgbClr val="000000"/>
                          </a:solidFill>
                          <a:effectLst/>
                          <a:latin typeface="Arial" panose="020B0604020202020204" pitchFamily="34" charset="0"/>
                          <a:cs typeface="Arial" panose="020B0604020202020204" pitchFamily="34" charset="0"/>
                        </a:rPr>
                        <a:t>  Viet Nam (Jan 2014, 2019)***</a:t>
                      </a:r>
                    </a:p>
                  </a:txBody>
                  <a:tcPr marL="0" marR="0" marT="0" marB="0" anchor="ctr">
                    <a:lnL w="12700" cap="flat" cmpd="sng" algn="ctr">
                      <a:solidFill>
                        <a:srgbClr val="00A9A4"/>
                      </a:solidFill>
                      <a:prstDash val="solid"/>
                      <a:round/>
                      <a:headEnd type="none" w="med" len="med"/>
                      <a:tailEnd type="none" w="med" len="med"/>
                    </a:lnL>
                    <a:lnR w="12700" cap="flat" cmpd="sng" algn="ctr">
                      <a:solidFill>
                        <a:srgbClr val="00A9A4"/>
                      </a:solidFill>
                      <a:prstDash val="solid"/>
                      <a:round/>
                      <a:headEnd type="none" w="med" len="med"/>
                      <a:tailEnd type="none" w="med" len="med"/>
                    </a:lnR>
                    <a:lnT w="12700" cap="flat" cmpd="sng" algn="ctr">
                      <a:solidFill>
                        <a:srgbClr val="00A9A4"/>
                      </a:solidFill>
                      <a:prstDash val="solid"/>
                      <a:round/>
                      <a:headEnd type="none" w="med" len="med"/>
                      <a:tailEnd type="none" w="med" len="med"/>
                    </a:lnT>
                    <a:lnB w="12700" cap="flat" cmpd="sng" algn="ctr">
                      <a:solidFill>
                        <a:srgbClr val="00A9A4"/>
                      </a:solidFill>
                      <a:prstDash val="solid"/>
                      <a:round/>
                      <a:headEnd type="none" w="med" len="med"/>
                      <a:tailEnd type="none" w="med" len="med"/>
                    </a:lnB>
                  </a:tcPr>
                </a:tc>
                <a:tc>
                  <a:txBody>
                    <a:bodyPr/>
                    <a:lstStyle/>
                    <a:p>
                      <a:pPr algn="l" fontAlgn="b"/>
                      <a:endParaRPr lang="en-US" sz="800" b="0" i="0" u="none" strike="noStrike" dirty="0">
                        <a:solidFill>
                          <a:srgbClr val="000000"/>
                        </a:solidFill>
                        <a:effectLst/>
                        <a:latin typeface="Arial" panose="020B0604020202020204" pitchFamily="34" charset="0"/>
                        <a:cs typeface="Arial" panose="020B0604020202020204" pitchFamily="34" charset="0"/>
                      </a:endParaRPr>
                    </a:p>
                  </a:txBody>
                  <a:tcPr marL="0" marR="0" marT="0" marB="0" anchor="b">
                    <a:lnL w="12700" cap="flat" cmpd="sng" algn="ctr">
                      <a:solidFill>
                        <a:srgbClr val="00A9A4"/>
                      </a:solidFill>
                      <a:prstDash val="solid"/>
                      <a:round/>
                      <a:headEnd type="none" w="med" len="med"/>
                      <a:tailEnd type="none" w="med" len="med"/>
                    </a:lnL>
                    <a:lnR w="19050" cap="flat" cmpd="sng" algn="ctr">
                      <a:solidFill>
                        <a:schemeClr val="bg1">
                          <a:lumMod val="75000"/>
                        </a:schemeClr>
                      </a:solidFill>
                      <a:prstDash val="sysDot"/>
                      <a:round/>
                      <a:headEnd type="none" w="med" len="med"/>
                      <a:tailEnd type="none" w="med" len="med"/>
                    </a:lnR>
                    <a:lnT w="19050" cap="flat" cmpd="sng" algn="ctr">
                      <a:solidFill>
                        <a:schemeClr val="bg1">
                          <a:lumMod val="75000"/>
                        </a:schemeClr>
                      </a:solidFill>
                      <a:prstDash val="sysDot"/>
                      <a:round/>
                      <a:headEnd type="none" w="med" len="med"/>
                      <a:tailEnd type="none" w="med" len="med"/>
                    </a:lnT>
                    <a:lnB w="12700" cap="flat" cmpd="sng" algn="ctr">
                      <a:solidFill>
                        <a:srgbClr val="00A9A4"/>
                      </a:solidFill>
                      <a:prstDash val="solid"/>
                      <a:round/>
                      <a:headEnd type="none" w="med" len="med"/>
                      <a:tailEnd type="none" w="med" len="med"/>
                    </a:lnB>
                    <a:solidFill>
                      <a:srgbClr val="00A99A"/>
                    </a:solidFill>
                  </a:tcPr>
                </a:tc>
                <a:tc>
                  <a:txBody>
                    <a:bodyPr/>
                    <a:lstStyle/>
                    <a:p>
                      <a:pPr algn="l" fontAlgn="b"/>
                      <a:endParaRPr lang="en-US" sz="800" b="0" i="0" u="none" strike="noStrike" dirty="0">
                        <a:solidFill>
                          <a:srgbClr val="000000"/>
                        </a:solidFill>
                        <a:effectLst/>
                        <a:latin typeface="Arial" panose="020B0604020202020204" pitchFamily="34" charset="0"/>
                        <a:cs typeface="Arial" panose="020B0604020202020204" pitchFamily="34" charset="0"/>
                      </a:endParaRPr>
                    </a:p>
                  </a:txBody>
                  <a:tcPr marL="0" marR="0" marT="0" marB="0" anchor="b">
                    <a:lnL w="19050" cap="flat" cmpd="sng" algn="ctr">
                      <a:solidFill>
                        <a:schemeClr val="bg1">
                          <a:lumMod val="75000"/>
                        </a:schemeClr>
                      </a:solidFill>
                      <a:prstDash val="sysDot"/>
                      <a:round/>
                      <a:headEnd type="none" w="med" len="med"/>
                      <a:tailEnd type="none" w="med" len="med"/>
                    </a:lnL>
                    <a:lnR w="19050" cap="flat" cmpd="sng" algn="ctr">
                      <a:solidFill>
                        <a:schemeClr val="bg1">
                          <a:lumMod val="75000"/>
                        </a:schemeClr>
                      </a:solidFill>
                      <a:prstDash val="sysDot"/>
                      <a:round/>
                      <a:headEnd type="none" w="med" len="med"/>
                      <a:tailEnd type="none" w="med" len="med"/>
                    </a:lnR>
                    <a:lnT w="19050" cap="flat" cmpd="sng" algn="ctr">
                      <a:solidFill>
                        <a:schemeClr val="bg1">
                          <a:lumMod val="75000"/>
                        </a:schemeClr>
                      </a:solidFill>
                      <a:prstDash val="sysDot"/>
                      <a:round/>
                      <a:headEnd type="none" w="med" len="med"/>
                      <a:tailEnd type="none" w="med" len="med"/>
                    </a:lnT>
                    <a:lnB w="12700" cap="flat" cmpd="sng" algn="ctr">
                      <a:solidFill>
                        <a:srgbClr val="00A9A4"/>
                      </a:solidFill>
                      <a:prstDash val="solid"/>
                      <a:round/>
                      <a:headEnd type="none" w="med" len="med"/>
                      <a:tailEnd type="none" w="med" len="med"/>
                    </a:lnB>
                    <a:solidFill>
                      <a:srgbClr val="B6AEA7"/>
                    </a:solidFill>
                  </a:tcPr>
                </a:tc>
                <a:tc>
                  <a:txBody>
                    <a:bodyPr/>
                    <a:lstStyle/>
                    <a:p>
                      <a:pPr algn="l" fontAlgn="b"/>
                      <a:endParaRPr lang="en-US" sz="800" b="0" i="0" u="none" strike="noStrike" dirty="0">
                        <a:solidFill>
                          <a:srgbClr val="000000"/>
                        </a:solidFill>
                        <a:effectLst/>
                        <a:latin typeface="Arial" panose="020B0604020202020204" pitchFamily="34" charset="0"/>
                        <a:cs typeface="Arial" panose="020B0604020202020204" pitchFamily="34" charset="0"/>
                      </a:endParaRPr>
                    </a:p>
                  </a:txBody>
                  <a:tcPr marL="0" marR="0" marT="0" marB="0" anchor="b">
                    <a:lnL w="19050" cap="flat" cmpd="sng" algn="ctr">
                      <a:solidFill>
                        <a:schemeClr val="bg1">
                          <a:lumMod val="75000"/>
                        </a:schemeClr>
                      </a:solidFill>
                      <a:prstDash val="sysDot"/>
                      <a:round/>
                      <a:headEnd type="none" w="med" len="med"/>
                      <a:tailEnd type="none" w="med" len="med"/>
                    </a:lnL>
                    <a:lnR w="19050" cap="flat" cmpd="sng" algn="ctr">
                      <a:solidFill>
                        <a:schemeClr val="bg1">
                          <a:lumMod val="75000"/>
                        </a:schemeClr>
                      </a:solidFill>
                      <a:prstDash val="sysDot"/>
                      <a:round/>
                      <a:headEnd type="none" w="med" len="med"/>
                      <a:tailEnd type="none" w="med" len="med"/>
                    </a:lnR>
                    <a:lnT w="19050" cap="flat" cmpd="sng" algn="ctr">
                      <a:solidFill>
                        <a:schemeClr val="bg1">
                          <a:lumMod val="75000"/>
                        </a:schemeClr>
                      </a:solidFill>
                      <a:prstDash val="sysDot"/>
                      <a:round/>
                      <a:headEnd type="none" w="med" len="med"/>
                      <a:tailEnd type="none" w="med" len="med"/>
                    </a:lnT>
                    <a:lnB w="12700" cap="flat" cmpd="sng" algn="ctr">
                      <a:solidFill>
                        <a:srgbClr val="00A9A4"/>
                      </a:solidFill>
                      <a:prstDash val="solid"/>
                      <a:round/>
                      <a:headEnd type="none" w="med" len="med"/>
                      <a:tailEnd type="none" w="med" len="med"/>
                    </a:lnB>
                    <a:solidFill>
                      <a:srgbClr val="00A99A"/>
                    </a:solidFill>
                  </a:tcPr>
                </a:tc>
                <a:tc>
                  <a:txBody>
                    <a:bodyPr/>
                    <a:lstStyle/>
                    <a:p>
                      <a:pPr algn="l" fontAlgn="b"/>
                      <a:endParaRPr lang="en-US" sz="800" b="0" i="0" u="none" strike="noStrike" dirty="0">
                        <a:solidFill>
                          <a:srgbClr val="000000"/>
                        </a:solidFill>
                        <a:effectLst/>
                        <a:latin typeface="Arial" panose="020B0604020202020204" pitchFamily="34" charset="0"/>
                        <a:cs typeface="Arial" panose="020B0604020202020204" pitchFamily="34" charset="0"/>
                      </a:endParaRPr>
                    </a:p>
                  </a:txBody>
                  <a:tcPr marL="0" marR="0" marT="0" marB="0" anchor="b">
                    <a:lnL w="19050" cap="flat" cmpd="sng" algn="ctr">
                      <a:solidFill>
                        <a:schemeClr val="bg1">
                          <a:lumMod val="75000"/>
                        </a:schemeClr>
                      </a:solidFill>
                      <a:prstDash val="sysDot"/>
                      <a:round/>
                      <a:headEnd type="none" w="med" len="med"/>
                      <a:tailEnd type="none" w="med" len="med"/>
                    </a:lnL>
                    <a:lnR w="19050" cap="flat" cmpd="sng" algn="ctr">
                      <a:solidFill>
                        <a:schemeClr val="bg1">
                          <a:lumMod val="75000"/>
                        </a:schemeClr>
                      </a:solidFill>
                      <a:prstDash val="sysDot"/>
                      <a:round/>
                      <a:headEnd type="none" w="med" len="med"/>
                      <a:tailEnd type="none" w="med" len="med"/>
                    </a:lnR>
                    <a:lnT w="19050" cap="flat" cmpd="sng" algn="ctr">
                      <a:solidFill>
                        <a:schemeClr val="bg1">
                          <a:lumMod val="75000"/>
                        </a:schemeClr>
                      </a:solidFill>
                      <a:prstDash val="sysDot"/>
                      <a:round/>
                      <a:headEnd type="none" w="med" len="med"/>
                      <a:tailEnd type="none" w="med" len="med"/>
                    </a:lnT>
                    <a:lnB w="12700" cap="flat" cmpd="sng" algn="ctr">
                      <a:solidFill>
                        <a:srgbClr val="00A9A4"/>
                      </a:solidFill>
                      <a:prstDash val="solid"/>
                      <a:round/>
                      <a:headEnd type="none" w="med" len="med"/>
                      <a:tailEnd type="none" w="med" len="med"/>
                    </a:lnB>
                    <a:solidFill>
                      <a:srgbClr val="F26B73"/>
                    </a:solidFill>
                  </a:tcPr>
                </a:tc>
                <a:extLst>
                  <a:ext uri="{0D108BD9-81ED-4DB2-BD59-A6C34878D82A}">
                    <a16:rowId xmlns:a16="http://schemas.microsoft.com/office/drawing/2014/main" val="104896956"/>
                  </a:ext>
                </a:extLst>
              </a:tr>
            </a:tbl>
          </a:graphicData>
        </a:graphic>
      </p:graphicFrame>
      <p:sp>
        <p:nvSpPr>
          <p:cNvPr id="4" name="TextBox 3">
            <a:extLst>
              <a:ext uri="{FF2B5EF4-FFF2-40B4-BE49-F238E27FC236}">
                <a16:creationId xmlns:a16="http://schemas.microsoft.com/office/drawing/2014/main" id="{AFBFBF6E-E553-4A18-A1E6-145CB0E9B016}"/>
              </a:ext>
            </a:extLst>
          </p:cNvPr>
          <p:cNvSpPr txBox="1"/>
          <p:nvPr/>
        </p:nvSpPr>
        <p:spPr>
          <a:xfrm>
            <a:off x="9894485" y="4301171"/>
            <a:ext cx="2272348" cy="707886"/>
          </a:xfrm>
          <a:prstGeom prst="rect">
            <a:avLst/>
          </a:prstGeom>
          <a:noFill/>
          <a:ln w="12700">
            <a:solidFill>
              <a:srgbClr val="92D050"/>
            </a:solidFill>
            <a:prstDash val="sysDot"/>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 b="1" i="0" u="none" strike="noStrike" kern="1200" cap="none" spc="0" normalizeH="0" baseline="0" noProof="0" dirty="0">
                <a:ln>
                  <a:noFill/>
                </a:ln>
                <a:solidFill>
                  <a:prstClr val="black"/>
                </a:solidFill>
                <a:effectLst/>
                <a:uLnTx/>
                <a:uFillTx/>
                <a:latin typeface="Arial Nova" panose="020B0504020202020204" pitchFamily="34" charset="0"/>
                <a:ea typeface="+mn-ea"/>
                <a:cs typeface="+mn-cs"/>
              </a:rPr>
              <a:t>Note:</a:t>
            </a:r>
            <a:r>
              <a:rPr kumimoji="0" lang="en-US" sz="800" b="0" i="0" u="none" strike="noStrike" kern="1200" cap="none" spc="0" normalizeH="0" baseline="0" noProof="0" dirty="0">
                <a:ln>
                  <a:noFill/>
                </a:ln>
                <a:solidFill>
                  <a:prstClr val="black"/>
                </a:solidFill>
                <a:effectLst/>
                <a:uLnTx/>
                <a:uFillTx/>
                <a:latin typeface="Arial Nova" panose="020B0504020202020204" pitchFamily="34" charset="0"/>
                <a:ea typeface="+mn-ea"/>
                <a:cs typeface="+mn-cs"/>
              </a:rPr>
              <a:t> Asterisks refer to HIV testing and counseling services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prstClr val="black"/>
                </a:solidFill>
                <a:effectLst/>
                <a:uLnTx/>
                <a:uFillTx/>
                <a:latin typeface="Arial Nova" panose="020B0504020202020204" pitchFamily="34" charset="0"/>
                <a:ea typeface="+mn-ea"/>
                <a:cs typeface="+mn-cs"/>
              </a:rPr>
              <a:t>*for adolescents younger than 18 years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prstClr val="black"/>
                </a:solidFill>
                <a:effectLst/>
                <a:uLnTx/>
                <a:uFillTx/>
                <a:latin typeface="Arial Nova" panose="020B0504020202020204" pitchFamily="34" charset="0"/>
                <a:ea typeface="+mn-ea"/>
                <a:cs typeface="+mn-cs"/>
              </a:rPr>
              <a:t>**for adolescents younger than 14 years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prstClr val="black"/>
                </a:solidFill>
                <a:effectLst/>
                <a:uLnTx/>
                <a:uFillTx/>
                <a:latin typeface="Arial Nova" panose="020B0504020202020204" pitchFamily="34" charset="0"/>
                <a:ea typeface="+mn-ea"/>
                <a:cs typeface="+mn-cs"/>
              </a:rPr>
              <a:t>*** for adolescents younger than 16 years</a:t>
            </a:r>
          </a:p>
        </p:txBody>
      </p:sp>
    </p:spTree>
    <p:extLst>
      <p:ext uri="{BB962C8B-B14F-4D97-AF65-F5344CB8AC3E}">
        <p14:creationId xmlns:p14="http://schemas.microsoft.com/office/powerpoint/2010/main" val="392096058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pPr>
              <a:defRPr/>
            </a:pPr>
            <a:fld id="{13002DFD-77AD-4E5C-9475-4B0F53ADDB0A}" type="slidenum">
              <a:rPr lang="th-TH" smtClean="0">
                <a:solidFill>
                  <a:prstClr val="black">
                    <a:tint val="75000"/>
                  </a:prstClr>
                </a:solidFill>
              </a:rPr>
              <a:pPr>
                <a:defRPr/>
              </a:pPr>
              <a:t>21</a:t>
            </a:fld>
            <a:endParaRPr lang="th-TH" dirty="0">
              <a:solidFill>
                <a:prstClr val="black">
                  <a:tint val="75000"/>
                </a:prstClr>
              </a:solidFill>
            </a:endParaRPr>
          </a:p>
        </p:txBody>
      </p:sp>
      <p:sp>
        <p:nvSpPr>
          <p:cNvPr id="84995" name="Rectangle 2"/>
          <p:cNvSpPr txBox="1">
            <a:spLocks noChangeArrowheads="1"/>
          </p:cNvSpPr>
          <p:nvPr/>
        </p:nvSpPr>
        <p:spPr bwMode="auto">
          <a:xfrm>
            <a:off x="1981200" y="1812925"/>
            <a:ext cx="8229600" cy="449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sz="2800">
                <a:solidFill>
                  <a:schemeClr val="tx1"/>
                </a:solidFill>
                <a:latin typeface="Arial" charset="0"/>
                <a:cs typeface="Cordia New" pitchFamily="34" charset="-34"/>
              </a:defRPr>
            </a:lvl1pPr>
            <a:lvl2pPr marL="742950" indent="-285750" eaLnBrk="0" hangingPunct="0">
              <a:defRPr sz="2800">
                <a:solidFill>
                  <a:schemeClr val="tx1"/>
                </a:solidFill>
                <a:latin typeface="Arial" charset="0"/>
                <a:cs typeface="Cordia New" pitchFamily="34" charset="-34"/>
              </a:defRPr>
            </a:lvl2pPr>
            <a:lvl3pPr marL="1143000" indent="-228600" eaLnBrk="0" hangingPunct="0">
              <a:defRPr sz="2800">
                <a:solidFill>
                  <a:schemeClr val="tx1"/>
                </a:solidFill>
                <a:latin typeface="Arial" charset="0"/>
                <a:cs typeface="Cordia New" pitchFamily="34" charset="-34"/>
              </a:defRPr>
            </a:lvl3pPr>
            <a:lvl4pPr marL="1600200" indent="-228600" eaLnBrk="0" hangingPunct="0">
              <a:defRPr sz="2800">
                <a:solidFill>
                  <a:schemeClr val="tx1"/>
                </a:solidFill>
                <a:latin typeface="Arial" charset="0"/>
                <a:cs typeface="Cordia New" pitchFamily="34" charset="-34"/>
              </a:defRPr>
            </a:lvl4pPr>
            <a:lvl5pPr marL="2057400" indent="-228600" eaLnBrk="0" hangingPunct="0">
              <a:defRPr sz="2800">
                <a:solidFill>
                  <a:schemeClr val="tx1"/>
                </a:solidFill>
                <a:latin typeface="Arial" charset="0"/>
                <a:cs typeface="Cordia New" pitchFamily="34" charset="-34"/>
              </a:defRPr>
            </a:lvl5pPr>
            <a:lvl6pPr marL="2514600" indent="-228600" eaLnBrk="0" fontAlgn="base" hangingPunct="0">
              <a:spcBef>
                <a:spcPct val="0"/>
              </a:spcBef>
              <a:spcAft>
                <a:spcPct val="0"/>
              </a:spcAft>
              <a:defRPr sz="2800">
                <a:solidFill>
                  <a:schemeClr val="tx1"/>
                </a:solidFill>
                <a:latin typeface="Arial" charset="0"/>
                <a:cs typeface="Cordia New" pitchFamily="34" charset="-34"/>
              </a:defRPr>
            </a:lvl6pPr>
            <a:lvl7pPr marL="2971800" indent="-228600" eaLnBrk="0" fontAlgn="base" hangingPunct="0">
              <a:spcBef>
                <a:spcPct val="0"/>
              </a:spcBef>
              <a:spcAft>
                <a:spcPct val="0"/>
              </a:spcAft>
              <a:defRPr sz="2800">
                <a:solidFill>
                  <a:schemeClr val="tx1"/>
                </a:solidFill>
                <a:latin typeface="Arial" charset="0"/>
                <a:cs typeface="Cordia New" pitchFamily="34" charset="-34"/>
              </a:defRPr>
            </a:lvl7pPr>
            <a:lvl8pPr marL="3429000" indent="-228600" eaLnBrk="0" fontAlgn="base" hangingPunct="0">
              <a:spcBef>
                <a:spcPct val="0"/>
              </a:spcBef>
              <a:spcAft>
                <a:spcPct val="0"/>
              </a:spcAft>
              <a:defRPr sz="2800">
                <a:solidFill>
                  <a:schemeClr val="tx1"/>
                </a:solidFill>
                <a:latin typeface="Arial" charset="0"/>
                <a:cs typeface="Cordia New" pitchFamily="34" charset="-34"/>
              </a:defRPr>
            </a:lvl8pPr>
            <a:lvl9pPr marL="3886200" indent="-228600" eaLnBrk="0" fontAlgn="base" hangingPunct="0">
              <a:spcBef>
                <a:spcPct val="0"/>
              </a:spcBef>
              <a:spcAft>
                <a:spcPct val="0"/>
              </a:spcAft>
              <a:defRPr sz="2800">
                <a:solidFill>
                  <a:schemeClr val="tx1"/>
                </a:solidFill>
                <a:latin typeface="Arial" charset="0"/>
                <a:cs typeface="Cordia New" pitchFamily="34" charset="-34"/>
              </a:defRPr>
            </a:lvl9pPr>
          </a:lstStyle>
          <a:p>
            <a:pPr algn="ctr" eaLnBrk="1" hangingPunct="1">
              <a:spcBef>
                <a:spcPct val="20000"/>
              </a:spcBef>
            </a:pPr>
            <a:r>
              <a:rPr lang="en-US" sz="4400">
                <a:solidFill>
                  <a:srgbClr val="C00000"/>
                </a:solidFill>
              </a:rPr>
              <a:t>THANK YOU</a:t>
            </a:r>
          </a:p>
          <a:p>
            <a:pPr algn="ctr" eaLnBrk="1" hangingPunct="1">
              <a:spcBef>
                <a:spcPct val="20000"/>
              </a:spcBef>
            </a:pPr>
            <a:endParaRPr lang="en-US" sz="3200">
              <a:solidFill>
                <a:srgbClr val="C00000"/>
              </a:solidFill>
            </a:endParaRPr>
          </a:p>
          <a:p>
            <a:pPr algn="ctr" eaLnBrk="1" hangingPunct="1">
              <a:spcBef>
                <a:spcPct val="20000"/>
              </a:spcBef>
            </a:pPr>
            <a:r>
              <a:rPr lang="en-US" sz="3200">
                <a:solidFill>
                  <a:srgbClr val="C00000"/>
                </a:solidFill>
              </a:rPr>
              <a:t>slides compiled by </a:t>
            </a:r>
            <a:r>
              <a:rPr lang="en-US" sz="3200" u="sng">
                <a:solidFill>
                  <a:srgbClr val="C00000"/>
                </a:solidFill>
                <a:hlinkClick r:id="rId2"/>
              </a:rPr>
              <a:t>www.aidsdatahub.org</a:t>
            </a:r>
            <a:endParaRPr lang="en-US" sz="3200" u="sng">
              <a:solidFill>
                <a:srgbClr val="C00000"/>
              </a:solidFill>
            </a:endParaRPr>
          </a:p>
          <a:p>
            <a:pPr algn="ctr" eaLnBrk="1" hangingPunct="1">
              <a:spcBef>
                <a:spcPct val="20000"/>
              </a:spcBef>
            </a:pPr>
            <a:endParaRPr lang="en-US" sz="1000" u="sng">
              <a:solidFill>
                <a:srgbClr val="C00000"/>
              </a:solidFill>
            </a:endParaRPr>
          </a:p>
          <a:p>
            <a:pPr algn="ctr" eaLnBrk="1" hangingPunct="1">
              <a:spcBef>
                <a:spcPct val="20000"/>
              </a:spcBef>
            </a:pPr>
            <a:endParaRPr lang="en-US" sz="1000" i="1">
              <a:solidFill>
                <a:srgbClr val="C00000"/>
              </a:solidFill>
            </a:endParaRPr>
          </a:p>
          <a:p>
            <a:pPr algn="ctr" eaLnBrk="1" hangingPunct="1">
              <a:spcBef>
                <a:spcPct val="20000"/>
              </a:spcBef>
            </a:pPr>
            <a:endParaRPr lang="en-US" sz="1000" i="1">
              <a:solidFill>
                <a:srgbClr val="C00000"/>
              </a:solidFill>
            </a:endParaRPr>
          </a:p>
          <a:p>
            <a:pPr algn="ctr" eaLnBrk="1" hangingPunct="1">
              <a:spcBef>
                <a:spcPct val="20000"/>
              </a:spcBef>
            </a:pPr>
            <a:endParaRPr lang="en-US" sz="1000" i="1">
              <a:solidFill>
                <a:srgbClr val="C00000"/>
              </a:solidFill>
            </a:endParaRPr>
          </a:p>
          <a:p>
            <a:pPr algn="ctr" eaLnBrk="1" hangingPunct="1">
              <a:spcBef>
                <a:spcPct val="20000"/>
              </a:spcBef>
            </a:pPr>
            <a:endParaRPr lang="en-US" sz="1000" i="1">
              <a:solidFill>
                <a:srgbClr val="C00000"/>
              </a:solidFill>
            </a:endParaRPr>
          </a:p>
          <a:p>
            <a:pPr algn="ctr" eaLnBrk="1" hangingPunct="1">
              <a:spcBef>
                <a:spcPct val="20000"/>
              </a:spcBef>
            </a:pPr>
            <a:endParaRPr lang="en-US" sz="1000" i="1">
              <a:solidFill>
                <a:srgbClr val="C00000"/>
              </a:solidFill>
            </a:endParaRPr>
          </a:p>
          <a:p>
            <a:pPr algn="ctr" eaLnBrk="1" hangingPunct="1">
              <a:spcBef>
                <a:spcPct val="20000"/>
              </a:spcBef>
            </a:pPr>
            <a:r>
              <a:rPr lang="en-US" sz="1600" i="1">
                <a:solidFill>
                  <a:srgbClr val="C00000"/>
                </a:solidFill>
              </a:rPr>
              <a:t>Data shown in this slide set  are comprehensive to the extent they are available from country reports. Please inform us if you know of sources where more recent data can be used.</a:t>
            </a:r>
          </a:p>
          <a:p>
            <a:pPr algn="ctr" eaLnBrk="1" hangingPunct="1">
              <a:spcBef>
                <a:spcPct val="20000"/>
              </a:spcBef>
            </a:pPr>
            <a:r>
              <a:rPr lang="en-US" sz="1600" i="1">
                <a:solidFill>
                  <a:srgbClr val="C00000"/>
                </a:solidFill>
              </a:rPr>
              <a:t>Please acknowledge </a:t>
            </a:r>
            <a:r>
              <a:rPr lang="en-US" sz="1600" i="1">
                <a:solidFill>
                  <a:srgbClr val="C00000"/>
                </a:solidFill>
                <a:hlinkClick r:id="rId2"/>
              </a:rPr>
              <a:t>www.aidsdatahub.org</a:t>
            </a:r>
            <a:r>
              <a:rPr lang="en-US" sz="1600" i="1">
                <a:solidFill>
                  <a:srgbClr val="C00000"/>
                </a:solidFill>
              </a:rPr>
              <a:t> if slides are lifted directly from this site</a:t>
            </a:r>
          </a:p>
          <a:p>
            <a:pPr algn="ctr" eaLnBrk="1" hangingPunct="1">
              <a:spcBef>
                <a:spcPct val="20000"/>
              </a:spcBef>
            </a:pPr>
            <a:endParaRPr lang="en-US" sz="1600">
              <a:solidFill>
                <a:srgbClr val="C00000"/>
              </a:solidFill>
            </a:endParaRPr>
          </a:p>
        </p:txBody>
      </p:sp>
    </p:spTree>
    <p:extLst>
      <p:ext uri="{BB962C8B-B14F-4D97-AF65-F5344CB8AC3E}">
        <p14:creationId xmlns:p14="http://schemas.microsoft.com/office/powerpoint/2010/main" val="284900117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HIV Prevalence and Epidemiology</a:t>
            </a:r>
            <a:br>
              <a:rPr lang="en-US" dirty="0"/>
            </a:br>
            <a:endParaRPr lang="en-US" dirty="0"/>
          </a:p>
        </p:txBody>
      </p:sp>
    </p:spTree>
    <p:extLst>
      <p:ext uri="{BB962C8B-B14F-4D97-AF65-F5344CB8AC3E}">
        <p14:creationId xmlns:p14="http://schemas.microsoft.com/office/powerpoint/2010/main" val="192920023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3" name="Group 22">
            <a:extLst>
              <a:ext uri="{FF2B5EF4-FFF2-40B4-BE49-F238E27FC236}">
                <a16:creationId xmlns:a16="http://schemas.microsoft.com/office/drawing/2014/main" id="{9AF27D12-DC66-42DF-BE0F-210057EFE7B3}"/>
              </a:ext>
            </a:extLst>
          </p:cNvPr>
          <p:cNvGrpSpPr/>
          <p:nvPr/>
        </p:nvGrpSpPr>
        <p:grpSpPr>
          <a:xfrm>
            <a:off x="6059262" y="1947649"/>
            <a:ext cx="5075833" cy="4584403"/>
            <a:chOff x="-99756" y="0"/>
            <a:chExt cx="5001323" cy="4584403"/>
          </a:xfrm>
        </p:grpSpPr>
        <p:graphicFrame>
          <p:nvGraphicFramePr>
            <p:cNvPr id="31" name="Chart 30">
              <a:extLst>
                <a:ext uri="{FF2B5EF4-FFF2-40B4-BE49-F238E27FC236}">
                  <a16:creationId xmlns:a16="http://schemas.microsoft.com/office/drawing/2014/main" id="{00000000-0008-0000-0000-000007000000}"/>
                </a:ext>
              </a:extLst>
            </p:cNvPr>
            <p:cNvGraphicFramePr/>
            <p:nvPr>
              <p:extLst>
                <p:ext uri="{D42A27DB-BD31-4B8C-83A1-F6EECF244321}">
                  <p14:modId xmlns:p14="http://schemas.microsoft.com/office/powerpoint/2010/main" val="3147046343"/>
                </p:ext>
              </p:extLst>
            </p:nvPr>
          </p:nvGraphicFramePr>
          <p:xfrm>
            <a:off x="-99756" y="881828"/>
            <a:ext cx="4749166" cy="3360421"/>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32" name="Chart 31">
              <a:extLst>
                <a:ext uri="{FF2B5EF4-FFF2-40B4-BE49-F238E27FC236}">
                  <a16:creationId xmlns:a16="http://schemas.microsoft.com/office/drawing/2014/main" id="{00000000-0008-0000-0000-000008000000}"/>
                </a:ext>
              </a:extLst>
            </p:cNvPr>
            <p:cNvGraphicFramePr/>
            <p:nvPr/>
          </p:nvGraphicFramePr>
          <p:xfrm>
            <a:off x="2508888" y="0"/>
            <a:ext cx="2392679" cy="1436369"/>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33" name="Chart 32">
              <a:extLst>
                <a:ext uri="{FF2B5EF4-FFF2-40B4-BE49-F238E27FC236}">
                  <a16:creationId xmlns:a16="http://schemas.microsoft.com/office/drawing/2014/main" id="{00000000-0008-0000-0000-000009000000}"/>
                </a:ext>
              </a:extLst>
            </p:cNvPr>
            <p:cNvGraphicFramePr>
              <a:graphicFrameLocks/>
            </p:cNvGraphicFramePr>
            <p:nvPr>
              <p:extLst>
                <p:ext uri="{D42A27DB-BD31-4B8C-83A1-F6EECF244321}">
                  <p14:modId xmlns:p14="http://schemas.microsoft.com/office/powerpoint/2010/main" val="1249308336"/>
                </p:ext>
              </p:extLst>
            </p:nvPr>
          </p:nvGraphicFramePr>
          <p:xfrm>
            <a:off x="3192896" y="3831928"/>
            <a:ext cx="1369695" cy="752475"/>
          </p:xfrm>
          <a:graphic>
            <a:graphicData uri="http://schemas.openxmlformats.org/drawingml/2006/chart">
              <c:chart xmlns:c="http://schemas.openxmlformats.org/drawingml/2006/chart" xmlns:r="http://schemas.openxmlformats.org/officeDocument/2006/relationships" r:id="rId5"/>
            </a:graphicData>
          </a:graphic>
        </p:graphicFrame>
      </p:grpSp>
      <p:sp>
        <p:nvSpPr>
          <p:cNvPr id="29" name="Title 1"/>
          <p:cNvSpPr txBox="1">
            <a:spLocks/>
          </p:cNvSpPr>
          <p:nvPr/>
        </p:nvSpPr>
        <p:spPr>
          <a:xfrm>
            <a:off x="353334" y="1451957"/>
            <a:ext cx="10543265" cy="758492"/>
          </a:xfrm>
          <a:prstGeom prst="rect">
            <a:avLst/>
          </a:prstGeom>
        </p:spPr>
        <p:txBody>
          <a:bodyPr>
            <a:noAutofit/>
          </a:bodyPr>
          <a:lstStyle>
            <a:lvl1pPr eaLnBrk="0" hangingPunct="0">
              <a:defRPr sz="2400" b="1">
                <a:solidFill>
                  <a:srgbClr val="C00000"/>
                </a:solidFill>
                <a:latin typeface="+mj-lt"/>
                <a:ea typeface="+mj-ea"/>
                <a:cs typeface="+mj-cs"/>
              </a:defRPr>
            </a:lvl1pPr>
            <a:lvl2pPr algn="ctr" eaLnBrk="0" hangingPunct="0">
              <a:defRPr sz="4400">
                <a:cs typeface="Cordia New" pitchFamily="34" charset="-34"/>
              </a:defRPr>
            </a:lvl2pPr>
            <a:lvl3pPr algn="ctr" eaLnBrk="0" hangingPunct="0">
              <a:defRPr sz="4400">
                <a:cs typeface="Cordia New" pitchFamily="34" charset="-34"/>
              </a:defRPr>
            </a:lvl3pPr>
            <a:lvl4pPr algn="ctr" eaLnBrk="0" hangingPunct="0">
              <a:defRPr sz="4400">
                <a:cs typeface="Cordia New" pitchFamily="34" charset="-34"/>
              </a:defRPr>
            </a:lvl4pPr>
            <a:lvl5pPr algn="ctr" eaLnBrk="0" hangingPunct="0">
              <a:defRPr sz="4400">
                <a:cs typeface="Cordia New" pitchFamily="34" charset="-34"/>
              </a:defRPr>
            </a:lvl5pPr>
            <a:lvl6pPr marL="457200" algn="ctr" fontAlgn="base">
              <a:spcBef>
                <a:spcPct val="0"/>
              </a:spcBef>
              <a:spcAft>
                <a:spcPct val="0"/>
              </a:spcAft>
              <a:defRPr sz="4400">
                <a:cs typeface="Cordia New" pitchFamily="34" charset="-34"/>
              </a:defRPr>
            </a:lvl6pPr>
            <a:lvl7pPr marL="914400" algn="ctr" fontAlgn="base">
              <a:spcBef>
                <a:spcPct val="0"/>
              </a:spcBef>
              <a:spcAft>
                <a:spcPct val="0"/>
              </a:spcAft>
              <a:defRPr sz="4400">
                <a:cs typeface="Cordia New" pitchFamily="34" charset="-34"/>
              </a:defRPr>
            </a:lvl7pPr>
            <a:lvl8pPr marL="1371600" algn="ctr" fontAlgn="base">
              <a:spcBef>
                <a:spcPct val="0"/>
              </a:spcBef>
              <a:spcAft>
                <a:spcPct val="0"/>
              </a:spcAft>
              <a:defRPr sz="4400">
                <a:cs typeface="Cordia New" pitchFamily="34" charset="-34"/>
              </a:defRPr>
            </a:lvl8pPr>
            <a:lvl9pPr marL="1828800" algn="ctr" fontAlgn="base">
              <a:spcBef>
                <a:spcPct val="0"/>
              </a:spcBef>
              <a:spcAft>
                <a:spcPct val="0"/>
              </a:spcAft>
              <a:defRPr sz="4400">
                <a:cs typeface="Cordia New" pitchFamily="34" charset="-34"/>
              </a:defRPr>
            </a:lvl9pPr>
          </a:lstStyle>
          <a:p>
            <a:pPr fontAlgn="base">
              <a:spcBef>
                <a:spcPct val="0"/>
              </a:spcBef>
              <a:spcAft>
                <a:spcPct val="0"/>
              </a:spcAft>
              <a:defRPr/>
            </a:pPr>
            <a:r>
              <a:rPr lang="en-US" dirty="0">
                <a:latin typeface="Arial"/>
              </a:rPr>
              <a:t>HIV and AIDS among young people (15-24 </a:t>
            </a:r>
            <a:r>
              <a:rPr lang="en-US" dirty="0" err="1">
                <a:latin typeface="Arial"/>
              </a:rPr>
              <a:t>yr</a:t>
            </a:r>
            <a:r>
              <a:rPr lang="en-US" dirty="0">
                <a:latin typeface="Arial"/>
              </a:rPr>
              <a:t>) in Asia and the Pacific 2000-2020</a:t>
            </a:r>
            <a:endParaRPr lang="th-TH" dirty="0">
              <a:latin typeface="Arial"/>
              <a:cs typeface="Cordia New" panose="020B0304020202020204" pitchFamily="34" charset="-34"/>
            </a:endParaRPr>
          </a:p>
        </p:txBody>
      </p:sp>
      <p:sp>
        <p:nvSpPr>
          <p:cNvPr id="37" name="TextBox 36"/>
          <p:cNvSpPr txBox="1"/>
          <p:nvPr/>
        </p:nvSpPr>
        <p:spPr>
          <a:xfrm>
            <a:off x="314678" y="6552948"/>
            <a:ext cx="6588731" cy="230832"/>
          </a:xfrm>
          <a:prstGeom prst="rect">
            <a:avLst/>
          </a:prstGeom>
          <a:noFill/>
        </p:spPr>
        <p:txBody>
          <a:bodyPr wrap="square" rtlCol="0">
            <a:spAutoFit/>
          </a:bodyPr>
          <a:lstStyle/>
          <a:p>
            <a:pPr>
              <a:defRPr/>
            </a:pPr>
            <a:r>
              <a:rPr lang="en-US" sz="900" dirty="0">
                <a:solidFill>
                  <a:prstClr val="black"/>
                </a:solidFill>
                <a:latin typeface="Arial" pitchFamily="34" charset="0"/>
                <a:cs typeface="Arial" pitchFamily="34" charset="0"/>
              </a:rPr>
              <a:t>Source: Prepared by </a:t>
            </a:r>
            <a:r>
              <a:rPr lang="en-US" sz="900" dirty="0">
                <a:solidFill>
                  <a:prstClr val="black"/>
                </a:solidFill>
                <a:latin typeface="Arial" pitchFamily="34" charset="0"/>
                <a:cs typeface="Arial" pitchFamily="34" charset="0"/>
                <a:hlinkClick r:id="rId6"/>
              </a:rPr>
              <a:t>www.aidsdatahub.org</a:t>
            </a:r>
            <a:r>
              <a:rPr lang="en-US" sz="900" dirty="0">
                <a:solidFill>
                  <a:prstClr val="black"/>
                </a:solidFill>
                <a:latin typeface="Arial" pitchFamily="34" charset="0"/>
                <a:cs typeface="Arial" pitchFamily="34" charset="0"/>
              </a:rPr>
              <a:t> based on UNAIDS 2021 HIV Estimates</a:t>
            </a:r>
            <a:endParaRPr lang="en-GB" sz="900" dirty="0">
              <a:solidFill>
                <a:prstClr val="black"/>
              </a:solidFill>
              <a:latin typeface="Arial" pitchFamily="34" charset="0"/>
              <a:cs typeface="Arial" pitchFamily="34" charset="0"/>
            </a:endParaRPr>
          </a:p>
        </p:txBody>
      </p:sp>
      <p:sp>
        <p:nvSpPr>
          <p:cNvPr id="53" name="TextBox 17"/>
          <p:cNvSpPr txBox="1">
            <a:spLocks noChangeArrowheads="1"/>
          </p:cNvSpPr>
          <p:nvPr/>
        </p:nvSpPr>
        <p:spPr bwMode="auto">
          <a:xfrm>
            <a:off x="7815928" y="1841626"/>
            <a:ext cx="2064989"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fontAlgn="base" hangingPunct="1">
              <a:spcBef>
                <a:spcPct val="0"/>
              </a:spcBef>
              <a:spcAft>
                <a:spcPct val="0"/>
              </a:spcAft>
              <a:defRPr/>
            </a:pPr>
            <a:r>
              <a:rPr lang="en-US" sz="2000" b="1" kern="0" dirty="0">
                <a:solidFill>
                  <a:srgbClr val="00AEEF"/>
                </a:solidFill>
                <a:cs typeface="Arial" charset="0"/>
              </a:rPr>
              <a:t>2020 “zoom-in”</a:t>
            </a:r>
            <a:endParaRPr lang="en-GB" sz="2000" b="1" kern="0" dirty="0">
              <a:solidFill>
                <a:srgbClr val="00AEEF"/>
              </a:solidFill>
              <a:cs typeface="Arial" charset="0"/>
            </a:endParaRPr>
          </a:p>
        </p:txBody>
      </p:sp>
      <p:grpSp>
        <p:nvGrpSpPr>
          <p:cNvPr id="54" name="Group 53"/>
          <p:cNvGrpSpPr/>
          <p:nvPr/>
        </p:nvGrpSpPr>
        <p:grpSpPr>
          <a:xfrm>
            <a:off x="7755770" y="6475074"/>
            <a:ext cx="2590420" cy="315761"/>
            <a:chOff x="-2239343" y="5073038"/>
            <a:chExt cx="2590420" cy="315761"/>
          </a:xfrm>
        </p:grpSpPr>
        <p:sp>
          <p:nvSpPr>
            <p:cNvPr id="55" name="TextBox 54"/>
            <p:cNvSpPr txBox="1"/>
            <p:nvPr/>
          </p:nvSpPr>
          <p:spPr>
            <a:xfrm>
              <a:off x="-1047531" y="5106773"/>
              <a:ext cx="184731" cy="276999"/>
            </a:xfrm>
            <a:prstGeom prst="rect">
              <a:avLst/>
            </a:prstGeom>
            <a:pattFill prst="dkUpDiag">
              <a:fgClr>
                <a:schemeClr val="bg1">
                  <a:lumMod val="65000"/>
                </a:schemeClr>
              </a:fgClr>
              <a:bgClr>
                <a:schemeClr val="bg1"/>
              </a:bgClr>
            </a:pattFill>
            <a:ln>
              <a:noFill/>
            </a:ln>
          </p:spPr>
          <p:txBody>
            <a:bodyPr wrap="none" rtlCol="0">
              <a:spAutoFit/>
            </a:bodyPr>
            <a:lstStyle/>
            <a:p>
              <a:pPr>
                <a:defRPr/>
              </a:pPr>
              <a:endParaRPr lang="en-GB" sz="1200" kern="0" dirty="0">
                <a:solidFill>
                  <a:prstClr val="black"/>
                </a:solidFill>
                <a:latin typeface="Calibri"/>
                <a:cs typeface="Arial" charset="0"/>
              </a:endParaRPr>
            </a:p>
          </p:txBody>
        </p:sp>
        <p:sp>
          <p:nvSpPr>
            <p:cNvPr id="56" name="TextBox 55"/>
            <p:cNvSpPr txBox="1"/>
            <p:nvPr/>
          </p:nvSpPr>
          <p:spPr>
            <a:xfrm>
              <a:off x="-931646" y="5073038"/>
              <a:ext cx="1282723" cy="276999"/>
            </a:xfrm>
            <a:prstGeom prst="rect">
              <a:avLst/>
            </a:prstGeom>
            <a:noFill/>
          </p:spPr>
          <p:txBody>
            <a:bodyPr wrap="none" rtlCol="0">
              <a:spAutoFit/>
            </a:bodyPr>
            <a:lstStyle/>
            <a:p>
              <a:pPr>
                <a:defRPr/>
              </a:pPr>
              <a:r>
                <a:rPr lang="en-US" sz="1200" b="1" kern="0" dirty="0">
                  <a:solidFill>
                    <a:prstClr val="black"/>
                  </a:solidFill>
                  <a:latin typeface="Arial" pitchFamily="34" charset="0"/>
                  <a:cs typeface="Arial" pitchFamily="34" charset="0"/>
                </a:rPr>
                <a:t>Young women</a:t>
              </a:r>
              <a:endParaRPr lang="en-GB" sz="1200" b="1" kern="0" dirty="0">
                <a:solidFill>
                  <a:prstClr val="black"/>
                </a:solidFill>
                <a:latin typeface="Arial" pitchFamily="34" charset="0"/>
                <a:cs typeface="Arial" pitchFamily="34" charset="0"/>
              </a:endParaRPr>
            </a:p>
          </p:txBody>
        </p:sp>
        <p:sp>
          <p:nvSpPr>
            <p:cNvPr id="57" name="TextBox 56"/>
            <p:cNvSpPr txBox="1"/>
            <p:nvPr/>
          </p:nvSpPr>
          <p:spPr>
            <a:xfrm>
              <a:off x="-2239343" y="5111800"/>
              <a:ext cx="184731" cy="276999"/>
            </a:xfrm>
            <a:prstGeom prst="rect">
              <a:avLst/>
            </a:prstGeom>
            <a:solidFill>
              <a:schemeClr val="bg1">
                <a:lumMod val="65000"/>
              </a:schemeClr>
            </a:solidFill>
            <a:ln>
              <a:noFill/>
            </a:ln>
          </p:spPr>
          <p:txBody>
            <a:bodyPr wrap="none" rtlCol="0">
              <a:spAutoFit/>
            </a:bodyPr>
            <a:lstStyle/>
            <a:p>
              <a:pPr>
                <a:defRPr/>
              </a:pPr>
              <a:endParaRPr lang="en-GB" sz="1200" kern="0" dirty="0">
                <a:solidFill>
                  <a:prstClr val="black"/>
                </a:solidFill>
                <a:latin typeface="Calibri"/>
                <a:cs typeface="Arial" charset="0"/>
              </a:endParaRPr>
            </a:p>
          </p:txBody>
        </p:sp>
        <p:sp>
          <p:nvSpPr>
            <p:cNvPr id="58" name="TextBox 57"/>
            <p:cNvSpPr txBox="1"/>
            <p:nvPr/>
          </p:nvSpPr>
          <p:spPr>
            <a:xfrm>
              <a:off x="-2116478" y="5073038"/>
              <a:ext cx="1024639" cy="276999"/>
            </a:xfrm>
            <a:prstGeom prst="rect">
              <a:avLst/>
            </a:prstGeom>
            <a:noFill/>
          </p:spPr>
          <p:txBody>
            <a:bodyPr wrap="none" rtlCol="0">
              <a:spAutoFit/>
            </a:bodyPr>
            <a:lstStyle/>
            <a:p>
              <a:pPr>
                <a:defRPr/>
              </a:pPr>
              <a:r>
                <a:rPr lang="en-US" sz="1200" b="1" kern="0" dirty="0">
                  <a:solidFill>
                    <a:prstClr val="black"/>
                  </a:solidFill>
                  <a:latin typeface="Arial" pitchFamily="34" charset="0"/>
                  <a:cs typeface="Arial" pitchFamily="34" charset="0"/>
                </a:rPr>
                <a:t>Young men</a:t>
              </a:r>
              <a:endParaRPr lang="en-GB" sz="1200" b="1" kern="0" dirty="0">
                <a:solidFill>
                  <a:prstClr val="black"/>
                </a:solidFill>
                <a:latin typeface="Arial" pitchFamily="34" charset="0"/>
                <a:cs typeface="Arial" pitchFamily="34" charset="0"/>
              </a:endParaRPr>
            </a:p>
          </p:txBody>
        </p:sp>
      </p:grpSp>
      <p:graphicFrame>
        <p:nvGraphicFramePr>
          <p:cNvPr id="22" name="Chart 21">
            <a:extLst>
              <a:ext uri="{FF2B5EF4-FFF2-40B4-BE49-F238E27FC236}">
                <a16:creationId xmlns:a16="http://schemas.microsoft.com/office/drawing/2014/main" id="{483F98BA-D907-4A7A-B28B-C1B79004BD36}"/>
              </a:ext>
            </a:extLst>
          </p:cNvPr>
          <p:cNvGraphicFramePr>
            <a:graphicFrameLocks/>
          </p:cNvGraphicFramePr>
          <p:nvPr>
            <p:extLst>
              <p:ext uri="{D42A27DB-BD31-4B8C-83A1-F6EECF244321}">
                <p14:modId xmlns:p14="http://schemas.microsoft.com/office/powerpoint/2010/main" val="1531347505"/>
              </p:ext>
            </p:extLst>
          </p:nvPr>
        </p:nvGraphicFramePr>
        <p:xfrm>
          <a:off x="9194583" y="2777572"/>
          <a:ext cx="2127879" cy="1392821"/>
        </p:xfrm>
        <a:graphic>
          <a:graphicData uri="http://schemas.openxmlformats.org/drawingml/2006/chart">
            <c:chart xmlns:c="http://schemas.openxmlformats.org/drawingml/2006/chart" xmlns:r="http://schemas.openxmlformats.org/officeDocument/2006/relationships" r:id="rId7"/>
          </a:graphicData>
        </a:graphic>
      </p:graphicFrame>
      <p:sp>
        <p:nvSpPr>
          <p:cNvPr id="13" name="Bent-Up Arrow 12"/>
          <p:cNvSpPr/>
          <p:nvPr/>
        </p:nvSpPr>
        <p:spPr>
          <a:xfrm flipH="1" flipV="1">
            <a:off x="8347630" y="2621893"/>
            <a:ext cx="875528" cy="360000"/>
          </a:xfrm>
          <a:prstGeom prst="bentUpArrow">
            <a:avLst/>
          </a:prstGeom>
          <a:solidFill>
            <a:srgbClr val="F26B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defRPr/>
            </a:pPr>
            <a:endParaRPr lang="en-GB">
              <a:solidFill>
                <a:prstClr val="white"/>
              </a:solidFill>
              <a:latin typeface="Arial"/>
            </a:endParaRPr>
          </a:p>
        </p:txBody>
      </p:sp>
      <p:sp>
        <p:nvSpPr>
          <p:cNvPr id="59" name="Bent-Up Arrow 58"/>
          <p:cNvSpPr/>
          <p:nvPr/>
        </p:nvSpPr>
        <p:spPr>
          <a:xfrm rot="5400000">
            <a:off x="8644355" y="5833645"/>
            <a:ext cx="392648" cy="764958"/>
          </a:xfrm>
          <a:prstGeom prst="bentUpArrow">
            <a:avLst>
              <a:gd name="adj1" fmla="val 25000"/>
              <a:gd name="adj2" fmla="val 26264"/>
              <a:gd name="adj3" fmla="val 25000"/>
            </a:avLst>
          </a:prstGeom>
          <a:solidFill>
            <a:srgbClr val="63CDF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defRPr/>
            </a:pPr>
            <a:endParaRPr lang="en-GB">
              <a:solidFill>
                <a:prstClr val="white"/>
              </a:solidFill>
              <a:latin typeface="Arial"/>
            </a:endParaRPr>
          </a:p>
        </p:txBody>
      </p:sp>
      <p:sp>
        <p:nvSpPr>
          <p:cNvPr id="5" name="Rectangle 4"/>
          <p:cNvSpPr/>
          <p:nvPr/>
        </p:nvSpPr>
        <p:spPr>
          <a:xfrm>
            <a:off x="7140674" y="3976841"/>
            <a:ext cx="2800895" cy="754053"/>
          </a:xfrm>
          <a:prstGeom prst="rect">
            <a:avLst/>
          </a:prstGeom>
        </p:spPr>
        <p:txBody>
          <a:bodyPr wrap="none">
            <a:spAutoFit/>
          </a:bodyPr>
          <a:lstStyle/>
          <a:p>
            <a:pPr algn="ctr" fontAlgn="base">
              <a:spcBef>
                <a:spcPct val="0"/>
              </a:spcBef>
              <a:spcAft>
                <a:spcPct val="0"/>
              </a:spcAft>
              <a:defRPr/>
            </a:pPr>
            <a:r>
              <a:rPr lang="en-US" sz="2800" b="1" dirty="0">
                <a:solidFill>
                  <a:prstClr val="black"/>
                </a:solidFill>
                <a:latin typeface="Arial" charset="0"/>
                <a:cs typeface="Arial" charset="0"/>
              </a:rPr>
              <a:t>370 000</a:t>
            </a:r>
            <a:endParaRPr lang="en-GB" sz="1500" b="1" dirty="0">
              <a:solidFill>
                <a:prstClr val="black"/>
              </a:solidFill>
              <a:latin typeface="Arial" charset="0"/>
              <a:cs typeface="Arial" charset="0"/>
            </a:endParaRPr>
          </a:p>
          <a:p>
            <a:pPr algn="ctr" fontAlgn="base">
              <a:spcBef>
                <a:spcPct val="0"/>
              </a:spcBef>
              <a:spcAft>
                <a:spcPct val="0"/>
              </a:spcAft>
              <a:defRPr/>
            </a:pPr>
            <a:r>
              <a:rPr lang="en-GB" sz="1500" b="1" dirty="0">
                <a:solidFill>
                  <a:prstClr val="black"/>
                </a:solidFill>
                <a:latin typeface="Arial" charset="0"/>
                <a:cs typeface="Arial" charset="0"/>
              </a:rPr>
              <a:t>Young people living with HIV</a:t>
            </a:r>
          </a:p>
        </p:txBody>
      </p:sp>
      <p:sp>
        <p:nvSpPr>
          <p:cNvPr id="30" name="Rectangle 29">
            <a:extLst>
              <a:ext uri="{FF2B5EF4-FFF2-40B4-BE49-F238E27FC236}">
                <a16:creationId xmlns:a16="http://schemas.microsoft.com/office/drawing/2014/main" id="{FBF815EF-332D-49F5-A46C-884208F4E491}"/>
              </a:ext>
            </a:extLst>
          </p:cNvPr>
          <p:cNvSpPr/>
          <p:nvPr/>
        </p:nvSpPr>
        <p:spPr>
          <a:xfrm>
            <a:off x="9353023" y="5856564"/>
            <a:ext cx="1645002" cy="584775"/>
          </a:xfrm>
          <a:prstGeom prst="rect">
            <a:avLst/>
          </a:prstGeom>
        </p:spPr>
        <p:txBody>
          <a:bodyPr wrap="none">
            <a:spAutoFit/>
          </a:bodyPr>
          <a:lstStyle/>
          <a:p>
            <a:pPr algn="ctr" fontAlgn="base">
              <a:spcBef>
                <a:spcPct val="0"/>
              </a:spcBef>
              <a:spcAft>
                <a:spcPct val="0"/>
              </a:spcAft>
              <a:defRPr/>
            </a:pPr>
            <a:r>
              <a:rPr lang="en-US" sz="2000" b="1" dirty="0">
                <a:solidFill>
                  <a:prstClr val="black"/>
                </a:solidFill>
                <a:latin typeface="Arial" charset="0"/>
                <a:cs typeface="Arial" charset="0"/>
              </a:rPr>
              <a:t>3 000</a:t>
            </a:r>
            <a:endParaRPr lang="en-GB" sz="1200" b="1" dirty="0">
              <a:solidFill>
                <a:prstClr val="black"/>
              </a:solidFill>
              <a:latin typeface="Arial" charset="0"/>
              <a:cs typeface="Arial" charset="0"/>
            </a:endParaRPr>
          </a:p>
          <a:p>
            <a:pPr algn="r" fontAlgn="base">
              <a:spcBef>
                <a:spcPct val="0"/>
              </a:spcBef>
              <a:spcAft>
                <a:spcPct val="0"/>
              </a:spcAft>
              <a:defRPr/>
            </a:pPr>
            <a:r>
              <a:rPr lang="en-GB" sz="1200" b="1" dirty="0">
                <a:solidFill>
                  <a:prstClr val="black"/>
                </a:solidFill>
                <a:latin typeface="Arial" charset="0"/>
                <a:cs typeface="Arial" charset="0"/>
              </a:rPr>
              <a:t>AIDS-related deaths</a:t>
            </a:r>
          </a:p>
        </p:txBody>
      </p:sp>
      <p:sp>
        <p:nvSpPr>
          <p:cNvPr id="51" name="Rectangle 50"/>
          <p:cNvSpPr/>
          <p:nvPr/>
        </p:nvSpPr>
        <p:spPr>
          <a:xfrm>
            <a:off x="9233297" y="2366128"/>
            <a:ext cx="1571263" cy="584775"/>
          </a:xfrm>
          <a:prstGeom prst="rect">
            <a:avLst/>
          </a:prstGeom>
        </p:spPr>
        <p:txBody>
          <a:bodyPr wrap="none">
            <a:spAutoFit/>
          </a:bodyPr>
          <a:lstStyle/>
          <a:p>
            <a:pPr algn="ctr" fontAlgn="base">
              <a:spcBef>
                <a:spcPct val="0"/>
              </a:spcBef>
              <a:spcAft>
                <a:spcPct val="0"/>
              </a:spcAft>
              <a:defRPr/>
            </a:pPr>
            <a:r>
              <a:rPr lang="en-US" sz="2000" b="1" dirty="0">
                <a:solidFill>
                  <a:prstClr val="black"/>
                </a:solidFill>
                <a:latin typeface="Arial" charset="0"/>
                <a:cs typeface="Arial" charset="0"/>
              </a:rPr>
              <a:t>63 000</a:t>
            </a:r>
            <a:endParaRPr lang="en-GB" sz="1200" b="1" dirty="0">
              <a:solidFill>
                <a:prstClr val="black"/>
              </a:solidFill>
              <a:latin typeface="Arial" charset="0"/>
              <a:cs typeface="Arial" charset="0"/>
            </a:endParaRPr>
          </a:p>
          <a:p>
            <a:pPr algn="r" fontAlgn="base">
              <a:spcBef>
                <a:spcPct val="0"/>
              </a:spcBef>
              <a:spcAft>
                <a:spcPct val="0"/>
              </a:spcAft>
              <a:defRPr/>
            </a:pPr>
            <a:r>
              <a:rPr lang="en-GB" sz="1200" b="1" dirty="0">
                <a:solidFill>
                  <a:prstClr val="black"/>
                </a:solidFill>
                <a:latin typeface="Arial" charset="0"/>
                <a:cs typeface="Arial" charset="0"/>
              </a:rPr>
              <a:t>New HIV infections</a:t>
            </a:r>
          </a:p>
        </p:txBody>
      </p:sp>
      <p:graphicFrame>
        <p:nvGraphicFramePr>
          <p:cNvPr id="21" name="Chart 20">
            <a:extLst>
              <a:ext uri="{FF2B5EF4-FFF2-40B4-BE49-F238E27FC236}">
                <a16:creationId xmlns:a16="http://schemas.microsoft.com/office/drawing/2014/main" id="{00000000-0008-0000-0000-000003000000}"/>
              </a:ext>
            </a:extLst>
          </p:cNvPr>
          <p:cNvGraphicFramePr>
            <a:graphicFrameLocks/>
          </p:cNvGraphicFramePr>
          <p:nvPr>
            <p:extLst>
              <p:ext uri="{D42A27DB-BD31-4B8C-83A1-F6EECF244321}">
                <p14:modId xmlns:p14="http://schemas.microsoft.com/office/powerpoint/2010/main" val="1338675687"/>
              </p:ext>
            </p:extLst>
          </p:nvPr>
        </p:nvGraphicFramePr>
        <p:xfrm>
          <a:off x="594333" y="2516636"/>
          <a:ext cx="5619750" cy="3629025"/>
        </p:xfrm>
        <a:graphic>
          <a:graphicData uri="http://schemas.openxmlformats.org/drawingml/2006/chart">
            <c:chart xmlns:c="http://schemas.openxmlformats.org/drawingml/2006/chart" xmlns:r="http://schemas.openxmlformats.org/officeDocument/2006/relationships" r:id="rId8"/>
          </a:graphicData>
        </a:graphic>
      </p:graphicFrame>
    </p:spTree>
    <p:extLst>
      <p:ext uri="{BB962C8B-B14F-4D97-AF65-F5344CB8AC3E}">
        <p14:creationId xmlns:p14="http://schemas.microsoft.com/office/powerpoint/2010/main" val="7978253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5" fill="hold" nodeType="afterEffect">
                                  <p:stCondLst>
                                    <p:cond delay="0"/>
                                  </p:stCondLst>
                                  <p:childTnLst>
                                    <p:set>
                                      <p:cBhvr>
                                        <p:cTn id="6" dur="1" fill="hold">
                                          <p:stCondLst>
                                            <p:cond delay="0"/>
                                          </p:stCondLst>
                                        </p:cTn>
                                        <p:tgtEl>
                                          <p:spTgt spid="54"/>
                                        </p:tgtEl>
                                        <p:attrNameLst>
                                          <p:attrName>style.visibility</p:attrName>
                                        </p:attrNameLst>
                                      </p:cBhvr>
                                      <p:to>
                                        <p:strVal val="visible"/>
                                      </p:to>
                                    </p:set>
                                    <p:animEffect transition="in" filter="randombar(vertical)">
                                      <p:cBhvr>
                                        <p:cTn id="7" dur="1000"/>
                                        <p:tgtEl>
                                          <p:spTgt spid="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5" name="TextBox 34"/>
          <p:cNvSpPr txBox="1"/>
          <p:nvPr/>
        </p:nvSpPr>
        <p:spPr>
          <a:xfrm>
            <a:off x="405245" y="1196752"/>
            <a:ext cx="11378046" cy="1105143"/>
          </a:xfrm>
          <a:prstGeom prst="rect">
            <a:avLst/>
          </a:prstGeom>
        </p:spPr>
        <p:txBody>
          <a:bodyPr anchor="ctr"/>
          <a:lstStyle>
            <a:defPPr>
              <a:defRPr lang="en-US"/>
            </a:defPPr>
            <a:lvl1pPr algn="ctr">
              <a:spcBef>
                <a:spcPct val="0"/>
              </a:spcBef>
              <a:defRPr sz="3000" b="1">
                <a:solidFill>
                  <a:srgbClr val="00B0F0"/>
                </a:solidFill>
                <a:latin typeface="Arial" pitchFamily="34" charset="0"/>
                <a:cs typeface="Arial" pitchFamily="34" charset="0"/>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2400" b="1" i="0" u="none" strike="noStrike" kern="1200" cap="none" spc="0" normalizeH="0" baseline="0" noProof="0" dirty="0">
                <a:ln>
                  <a:noFill/>
                </a:ln>
                <a:solidFill>
                  <a:srgbClr val="C00000"/>
                </a:solidFill>
                <a:effectLst/>
                <a:uLnTx/>
                <a:uFillTx/>
                <a:latin typeface="Arial" pitchFamily="34" charset="0"/>
                <a:ea typeface="+mn-ea"/>
                <a:cs typeface="Arial" pitchFamily="34" charset="0"/>
              </a:rPr>
              <a:t>Though new HIV infections among young people in Asia and the Pacific declined by 32%, the region still missed the 2020 Fast-Track target by 40 000</a:t>
            </a:r>
          </a:p>
        </p:txBody>
      </p:sp>
      <p:sp>
        <p:nvSpPr>
          <p:cNvPr id="9" name="Rectangle 8">
            <a:extLst>
              <a:ext uri="{FF2B5EF4-FFF2-40B4-BE49-F238E27FC236}">
                <a16:creationId xmlns:a16="http://schemas.microsoft.com/office/drawing/2014/main" id="{DA31D58D-3F3B-4632-A0BC-9C6E1A054E02}"/>
              </a:ext>
            </a:extLst>
          </p:cNvPr>
          <p:cNvSpPr/>
          <p:nvPr/>
        </p:nvSpPr>
        <p:spPr>
          <a:xfrm>
            <a:off x="6744072" y="6631468"/>
            <a:ext cx="3578224" cy="253916"/>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50" b="0" i="0" u="none" strike="noStrike" kern="1200" cap="none" spc="0" normalizeH="0" baseline="0" noProof="0" dirty="0">
                <a:ln>
                  <a:noFill/>
                </a:ln>
                <a:solidFill>
                  <a:prstClr val="black"/>
                </a:solidFill>
                <a:effectLst/>
                <a:uLnTx/>
                <a:uFillTx/>
                <a:latin typeface="Arial Nova" panose="020B0504020202020204" pitchFamily="34" charset="0"/>
                <a:ea typeface="+mn-ea"/>
                <a:cs typeface="Cordia New" pitchFamily="34" charset="-34"/>
              </a:rPr>
              <a:t>*75% reduction of new HIV infections from 2010 baseline</a:t>
            </a:r>
          </a:p>
        </p:txBody>
      </p:sp>
      <p:sp>
        <p:nvSpPr>
          <p:cNvPr id="33" name="TextBox 32">
            <a:extLst>
              <a:ext uri="{FF2B5EF4-FFF2-40B4-BE49-F238E27FC236}">
                <a16:creationId xmlns:a16="http://schemas.microsoft.com/office/drawing/2014/main" id="{3D88F931-B5F1-4494-9ACE-9CAC38391B0F}"/>
              </a:ext>
            </a:extLst>
          </p:cNvPr>
          <p:cNvSpPr txBox="1"/>
          <p:nvPr/>
        </p:nvSpPr>
        <p:spPr>
          <a:xfrm>
            <a:off x="1632689" y="2276872"/>
            <a:ext cx="8771861" cy="369332"/>
          </a:xfrm>
          <a:prstGeom prst="rect">
            <a:avLst/>
          </a:prstGeom>
          <a:noFill/>
        </p:spPr>
        <p:txBody>
          <a:bodyPr wrap="squar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Arial" pitchFamily="34" charset="0"/>
                <a:ea typeface="+mn-ea"/>
                <a:cs typeface="Arial" pitchFamily="34" charset="0"/>
              </a:rPr>
              <a:t>New HIV infections among young people 15-24 </a:t>
            </a:r>
            <a:r>
              <a:rPr kumimoji="0" lang="en-US" sz="1800" b="0" i="0" u="none" strike="noStrike" kern="1200" cap="none" spc="0" normalizeH="0" baseline="0" noProof="0" dirty="0" err="1">
                <a:ln>
                  <a:noFill/>
                </a:ln>
                <a:solidFill>
                  <a:prstClr val="black"/>
                </a:solidFill>
                <a:effectLst/>
                <a:uLnTx/>
                <a:uFillTx/>
                <a:latin typeface="Arial" pitchFamily="34" charset="0"/>
                <a:ea typeface="+mn-ea"/>
                <a:cs typeface="Arial" pitchFamily="34" charset="0"/>
              </a:rPr>
              <a:t>yr</a:t>
            </a:r>
            <a:r>
              <a:rPr kumimoji="0" lang="en-US" sz="1800" b="0" i="0" u="none" strike="noStrike" kern="1200" cap="none" spc="0" normalizeH="0" baseline="0" noProof="0" dirty="0">
                <a:ln>
                  <a:noFill/>
                </a:ln>
                <a:solidFill>
                  <a:prstClr val="black"/>
                </a:solidFill>
                <a:effectLst/>
                <a:uLnTx/>
                <a:uFillTx/>
                <a:latin typeface="Arial" pitchFamily="34" charset="0"/>
                <a:ea typeface="+mn-ea"/>
                <a:cs typeface="Arial" pitchFamily="34" charset="0"/>
              </a:rPr>
              <a:t> in Asia and the Pacific, 2000-2020  </a:t>
            </a:r>
          </a:p>
        </p:txBody>
      </p:sp>
      <p:sp>
        <p:nvSpPr>
          <p:cNvPr id="38" name="TextBox 37">
            <a:extLst>
              <a:ext uri="{FF2B5EF4-FFF2-40B4-BE49-F238E27FC236}">
                <a16:creationId xmlns:a16="http://schemas.microsoft.com/office/drawing/2014/main" id="{E3D62D67-51B4-4181-99B2-AE468D2439A4}"/>
              </a:ext>
            </a:extLst>
          </p:cNvPr>
          <p:cNvSpPr txBox="1"/>
          <p:nvPr/>
        </p:nvSpPr>
        <p:spPr>
          <a:xfrm>
            <a:off x="279919" y="6572892"/>
            <a:ext cx="8491942" cy="2308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prstClr val="black"/>
                </a:solidFill>
                <a:effectLst/>
                <a:uLnTx/>
                <a:uFillTx/>
                <a:latin typeface="Arial" pitchFamily="34" charset="0"/>
                <a:ea typeface="+mn-ea"/>
                <a:cs typeface="Arial" pitchFamily="34" charset="0"/>
              </a:rPr>
              <a:t>Source: Prepared by </a:t>
            </a:r>
            <a:r>
              <a:rPr kumimoji="0" lang="en-US" sz="900" b="0" i="0" u="none" strike="noStrike" kern="1200" cap="none" spc="0" normalizeH="0" baseline="0" noProof="0" dirty="0">
                <a:ln>
                  <a:noFill/>
                </a:ln>
                <a:solidFill>
                  <a:prstClr val="black"/>
                </a:solidFill>
                <a:effectLst/>
                <a:uLnTx/>
                <a:uFillTx/>
                <a:latin typeface="Arial" pitchFamily="34" charset="0"/>
                <a:ea typeface="+mn-ea"/>
                <a:cs typeface="Arial" pitchFamily="34" charset="0"/>
                <a:hlinkClick r:id="rId4"/>
              </a:rPr>
              <a:t>www.aidsdatahub.org</a:t>
            </a:r>
            <a:r>
              <a:rPr kumimoji="0" lang="en-US" sz="900" b="0" i="0" u="none" strike="noStrike" kern="1200" cap="none" spc="0" normalizeH="0" baseline="0" noProof="0" dirty="0">
                <a:ln>
                  <a:noFill/>
                </a:ln>
                <a:solidFill>
                  <a:prstClr val="black"/>
                </a:solidFill>
                <a:effectLst/>
                <a:uLnTx/>
                <a:uFillTx/>
                <a:latin typeface="Arial" pitchFamily="34" charset="0"/>
                <a:ea typeface="+mn-ea"/>
                <a:cs typeface="Arial" pitchFamily="34" charset="0"/>
              </a:rPr>
              <a:t> based on UNAIDS 2021 HIV Estimates</a:t>
            </a:r>
            <a:endParaRPr kumimoji="0" lang="en-GB" sz="900" b="0" i="0" u="none" strike="noStrike" kern="1200" cap="none" spc="0" normalizeH="0" baseline="0" noProof="0" dirty="0">
              <a:ln>
                <a:noFill/>
              </a:ln>
              <a:solidFill>
                <a:prstClr val="black"/>
              </a:solidFill>
              <a:effectLst/>
              <a:uLnTx/>
              <a:uFillTx/>
              <a:latin typeface="Arial" pitchFamily="34" charset="0"/>
              <a:ea typeface="+mn-ea"/>
              <a:cs typeface="Arial" pitchFamily="34" charset="0"/>
            </a:endParaRPr>
          </a:p>
        </p:txBody>
      </p:sp>
      <p:graphicFrame>
        <p:nvGraphicFramePr>
          <p:cNvPr id="7" name="Chart 6">
            <a:extLst>
              <a:ext uri="{FF2B5EF4-FFF2-40B4-BE49-F238E27FC236}">
                <a16:creationId xmlns:a16="http://schemas.microsoft.com/office/drawing/2014/main" id="{152DCF2E-C820-4CD0-90C4-A3DF9B79322F}"/>
              </a:ext>
            </a:extLst>
          </p:cNvPr>
          <p:cNvGraphicFramePr>
            <a:graphicFrameLocks/>
          </p:cNvGraphicFramePr>
          <p:nvPr>
            <p:extLst>
              <p:ext uri="{D42A27DB-BD31-4B8C-83A1-F6EECF244321}">
                <p14:modId xmlns:p14="http://schemas.microsoft.com/office/powerpoint/2010/main" val="3857497762"/>
              </p:ext>
            </p:extLst>
          </p:nvPr>
        </p:nvGraphicFramePr>
        <p:xfrm>
          <a:off x="1053084" y="2564904"/>
          <a:ext cx="10085832" cy="4123944"/>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950294723"/>
      </p:ext>
    </p:extLst>
  </p:cSld>
  <p:clrMapOvr>
    <a:overrideClrMapping bg1="lt1" tx1="dk1" bg2="lt2" tx2="dk2" accent1="accent1" accent2="accent2" accent3="accent3" accent4="accent4" accent5="accent5" accent6="accent6" hlink="hlink" folHlink="folHlink"/>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itle 1"/>
          <p:cNvSpPr>
            <a:spLocks noGrp="1"/>
          </p:cNvSpPr>
          <p:nvPr>
            <p:ph type="title" idx="4294967295"/>
          </p:nvPr>
        </p:nvSpPr>
        <p:spPr>
          <a:xfrm>
            <a:off x="310439" y="1275767"/>
            <a:ext cx="11195761" cy="1037007"/>
          </a:xfrm>
          <a:prstGeom prst="rect">
            <a:avLst/>
          </a:prstGeom>
        </p:spPr>
        <p:txBody>
          <a:bodyPr anchor="ctr">
            <a:noAutofit/>
          </a:bodyPr>
          <a:lstStyle/>
          <a:p>
            <a:pPr algn="l"/>
            <a:r>
              <a:rPr lang="en-US" sz="2400" b="1" dirty="0">
                <a:solidFill>
                  <a:srgbClr val="C00000"/>
                </a:solidFill>
              </a:rPr>
              <a:t>Snapshot of young people and HIV infections in Asia and the Pacific, 2020</a:t>
            </a:r>
            <a:endParaRPr lang="th-TH" sz="2400" b="1" dirty="0">
              <a:solidFill>
                <a:srgbClr val="C00000"/>
              </a:solidFill>
            </a:endParaRPr>
          </a:p>
        </p:txBody>
      </p:sp>
      <p:sp>
        <p:nvSpPr>
          <p:cNvPr id="7" name="TextBox 6"/>
          <p:cNvSpPr txBox="1"/>
          <p:nvPr/>
        </p:nvSpPr>
        <p:spPr>
          <a:xfrm>
            <a:off x="1535277" y="4437112"/>
            <a:ext cx="288032" cy="369332"/>
          </a:xfrm>
          <a:prstGeom prst="rect">
            <a:avLst/>
          </a:prstGeom>
          <a:solidFill>
            <a:schemeClr val="bg1"/>
          </a:solidFill>
        </p:spPr>
        <p:txBody>
          <a:bodyPr wrap="square" rtlCol="0">
            <a:spAutoFit/>
          </a:bodyPr>
          <a:lstStyle/>
          <a:p>
            <a:pPr fontAlgn="base">
              <a:spcBef>
                <a:spcPct val="0"/>
              </a:spcBef>
              <a:spcAft>
                <a:spcPct val="0"/>
              </a:spcAft>
              <a:defRPr/>
            </a:pPr>
            <a:endParaRPr lang="en-GB" dirty="0">
              <a:solidFill>
                <a:prstClr val="black"/>
              </a:solidFill>
              <a:latin typeface="Arial" charset="0"/>
              <a:cs typeface="Arial" charset="0"/>
            </a:endParaRPr>
          </a:p>
        </p:txBody>
      </p:sp>
      <p:sp>
        <p:nvSpPr>
          <p:cNvPr id="8" name="TextBox 7"/>
          <p:cNvSpPr txBox="1"/>
          <p:nvPr/>
        </p:nvSpPr>
        <p:spPr>
          <a:xfrm>
            <a:off x="6240016" y="4427820"/>
            <a:ext cx="288032" cy="369332"/>
          </a:xfrm>
          <a:prstGeom prst="rect">
            <a:avLst/>
          </a:prstGeom>
          <a:solidFill>
            <a:schemeClr val="bg1"/>
          </a:solidFill>
        </p:spPr>
        <p:txBody>
          <a:bodyPr wrap="square" rtlCol="0">
            <a:spAutoFit/>
          </a:bodyPr>
          <a:lstStyle/>
          <a:p>
            <a:pPr fontAlgn="base">
              <a:spcBef>
                <a:spcPct val="0"/>
              </a:spcBef>
              <a:spcAft>
                <a:spcPct val="0"/>
              </a:spcAft>
              <a:defRPr/>
            </a:pPr>
            <a:endParaRPr lang="en-GB" dirty="0">
              <a:solidFill>
                <a:prstClr val="black"/>
              </a:solidFill>
              <a:latin typeface="Arial" charset="0"/>
              <a:cs typeface="Arial" charset="0"/>
            </a:endParaRPr>
          </a:p>
        </p:txBody>
      </p:sp>
      <p:sp>
        <p:nvSpPr>
          <p:cNvPr id="30" name="TextBox 29"/>
          <p:cNvSpPr txBox="1"/>
          <p:nvPr/>
        </p:nvSpPr>
        <p:spPr>
          <a:xfrm>
            <a:off x="1595500" y="4509120"/>
            <a:ext cx="288032" cy="369332"/>
          </a:xfrm>
          <a:prstGeom prst="rect">
            <a:avLst/>
          </a:prstGeom>
          <a:noFill/>
        </p:spPr>
        <p:txBody>
          <a:bodyPr wrap="square" rtlCol="0">
            <a:spAutoFit/>
          </a:bodyPr>
          <a:lstStyle/>
          <a:p>
            <a:pPr fontAlgn="base">
              <a:spcBef>
                <a:spcPct val="0"/>
              </a:spcBef>
              <a:spcAft>
                <a:spcPct val="0"/>
              </a:spcAft>
              <a:defRPr/>
            </a:pPr>
            <a:endParaRPr lang="en-GB" dirty="0">
              <a:solidFill>
                <a:prstClr val="black"/>
              </a:solidFill>
              <a:latin typeface="Arial" charset="0"/>
              <a:cs typeface="Arial" charset="0"/>
            </a:endParaRPr>
          </a:p>
        </p:txBody>
      </p:sp>
      <p:grpSp>
        <p:nvGrpSpPr>
          <p:cNvPr id="24" name="Group 23"/>
          <p:cNvGrpSpPr/>
          <p:nvPr/>
        </p:nvGrpSpPr>
        <p:grpSpPr>
          <a:xfrm>
            <a:off x="6229694" y="6460375"/>
            <a:ext cx="4362106" cy="230833"/>
            <a:chOff x="5576189" y="5763486"/>
            <a:chExt cx="4362106" cy="435734"/>
          </a:xfrm>
        </p:grpSpPr>
        <p:grpSp>
          <p:nvGrpSpPr>
            <p:cNvPr id="16" name="Group 15"/>
            <p:cNvGrpSpPr/>
            <p:nvPr/>
          </p:nvGrpSpPr>
          <p:grpSpPr>
            <a:xfrm>
              <a:off x="5576189" y="5763486"/>
              <a:ext cx="2304706" cy="430707"/>
              <a:chOff x="-1321712" y="4189943"/>
              <a:chExt cx="2304706" cy="430707"/>
            </a:xfrm>
          </p:grpSpPr>
          <p:sp>
            <p:nvSpPr>
              <p:cNvPr id="11" name="TextBox 10"/>
              <p:cNvSpPr txBox="1"/>
              <p:nvPr/>
            </p:nvSpPr>
            <p:spPr>
              <a:xfrm>
                <a:off x="-1321712" y="4251318"/>
                <a:ext cx="184731" cy="369332"/>
              </a:xfrm>
              <a:prstGeom prst="rect">
                <a:avLst/>
              </a:prstGeom>
              <a:solidFill>
                <a:srgbClr val="FF7DFF"/>
              </a:solidFill>
              <a:ln>
                <a:noFill/>
              </a:ln>
            </p:spPr>
            <p:txBody>
              <a:bodyPr wrap="none" rtlCol="0">
                <a:spAutoFit/>
              </a:bodyPr>
              <a:lstStyle/>
              <a:p>
                <a:pPr fontAlgn="base">
                  <a:spcBef>
                    <a:spcPct val="0"/>
                  </a:spcBef>
                  <a:spcAft>
                    <a:spcPct val="0"/>
                  </a:spcAft>
                  <a:defRPr/>
                </a:pPr>
                <a:endParaRPr lang="en-GB" dirty="0">
                  <a:solidFill>
                    <a:prstClr val="black"/>
                  </a:solidFill>
                  <a:latin typeface="Arial" charset="0"/>
                  <a:cs typeface="Arial" charset="0"/>
                </a:endParaRPr>
              </a:p>
            </p:txBody>
          </p:sp>
          <p:sp>
            <p:nvSpPr>
              <p:cNvPr id="13" name="TextBox 12"/>
              <p:cNvSpPr txBox="1"/>
              <p:nvPr/>
            </p:nvSpPr>
            <p:spPr>
              <a:xfrm>
                <a:off x="-1137587" y="4189943"/>
                <a:ext cx="2120581" cy="307777"/>
              </a:xfrm>
              <a:prstGeom prst="rect">
                <a:avLst/>
              </a:prstGeom>
              <a:noFill/>
            </p:spPr>
            <p:txBody>
              <a:bodyPr wrap="none" rtlCol="0">
                <a:spAutoFit/>
              </a:bodyPr>
              <a:lstStyle/>
              <a:p>
                <a:pPr fontAlgn="base">
                  <a:spcBef>
                    <a:spcPct val="0"/>
                  </a:spcBef>
                  <a:spcAft>
                    <a:spcPct val="0"/>
                  </a:spcAft>
                  <a:defRPr/>
                </a:pPr>
                <a:r>
                  <a:rPr lang="en-US" sz="1400" b="1" dirty="0">
                    <a:solidFill>
                      <a:prstClr val="black"/>
                    </a:solidFill>
                    <a:latin typeface="Arial" pitchFamily="34" charset="0"/>
                    <a:cs typeface="Arial" pitchFamily="34" charset="0"/>
                  </a:rPr>
                  <a:t>Young women 15-24 </a:t>
                </a:r>
                <a:r>
                  <a:rPr lang="en-US" sz="1400" b="1" dirty="0" err="1">
                    <a:solidFill>
                      <a:prstClr val="black"/>
                    </a:solidFill>
                    <a:latin typeface="Arial" pitchFamily="34" charset="0"/>
                    <a:cs typeface="Arial" pitchFamily="34" charset="0"/>
                  </a:rPr>
                  <a:t>yr</a:t>
                </a:r>
                <a:endParaRPr lang="en-GB" sz="1400" b="1" dirty="0">
                  <a:solidFill>
                    <a:prstClr val="black"/>
                  </a:solidFill>
                  <a:latin typeface="Arial" pitchFamily="34" charset="0"/>
                  <a:cs typeface="Arial" pitchFamily="34" charset="0"/>
                </a:endParaRPr>
              </a:p>
            </p:txBody>
          </p:sp>
        </p:grpSp>
        <p:grpSp>
          <p:nvGrpSpPr>
            <p:cNvPr id="15" name="Group 14"/>
            <p:cNvGrpSpPr/>
            <p:nvPr/>
          </p:nvGrpSpPr>
          <p:grpSpPr>
            <a:xfrm>
              <a:off x="7875074" y="5763486"/>
              <a:ext cx="2063221" cy="435734"/>
              <a:chOff x="977173" y="4126145"/>
              <a:chExt cx="2063221" cy="435734"/>
            </a:xfrm>
          </p:grpSpPr>
          <p:sp>
            <p:nvSpPr>
              <p:cNvPr id="12" name="TextBox 11"/>
              <p:cNvSpPr txBox="1"/>
              <p:nvPr/>
            </p:nvSpPr>
            <p:spPr>
              <a:xfrm>
                <a:off x="977173" y="4192547"/>
                <a:ext cx="184731" cy="369332"/>
              </a:xfrm>
              <a:prstGeom prst="rect">
                <a:avLst/>
              </a:prstGeom>
              <a:solidFill>
                <a:srgbClr val="00AEEF"/>
              </a:solidFill>
              <a:ln>
                <a:noFill/>
              </a:ln>
            </p:spPr>
            <p:txBody>
              <a:bodyPr wrap="none" rtlCol="0">
                <a:spAutoFit/>
              </a:bodyPr>
              <a:lstStyle/>
              <a:p>
                <a:pPr fontAlgn="base">
                  <a:spcBef>
                    <a:spcPct val="0"/>
                  </a:spcBef>
                  <a:spcAft>
                    <a:spcPct val="0"/>
                  </a:spcAft>
                  <a:defRPr/>
                </a:pPr>
                <a:endParaRPr lang="en-GB" dirty="0">
                  <a:solidFill>
                    <a:prstClr val="black"/>
                  </a:solidFill>
                  <a:latin typeface="Arial" charset="0"/>
                  <a:cs typeface="Arial" charset="0"/>
                </a:endParaRPr>
              </a:p>
            </p:txBody>
          </p:sp>
          <p:sp>
            <p:nvSpPr>
              <p:cNvPr id="14" name="TextBox 13"/>
              <p:cNvSpPr txBox="1"/>
              <p:nvPr/>
            </p:nvSpPr>
            <p:spPr>
              <a:xfrm>
                <a:off x="1168278" y="4126145"/>
                <a:ext cx="1872116" cy="307777"/>
              </a:xfrm>
              <a:prstGeom prst="rect">
                <a:avLst/>
              </a:prstGeom>
              <a:noFill/>
            </p:spPr>
            <p:txBody>
              <a:bodyPr wrap="none" rtlCol="0">
                <a:spAutoFit/>
              </a:bodyPr>
              <a:lstStyle/>
              <a:p>
                <a:pPr fontAlgn="base">
                  <a:spcBef>
                    <a:spcPct val="0"/>
                  </a:spcBef>
                  <a:spcAft>
                    <a:spcPct val="0"/>
                  </a:spcAft>
                  <a:defRPr/>
                </a:pPr>
                <a:r>
                  <a:rPr lang="en-US" sz="1400" b="1" dirty="0">
                    <a:solidFill>
                      <a:prstClr val="black"/>
                    </a:solidFill>
                    <a:latin typeface="Arial" pitchFamily="34" charset="0"/>
                    <a:cs typeface="Arial" pitchFamily="34" charset="0"/>
                  </a:rPr>
                  <a:t>Young men 15-24 </a:t>
                </a:r>
                <a:r>
                  <a:rPr lang="en-US" sz="1400" b="1" dirty="0" err="1">
                    <a:solidFill>
                      <a:prstClr val="black"/>
                    </a:solidFill>
                    <a:latin typeface="Arial" pitchFamily="34" charset="0"/>
                    <a:cs typeface="Arial" pitchFamily="34" charset="0"/>
                  </a:rPr>
                  <a:t>yr</a:t>
                </a:r>
                <a:endParaRPr lang="en-GB" sz="1400" b="1" dirty="0">
                  <a:solidFill>
                    <a:prstClr val="black"/>
                  </a:solidFill>
                  <a:latin typeface="Arial" pitchFamily="34" charset="0"/>
                  <a:cs typeface="Arial" pitchFamily="34" charset="0"/>
                </a:endParaRPr>
              </a:p>
            </p:txBody>
          </p:sp>
        </p:grpSp>
      </p:grpSp>
      <p:grpSp>
        <p:nvGrpSpPr>
          <p:cNvPr id="36" name="Group 35"/>
          <p:cNvGrpSpPr/>
          <p:nvPr/>
        </p:nvGrpSpPr>
        <p:grpSpPr>
          <a:xfrm>
            <a:off x="5029201" y="2810405"/>
            <a:ext cx="2312721" cy="618596"/>
            <a:chOff x="3555423" y="2330037"/>
            <a:chExt cx="2312721" cy="618596"/>
          </a:xfrm>
        </p:grpSpPr>
        <p:grpSp>
          <p:nvGrpSpPr>
            <p:cNvPr id="41" name="Group 40"/>
            <p:cNvGrpSpPr/>
            <p:nvPr/>
          </p:nvGrpSpPr>
          <p:grpSpPr>
            <a:xfrm>
              <a:off x="3555423" y="2330037"/>
              <a:ext cx="2312721" cy="307777"/>
              <a:chOff x="-2463518" y="4303729"/>
              <a:chExt cx="2312721" cy="307777"/>
            </a:xfrm>
          </p:grpSpPr>
          <p:sp>
            <p:nvSpPr>
              <p:cNvPr id="45" name="TextBox 44"/>
              <p:cNvSpPr txBox="1"/>
              <p:nvPr/>
            </p:nvSpPr>
            <p:spPr>
              <a:xfrm>
                <a:off x="-2463518" y="4365104"/>
                <a:ext cx="184731" cy="182880"/>
              </a:xfrm>
              <a:prstGeom prst="rect">
                <a:avLst/>
              </a:prstGeom>
              <a:solidFill>
                <a:srgbClr val="E31837"/>
              </a:solidFill>
              <a:ln>
                <a:noFill/>
              </a:ln>
            </p:spPr>
            <p:txBody>
              <a:bodyPr wrap="none" rtlCol="0">
                <a:spAutoFit/>
              </a:bodyPr>
              <a:lstStyle/>
              <a:p>
                <a:pPr fontAlgn="base">
                  <a:spcBef>
                    <a:spcPct val="0"/>
                  </a:spcBef>
                  <a:spcAft>
                    <a:spcPct val="0"/>
                  </a:spcAft>
                  <a:defRPr/>
                </a:pPr>
                <a:endParaRPr lang="en-GB" dirty="0">
                  <a:solidFill>
                    <a:prstClr val="black"/>
                  </a:solidFill>
                  <a:latin typeface="Arial" charset="0"/>
                  <a:cs typeface="Arial" charset="0"/>
                </a:endParaRPr>
              </a:p>
            </p:txBody>
          </p:sp>
          <p:sp>
            <p:nvSpPr>
              <p:cNvPr id="46" name="TextBox 45"/>
              <p:cNvSpPr txBox="1"/>
              <p:nvPr/>
            </p:nvSpPr>
            <p:spPr>
              <a:xfrm>
                <a:off x="-2279393" y="4303729"/>
                <a:ext cx="2128596" cy="307777"/>
              </a:xfrm>
              <a:prstGeom prst="rect">
                <a:avLst/>
              </a:prstGeom>
              <a:noFill/>
            </p:spPr>
            <p:txBody>
              <a:bodyPr wrap="none" rtlCol="0">
                <a:spAutoFit/>
              </a:bodyPr>
              <a:lstStyle/>
              <a:p>
                <a:pPr fontAlgn="base">
                  <a:spcBef>
                    <a:spcPct val="0"/>
                  </a:spcBef>
                  <a:spcAft>
                    <a:spcPct val="0"/>
                  </a:spcAft>
                  <a:defRPr/>
                </a:pPr>
                <a:r>
                  <a:rPr lang="en-US" sz="1400" b="1" dirty="0">
                    <a:solidFill>
                      <a:prstClr val="black"/>
                    </a:solidFill>
                    <a:latin typeface="Arial" pitchFamily="34" charset="0"/>
                    <a:cs typeface="Arial" pitchFamily="34" charset="0"/>
                  </a:rPr>
                  <a:t>Young people 15-24 </a:t>
                </a:r>
                <a:r>
                  <a:rPr lang="en-US" sz="1400" b="1" dirty="0" err="1">
                    <a:solidFill>
                      <a:prstClr val="black"/>
                    </a:solidFill>
                    <a:latin typeface="Arial" pitchFamily="34" charset="0"/>
                    <a:cs typeface="Arial" pitchFamily="34" charset="0"/>
                  </a:rPr>
                  <a:t>yr</a:t>
                </a:r>
                <a:endParaRPr lang="en-GB" sz="1400" b="1" dirty="0">
                  <a:solidFill>
                    <a:prstClr val="black"/>
                  </a:solidFill>
                  <a:latin typeface="Arial" pitchFamily="34" charset="0"/>
                  <a:cs typeface="Arial" pitchFamily="34" charset="0"/>
                </a:endParaRPr>
              </a:p>
            </p:txBody>
          </p:sp>
        </p:grpSp>
        <p:grpSp>
          <p:nvGrpSpPr>
            <p:cNvPr id="42" name="Group 41"/>
            <p:cNvGrpSpPr/>
            <p:nvPr/>
          </p:nvGrpSpPr>
          <p:grpSpPr>
            <a:xfrm>
              <a:off x="3786205" y="2640856"/>
              <a:ext cx="1914654" cy="307777"/>
              <a:chOff x="-2232736" y="4550750"/>
              <a:chExt cx="1914654" cy="307777"/>
            </a:xfrm>
          </p:grpSpPr>
          <p:sp>
            <p:nvSpPr>
              <p:cNvPr id="43" name="TextBox 42"/>
              <p:cNvSpPr txBox="1"/>
              <p:nvPr/>
            </p:nvSpPr>
            <p:spPr>
              <a:xfrm>
                <a:off x="-2232736" y="4617152"/>
                <a:ext cx="184731" cy="182880"/>
              </a:xfrm>
              <a:prstGeom prst="rect">
                <a:avLst/>
              </a:prstGeom>
              <a:solidFill>
                <a:schemeClr val="bg1">
                  <a:lumMod val="65000"/>
                </a:schemeClr>
              </a:solidFill>
              <a:ln>
                <a:noFill/>
              </a:ln>
            </p:spPr>
            <p:txBody>
              <a:bodyPr wrap="none" rtlCol="0">
                <a:spAutoFit/>
              </a:bodyPr>
              <a:lstStyle/>
              <a:p>
                <a:pPr fontAlgn="base">
                  <a:spcBef>
                    <a:spcPct val="0"/>
                  </a:spcBef>
                  <a:spcAft>
                    <a:spcPct val="0"/>
                  </a:spcAft>
                  <a:defRPr/>
                </a:pPr>
                <a:endParaRPr lang="en-GB" dirty="0">
                  <a:solidFill>
                    <a:prstClr val="black"/>
                  </a:solidFill>
                  <a:latin typeface="Arial" charset="0"/>
                  <a:cs typeface="Arial" charset="0"/>
                </a:endParaRPr>
              </a:p>
            </p:txBody>
          </p:sp>
          <p:sp>
            <p:nvSpPr>
              <p:cNvPr id="44" name="TextBox 43"/>
              <p:cNvSpPr txBox="1"/>
              <p:nvPr/>
            </p:nvSpPr>
            <p:spPr>
              <a:xfrm>
                <a:off x="-2041631" y="4550750"/>
                <a:ext cx="1723549" cy="307777"/>
              </a:xfrm>
              <a:prstGeom prst="rect">
                <a:avLst/>
              </a:prstGeom>
              <a:noFill/>
            </p:spPr>
            <p:txBody>
              <a:bodyPr wrap="none" rtlCol="0">
                <a:spAutoFit/>
              </a:bodyPr>
              <a:lstStyle/>
              <a:p>
                <a:pPr fontAlgn="base">
                  <a:spcBef>
                    <a:spcPct val="0"/>
                  </a:spcBef>
                  <a:spcAft>
                    <a:spcPct val="0"/>
                  </a:spcAft>
                  <a:defRPr/>
                </a:pPr>
                <a:r>
                  <a:rPr lang="en-US" sz="1400" b="1" dirty="0">
                    <a:solidFill>
                      <a:prstClr val="black"/>
                    </a:solidFill>
                    <a:latin typeface="Arial" pitchFamily="34" charset="0"/>
                    <a:cs typeface="Arial" pitchFamily="34" charset="0"/>
                  </a:rPr>
                  <a:t>Other populations</a:t>
                </a:r>
                <a:endParaRPr lang="en-GB" sz="1400" b="1" dirty="0">
                  <a:solidFill>
                    <a:prstClr val="black"/>
                  </a:solidFill>
                  <a:latin typeface="Arial" pitchFamily="34" charset="0"/>
                  <a:cs typeface="Arial" pitchFamily="34" charset="0"/>
                </a:endParaRPr>
              </a:p>
            </p:txBody>
          </p:sp>
        </p:grpSp>
      </p:grpSp>
      <p:sp>
        <p:nvSpPr>
          <p:cNvPr id="47" name="TextBox 46"/>
          <p:cNvSpPr txBox="1"/>
          <p:nvPr/>
        </p:nvSpPr>
        <p:spPr>
          <a:xfrm>
            <a:off x="369056" y="6598785"/>
            <a:ext cx="6588731" cy="230832"/>
          </a:xfrm>
          <a:prstGeom prst="rect">
            <a:avLst/>
          </a:prstGeom>
          <a:noFill/>
        </p:spPr>
        <p:txBody>
          <a:bodyPr wrap="square" rtlCol="0">
            <a:spAutoFit/>
          </a:bodyPr>
          <a:lstStyle/>
          <a:p>
            <a:pPr fontAlgn="base">
              <a:spcBef>
                <a:spcPct val="0"/>
              </a:spcBef>
              <a:spcAft>
                <a:spcPct val="0"/>
              </a:spcAft>
              <a:defRPr/>
            </a:pPr>
            <a:r>
              <a:rPr lang="en-US" sz="900" dirty="0">
                <a:solidFill>
                  <a:prstClr val="black"/>
                </a:solidFill>
                <a:latin typeface="Arial" pitchFamily="34" charset="0"/>
                <a:cs typeface="Arial" pitchFamily="34" charset="0"/>
              </a:rPr>
              <a:t>Source: Prepared by </a:t>
            </a:r>
            <a:r>
              <a:rPr lang="en-US" sz="900" dirty="0">
                <a:solidFill>
                  <a:prstClr val="black"/>
                </a:solidFill>
                <a:latin typeface="Arial" pitchFamily="34" charset="0"/>
                <a:cs typeface="Arial" pitchFamily="34" charset="0"/>
                <a:hlinkClick r:id="rId2"/>
              </a:rPr>
              <a:t>www.aidsdatahub.org</a:t>
            </a:r>
            <a:r>
              <a:rPr lang="en-US" sz="900" dirty="0">
                <a:solidFill>
                  <a:prstClr val="black"/>
                </a:solidFill>
                <a:latin typeface="Arial" pitchFamily="34" charset="0"/>
                <a:cs typeface="Arial" pitchFamily="34" charset="0"/>
              </a:rPr>
              <a:t> based on UNAIDS 2021 HIV Estimates</a:t>
            </a:r>
            <a:endParaRPr lang="en-GB" sz="900" dirty="0">
              <a:solidFill>
                <a:prstClr val="black"/>
              </a:solidFill>
              <a:latin typeface="Arial" pitchFamily="34" charset="0"/>
              <a:cs typeface="Arial" pitchFamily="34" charset="0"/>
            </a:endParaRPr>
          </a:p>
        </p:txBody>
      </p:sp>
      <p:sp>
        <p:nvSpPr>
          <p:cNvPr id="51" name="Bent-Up Arrow 8">
            <a:extLst>
              <a:ext uri="{FF2B5EF4-FFF2-40B4-BE49-F238E27FC236}">
                <a16:creationId xmlns:a16="http://schemas.microsoft.com/office/drawing/2014/main" id="{412362DD-72AD-4209-87B2-AEFF90D50B4A}"/>
              </a:ext>
            </a:extLst>
          </p:cNvPr>
          <p:cNvSpPr/>
          <p:nvPr/>
        </p:nvSpPr>
        <p:spPr>
          <a:xfrm flipV="1">
            <a:off x="9406909" y="4460369"/>
            <a:ext cx="1230764" cy="723617"/>
          </a:xfrm>
          <a:prstGeom prst="bentUpArrow">
            <a:avLst>
              <a:gd name="adj1" fmla="val 17102"/>
              <a:gd name="adj2" fmla="val 25000"/>
              <a:gd name="adj3" fmla="val 25000"/>
            </a:avLst>
          </a:prstGeom>
          <a:solidFill>
            <a:srgbClr val="E31837"/>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fontAlgn="base">
              <a:spcBef>
                <a:spcPct val="0"/>
              </a:spcBef>
              <a:spcAft>
                <a:spcPct val="0"/>
              </a:spcAft>
              <a:defRPr/>
            </a:pPr>
            <a:endParaRPr lang="en-GB">
              <a:solidFill>
                <a:prstClr val="white"/>
              </a:solidFill>
              <a:latin typeface="Arial"/>
            </a:endParaRPr>
          </a:p>
        </p:txBody>
      </p:sp>
      <p:sp>
        <p:nvSpPr>
          <p:cNvPr id="27" name="TextBox 26">
            <a:extLst>
              <a:ext uri="{FF2B5EF4-FFF2-40B4-BE49-F238E27FC236}">
                <a16:creationId xmlns:a16="http://schemas.microsoft.com/office/drawing/2014/main" id="{DBDB06EC-AFE5-413F-8E82-37762474485B}"/>
              </a:ext>
            </a:extLst>
          </p:cNvPr>
          <p:cNvSpPr txBox="1"/>
          <p:nvPr/>
        </p:nvSpPr>
        <p:spPr>
          <a:xfrm>
            <a:off x="2925533" y="3598110"/>
            <a:ext cx="1296144" cy="584775"/>
          </a:xfrm>
          <a:prstGeom prst="rect">
            <a:avLst/>
          </a:prstGeom>
          <a:noFill/>
        </p:spPr>
        <p:txBody>
          <a:bodyPr wrap="square" rtlCol="0">
            <a:spAutoFit/>
          </a:bodyPr>
          <a:lstStyle/>
          <a:p>
            <a:pPr algn="ctr"/>
            <a:r>
              <a:rPr lang="en-US" sz="1600" b="1" dirty="0"/>
              <a:t>5.8 million PLHIV</a:t>
            </a:r>
          </a:p>
        </p:txBody>
      </p:sp>
      <p:sp>
        <p:nvSpPr>
          <p:cNvPr id="28" name="TextBox 27">
            <a:extLst>
              <a:ext uri="{FF2B5EF4-FFF2-40B4-BE49-F238E27FC236}">
                <a16:creationId xmlns:a16="http://schemas.microsoft.com/office/drawing/2014/main" id="{B3A0EB88-015F-4294-A6C5-A9A6C0868CE8}"/>
              </a:ext>
            </a:extLst>
          </p:cNvPr>
          <p:cNvSpPr txBox="1"/>
          <p:nvPr/>
        </p:nvSpPr>
        <p:spPr>
          <a:xfrm>
            <a:off x="7799670" y="3462771"/>
            <a:ext cx="1296144" cy="830997"/>
          </a:xfrm>
          <a:prstGeom prst="rect">
            <a:avLst/>
          </a:prstGeom>
          <a:noFill/>
        </p:spPr>
        <p:txBody>
          <a:bodyPr wrap="square" rtlCol="0">
            <a:spAutoFit/>
          </a:bodyPr>
          <a:lstStyle/>
          <a:p>
            <a:pPr algn="ctr"/>
            <a:r>
              <a:rPr lang="en-US" sz="1600" b="1" dirty="0"/>
              <a:t>240 000 new HIV infections</a:t>
            </a:r>
          </a:p>
        </p:txBody>
      </p:sp>
      <p:graphicFrame>
        <p:nvGraphicFramePr>
          <p:cNvPr id="29" name="Chart 28">
            <a:extLst>
              <a:ext uri="{FF2B5EF4-FFF2-40B4-BE49-F238E27FC236}">
                <a16:creationId xmlns:a16="http://schemas.microsoft.com/office/drawing/2014/main" id="{5C2B39A6-5ADD-461C-A18D-35D2C2F14B3B}"/>
              </a:ext>
            </a:extLst>
          </p:cNvPr>
          <p:cNvGraphicFramePr>
            <a:graphicFrameLocks/>
          </p:cNvGraphicFramePr>
          <p:nvPr>
            <p:extLst>
              <p:ext uri="{D42A27DB-BD31-4B8C-83A1-F6EECF244321}">
                <p14:modId xmlns:p14="http://schemas.microsoft.com/office/powerpoint/2010/main" val="910078331"/>
              </p:ext>
            </p:extLst>
          </p:nvPr>
        </p:nvGraphicFramePr>
        <p:xfrm>
          <a:off x="1170112" y="2219366"/>
          <a:ext cx="4784148" cy="2757488"/>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31" name="Chart 30">
            <a:extLst>
              <a:ext uri="{FF2B5EF4-FFF2-40B4-BE49-F238E27FC236}">
                <a16:creationId xmlns:a16="http://schemas.microsoft.com/office/drawing/2014/main" id="{45361A84-7310-4B93-901D-B3B15750C52A}"/>
              </a:ext>
            </a:extLst>
          </p:cNvPr>
          <p:cNvGraphicFramePr>
            <a:graphicFrameLocks/>
          </p:cNvGraphicFramePr>
          <p:nvPr>
            <p:extLst>
              <p:ext uri="{D42A27DB-BD31-4B8C-83A1-F6EECF244321}">
                <p14:modId xmlns:p14="http://schemas.microsoft.com/office/powerpoint/2010/main" val="2135512564"/>
              </p:ext>
            </p:extLst>
          </p:nvPr>
        </p:nvGraphicFramePr>
        <p:xfrm>
          <a:off x="744091" y="5312062"/>
          <a:ext cx="5120640" cy="1271016"/>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34" name="Chart 33">
            <a:extLst>
              <a:ext uri="{FF2B5EF4-FFF2-40B4-BE49-F238E27FC236}">
                <a16:creationId xmlns:a16="http://schemas.microsoft.com/office/drawing/2014/main" id="{FFB4941F-D81B-4990-B6DA-DEC62AFDCDF5}"/>
              </a:ext>
            </a:extLst>
          </p:cNvPr>
          <p:cNvGraphicFramePr>
            <a:graphicFrameLocks/>
          </p:cNvGraphicFramePr>
          <p:nvPr>
            <p:extLst>
              <p:ext uri="{D42A27DB-BD31-4B8C-83A1-F6EECF244321}">
                <p14:modId xmlns:p14="http://schemas.microsoft.com/office/powerpoint/2010/main" val="656370539"/>
              </p:ext>
            </p:extLst>
          </p:nvPr>
        </p:nvGraphicFramePr>
        <p:xfrm>
          <a:off x="6091222" y="2219366"/>
          <a:ext cx="4746048" cy="2757488"/>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35" name="Chart 34">
            <a:extLst>
              <a:ext uri="{FF2B5EF4-FFF2-40B4-BE49-F238E27FC236}">
                <a16:creationId xmlns:a16="http://schemas.microsoft.com/office/drawing/2014/main" id="{2C57F8DC-0990-41E5-A51D-50735580251D}"/>
              </a:ext>
            </a:extLst>
          </p:cNvPr>
          <p:cNvGraphicFramePr>
            <a:graphicFrameLocks/>
          </p:cNvGraphicFramePr>
          <p:nvPr>
            <p:extLst>
              <p:ext uri="{D42A27DB-BD31-4B8C-83A1-F6EECF244321}">
                <p14:modId xmlns:p14="http://schemas.microsoft.com/office/powerpoint/2010/main" val="1207172292"/>
              </p:ext>
            </p:extLst>
          </p:nvPr>
        </p:nvGraphicFramePr>
        <p:xfrm>
          <a:off x="5778182" y="5298237"/>
          <a:ext cx="5120640" cy="1271016"/>
        </p:xfrm>
        <a:graphic>
          <a:graphicData uri="http://schemas.openxmlformats.org/drawingml/2006/chart">
            <c:chart xmlns:c="http://schemas.openxmlformats.org/drawingml/2006/chart" xmlns:r="http://schemas.openxmlformats.org/officeDocument/2006/relationships" r:id="rId6"/>
          </a:graphicData>
        </a:graphic>
      </p:graphicFrame>
      <p:sp>
        <p:nvSpPr>
          <p:cNvPr id="37" name="Bent-Up Arrow 8">
            <a:extLst>
              <a:ext uri="{FF2B5EF4-FFF2-40B4-BE49-F238E27FC236}">
                <a16:creationId xmlns:a16="http://schemas.microsoft.com/office/drawing/2014/main" id="{F702B644-B4EE-4B3E-8189-00CCF49AA045}"/>
              </a:ext>
            </a:extLst>
          </p:cNvPr>
          <p:cNvSpPr/>
          <p:nvPr/>
        </p:nvSpPr>
        <p:spPr>
          <a:xfrm flipV="1">
            <a:off x="4591848" y="4460369"/>
            <a:ext cx="1049181" cy="723617"/>
          </a:xfrm>
          <a:prstGeom prst="bentUpArrow">
            <a:avLst>
              <a:gd name="adj1" fmla="val 18394"/>
              <a:gd name="adj2" fmla="val 25000"/>
              <a:gd name="adj3" fmla="val 25000"/>
            </a:avLst>
          </a:prstGeom>
          <a:solidFill>
            <a:srgbClr val="E31837"/>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fontAlgn="base">
              <a:spcBef>
                <a:spcPct val="0"/>
              </a:spcBef>
              <a:spcAft>
                <a:spcPct val="0"/>
              </a:spcAft>
              <a:defRPr/>
            </a:pPr>
            <a:endParaRPr lang="en-GB">
              <a:solidFill>
                <a:prstClr val="white"/>
              </a:solidFill>
              <a:latin typeface="Arial"/>
            </a:endParaRPr>
          </a:p>
        </p:txBody>
      </p:sp>
    </p:spTree>
    <p:extLst>
      <p:ext uri="{BB962C8B-B14F-4D97-AF65-F5344CB8AC3E}">
        <p14:creationId xmlns:p14="http://schemas.microsoft.com/office/powerpoint/2010/main" val="288602703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1423634"/>
            <a:ext cx="10744200" cy="1037400"/>
          </a:xfrm>
        </p:spPr>
        <p:txBody>
          <a:bodyPr/>
          <a:lstStyle/>
          <a:p>
            <a:r>
              <a:rPr lang="en-US" sz="3200" dirty="0"/>
              <a:t>370,000 </a:t>
            </a:r>
            <a:r>
              <a:rPr lang="en-US" dirty="0">
                <a:latin typeface="Arial" panose="020B0604020202020204" pitchFamily="34" charset="0"/>
                <a:cs typeface="Arial" panose="020B0604020202020204" pitchFamily="34" charset="0"/>
              </a:rPr>
              <a:t>young people (15-24) were living with HIV in 2020, </a:t>
            </a:r>
            <a:br>
              <a:rPr lang="en-US" dirty="0">
                <a:latin typeface="Arial" panose="020B0604020202020204" pitchFamily="34" charset="0"/>
                <a:cs typeface="Arial" panose="020B0604020202020204" pitchFamily="34" charset="0"/>
              </a:rPr>
            </a:br>
            <a:r>
              <a:rPr lang="en-US" sz="3200" dirty="0">
                <a:latin typeface="Arial" panose="020B0604020202020204" pitchFamily="34" charset="0"/>
                <a:cs typeface="Arial" panose="020B0604020202020204" pitchFamily="34" charset="0"/>
              </a:rPr>
              <a:t>6</a:t>
            </a:r>
            <a:r>
              <a:rPr lang="en-US" dirty="0">
                <a:latin typeface="Arial" panose="020B0604020202020204" pitchFamily="34" charset="0"/>
                <a:cs typeface="Arial" panose="020B0604020202020204" pitchFamily="34" charset="0"/>
              </a:rPr>
              <a:t>% of all people living with HIV in Asia and the Pacific </a:t>
            </a:r>
            <a:endParaRPr lang="en-GB" dirty="0">
              <a:latin typeface="Arial" panose="020B0604020202020204" pitchFamily="34" charset="0"/>
              <a:cs typeface="Arial" panose="020B0604020202020204" pitchFamily="34" charset="0"/>
            </a:endParaRPr>
          </a:p>
        </p:txBody>
      </p:sp>
      <p:sp>
        <p:nvSpPr>
          <p:cNvPr id="3" name="Slide Number Placeholder 2"/>
          <p:cNvSpPr>
            <a:spLocks noGrp="1"/>
          </p:cNvSpPr>
          <p:nvPr>
            <p:ph type="sldNum" sz="quarter" idx="10"/>
          </p:nvPr>
        </p:nvSpPr>
        <p:spPr/>
        <p:txBody>
          <a:bodyPr/>
          <a:lstStyle/>
          <a:p>
            <a:pPr>
              <a:defRPr/>
            </a:pPr>
            <a:fld id="{CC1C0639-E552-4989-8A7B-1969A07727D5}" type="slidenum">
              <a:rPr lang="th-TH">
                <a:solidFill>
                  <a:prstClr val="black">
                    <a:tint val="75000"/>
                  </a:prstClr>
                </a:solidFill>
                <a:latin typeface="Arial"/>
                <a:cs typeface="Cordia New" panose="020B0304020202020204" pitchFamily="34" charset="-34"/>
              </a:rPr>
              <a:pPr>
                <a:defRPr/>
              </a:pPr>
              <a:t>7</a:t>
            </a:fld>
            <a:endParaRPr lang="th-TH" dirty="0">
              <a:solidFill>
                <a:prstClr val="black">
                  <a:tint val="75000"/>
                </a:prstClr>
              </a:solidFill>
              <a:latin typeface="Arial"/>
              <a:cs typeface="Cordia New" panose="020B0304020202020204" pitchFamily="34" charset="-34"/>
            </a:endParaRPr>
          </a:p>
        </p:txBody>
      </p:sp>
      <p:sp>
        <p:nvSpPr>
          <p:cNvPr id="4" name="TextBox 3"/>
          <p:cNvSpPr txBox="1"/>
          <p:nvPr/>
        </p:nvSpPr>
        <p:spPr>
          <a:xfrm>
            <a:off x="3962400" y="3135868"/>
            <a:ext cx="3429000" cy="369332"/>
          </a:xfrm>
          <a:prstGeom prst="rect">
            <a:avLst/>
          </a:prstGeom>
          <a:noFill/>
        </p:spPr>
        <p:txBody>
          <a:bodyPr wrap="square" rtlCol="0">
            <a:spAutoFit/>
          </a:bodyPr>
          <a:lstStyle/>
          <a:p>
            <a:pPr fontAlgn="base">
              <a:spcBef>
                <a:spcPct val="0"/>
              </a:spcBef>
              <a:spcAft>
                <a:spcPct val="0"/>
              </a:spcAft>
              <a:defRPr/>
            </a:pPr>
            <a:r>
              <a:rPr lang="en-US" b="1" dirty="0">
                <a:solidFill>
                  <a:prstClr val="white"/>
                </a:solidFill>
                <a:latin typeface="Arial" charset="0"/>
                <a:cs typeface="Arial" charset="0"/>
              </a:rPr>
              <a:t>320,000 young female (15-24)</a:t>
            </a:r>
            <a:endParaRPr lang="en-GB" b="1" dirty="0">
              <a:solidFill>
                <a:prstClr val="white"/>
              </a:solidFill>
              <a:latin typeface="Arial" charset="0"/>
              <a:cs typeface="Arial" charset="0"/>
            </a:endParaRPr>
          </a:p>
        </p:txBody>
      </p:sp>
      <p:sp>
        <p:nvSpPr>
          <p:cNvPr id="6" name="TextBox 5"/>
          <p:cNvSpPr txBox="1"/>
          <p:nvPr/>
        </p:nvSpPr>
        <p:spPr>
          <a:xfrm>
            <a:off x="3962400" y="4888468"/>
            <a:ext cx="3429000" cy="369332"/>
          </a:xfrm>
          <a:prstGeom prst="rect">
            <a:avLst/>
          </a:prstGeom>
          <a:noFill/>
        </p:spPr>
        <p:txBody>
          <a:bodyPr wrap="square" rtlCol="0">
            <a:spAutoFit/>
          </a:bodyPr>
          <a:lstStyle/>
          <a:p>
            <a:pPr fontAlgn="base">
              <a:spcBef>
                <a:spcPct val="0"/>
              </a:spcBef>
              <a:spcAft>
                <a:spcPct val="0"/>
              </a:spcAft>
              <a:defRPr/>
            </a:pPr>
            <a:r>
              <a:rPr lang="en-US" b="1" dirty="0">
                <a:solidFill>
                  <a:prstClr val="white"/>
                </a:solidFill>
                <a:latin typeface="Arial" charset="0"/>
                <a:cs typeface="Arial" charset="0"/>
              </a:rPr>
              <a:t>370,000 young male (15-24)</a:t>
            </a:r>
            <a:endParaRPr lang="en-GB" b="1" dirty="0">
              <a:solidFill>
                <a:prstClr val="white"/>
              </a:solidFill>
              <a:latin typeface="Arial" charset="0"/>
              <a:cs typeface="Arial" charset="0"/>
            </a:endParaRPr>
          </a:p>
        </p:txBody>
      </p:sp>
      <p:sp>
        <p:nvSpPr>
          <p:cNvPr id="30" name="TextBox 29"/>
          <p:cNvSpPr txBox="1"/>
          <p:nvPr/>
        </p:nvSpPr>
        <p:spPr>
          <a:xfrm>
            <a:off x="3695700" y="2461034"/>
            <a:ext cx="4800600" cy="307777"/>
          </a:xfrm>
          <a:prstGeom prst="rect">
            <a:avLst/>
          </a:prstGeom>
          <a:noFill/>
        </p:spPr>
        <p:txBody>
          <a:bodyPr wrap="square" rtlCol="0">
            <a:spAutoFit/>
          </a:bodyPr>
          <a:lstStyle/>
          <a:p>
            <a:pPr algn="ctr">
              <a:defRPr/>
            </a:pPr>
            <a:r>
              <a:rPr lang="en-US" sz="1400" b="1" kern="0" dirty="0">
                <a:solidFill>
                  <a:prstClr val="black"/>
                </a:solidFill>
                <a:latin typeface="Arial" panose="020B0604020202020204" pitchFamily="34" charset="0"/>
                <a:cs typeface="Arial" panose="020B0604020202020204" pitchFamily="34" charset="0"/>
              </a:rPr>
              <a:t>Young people living with HIV, 2000 - 2020</a:t>
            </a:r>
            <a:endParaRPr lang="en-GB" sz="1400" b="1" kern="0" dirty="0">
              <a:solidFill>
                <a:prstClr val="black"/>
              </a:solidFill>
              <a:latin typeface="Arial" panose="020B0604020202020204" pitchFamily="34" charset="0"/>
              <a:cs typeface="Arial" panose="020B0604020202020204" pitchFamily="34" charset="0"/>
            </a:endParaRPr>
          </a:p>
        </p:txBody>
      </p:sp>
      <p:sp>
        <p:nvSpPr>
          <p:cNvPr id="31" name="TextBox 30"/>
          <p:cNvSpPr txBox="1"/>
          <p:nvPr/>
        </p:nvSpPr>
        <p:spPr>
          <a:xfrm>
            <a:off x="304800" y="6607648"/>
            <a:ext cx="6588731" cy="230832"/>
          </a:xfrm>
          <a:prstGeom prst="rect">
            <a:avLst/>
          </a:prstGeom>
          <a:noFill/>
        </p:spPr>
        <p:txBody>
          <a:bodyPr wrap="square" rtlCol="0">
            <a:spAutoFit/>
          </a:bodyPr>
          <a:lstStyle/>
          <a:p>
            <a:pPr fontAlgn="base">
              <a:spcBef>
                <a:spcPct val="0"/>
              </a:spcBef>
              <a:spcAft>
                <a:spcPct val="0"/>
              </a:spcAft>
              <a:defRPr/>
            </a:pPr>
            <a:r>
              <a:rPr lang="en-US" sz="900" dirty="0">
                <a:solidFill>
                  <a:prstClr val="black"/>
                </a:solidFill>
                <a:latin typeface="Arial" pitchFamily="34" charset="0"/>
                <a:cs typeface="Arial" pitchFamily="34" charset="0"/>
              </a:rPr>
              <a:t>Source: Prepared by </a:t>
            </a:r>
            <a:r>
              <a:rPr lang="en-US" sz="900" dirty="0">
                <a:solidFill>
                  <a:prstClr val="black"/>
                </a:solidFill>
                <a:latin typeface="Arial" pitchFamily="34" charset="0"/>
                <a:cs typeface="Arial" pitchFamily="34" charset="0"/>
                <a:hlinkClick r:id="rId2"/>
              </a:rPr>
              <a:t>www.aidsdatahub.org</a:t>
            </a:r>
            <a:r>
              <a:rPr lang="en-US" sz="900" dirty="0">
                <a:solidFill>
                  <a:prstClr val="black"/>
                </a:solidFill>
                <a:latin typeface="Arial" pitchFamily="34" charset="0"/>
                <a:cs typeface="Arial" pitchFamily="34" charset="0"/>
              </a:rPr>
              <a:t> based on UNAIDS 2021 HIV Estimates</a:t>
            </a:r>
            <a:endParaRPr lang="en-GB" sz="900" dirty="0">
              <a:solidFill>
                <a:prstClr val="black"/>
              </a:solidFill>
              <a:latin typeface="Arial" pitchFamily="34" charset="0"/>
              <a:cs typeface="Arial" pitchFamily="34" charset="0"/>
            </a:endParaRPr>
          </a:p>
        </p:txBody>
      </p:sp>
      <p:graphicFrame>
        <p:nvGraphicFramePr>
          <p:cNvPr id="9" name="Chart 8">
            <a:extLst>
              <a:ext uri="{FF2B5EF4-FFF2-40B4-BE49-F238E27FC236}">
                <a16:creationId xmlns:a16="http://schemas.microsoft.com/office/drawing/2014/main" id="{92C25836-2937-4CD9-86E6-D43CF097F0E9}"/>
              </a:ext>
            </a:extLst>
          </p:cNvPr>
          <p:cNvGraphicFramePr>
            <a:graphicFrameLocks/>
          </p:cNvGraphicFramePr>
          <p:nvPr>
            <p:extLst>
              <p:ext uri="{D42A27DB-BD31-4B8C-83A1-F6EECF244321}">
                <p14:modId xmlns:p14="http://schemas.microsoft.com/office/powerpoint/2010/main" val="373967628"/>
              </p:ext>
            </p:extLst>
          </p:nvPr>
        </p:nvGraphicFramePr>
        <p:xfrm>
          <a:off x="2171700" y="2501277"/>
          <a:ext cx="7848600" cy="4467224"/>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9833720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02315" y="1268927"/>
            <a:ext cx="10744200" cy="545898"/>
          </a:xfrm>
        </p:spPr>
        <p:txBody>
          <a:bodyPr/>
          <a:lstStyle/>
          <a:p>
            <a:r>
              <a:rPr lang="en-US" dirty="0">
                <a:latin typeface="Arial" panose="020B0604020202020204" pitchFamily="34" charset="0"/>
                <a:cs typeface="Arial" panose="020B0604020202020204" pitchFamily="34" charset="0"/>
              </a:rPr>
              <a:t>Distribution of new HIV infections among young people (15-24) in Asia and the Pacific, 2020</a:t>
            </a:r>
            <a:endParaRPr lang="en-GB" dirty="0">
              <a:latin typeface="Arial" panose="020B0604020202020204" pitchFamily="34" charset="0"/>
              <a:cs typeface="Arial" panose="020B0604020202020204" pitchFamily="34" charset="0"/>
            </a:endParaRPr>
          </a:p>
        </p:txBody>
      </p:sp>
      <p:sp>
        <p:nvSpPr>
          <p:cNvPr id="3" name="Slide Number Placeholder 2"/>
          <p:cNvSpPr>
            <a:spLocks noGrp="1"/>
          </p:cNvSpPr>
          <p:nvPr>
            <p:ph type="sldNum" sz="quarter" idx="10"/>
          </p:nvPr>
        </p:nvSpPr>
        <p:spPr/>
        <p:txBody>
          <a:bodyPr/>
          <a:lstStyle/>
          <a:p>
            <a:pPr>
              <a:defRPr/>
            </a:pPr>
            <a:fld id="{CC1C0639-E552-4989-8A7B-1969A07727D5}" type="slidenum">
              <a:rPr lang="th-TH">
                <a:solidFill>
                  <a:prstClr val="black">
                    <a:tint val="75000"/>
                  </a:prstClr>
                </a:solidFill>
                <a:latin typeface="Arial"/>
                <a:cs typeface="Cordia New" panose="020B0304020202020204" pitchFamily="34" charset="-34"/>
              </a:rPr>
              <a:pPr>
                <a:defRPr/>
              </a:pPr>
              <a:t>8</a:t>
            </a:fld>
            <a:endParaRPr lang="th-TH" dirty="0">
              <a:solidFill>
                <a:prstClr val="black">
                  <a:tint val="75000"/>
                </a:prstClr>
              </a:solidFill>
              <a:latin typeface="Arial"/>
              <a:cs typeface="Cordia New" panose="020B0304020202020204" pitchFamily="34" charset="-34"/>
            </a:endParaRPr>
          </a:p>
        </p:txBody>
      </p:sp>
      <p:sp>
        <p:nvSpPr>
          <p:cNvPr id="4" name="TextBox 3"/>
          <p:cNvSpPr txBox="1"/>
          <p:nvPr/>
        </p:nvSpPr>
        <p:spPr>
          <a:xfrm>
            <a:off x="3962400" y="3135868"/>
            <a:ext cx="3429000" cy="369332"/>
          </a:xfrm>
          <a:prstGeom prst="rect">
            <a:avLst/>
          </a:prstGeom>
          <a:noFill/>
        </p:spPr>
        <p:txBody>
          <a:bodyPr wrap="square" rtlCol="0">
            <a:spAutoFit/>
          </a:bodyPr>
          <a:lstStyle/>
          <a:p>
            <a:pPr fontAlgn="base">
              <a:spcBef>
                <a:spcPct val="0"/>
              </a:spcBef>
              <a:spcAft>
                <a:spcPct val="0"/>
              </a:spcAft>
              <a:defRPr/>
            </a:pPr>
            <a:r>
              <a:rPr lang="en-US" b="1" dirty="0">
                <a:solidFill>
                  <a:prstClr val="white"/>
                </a:solidFill>
                <a:latin typeface="Arial" charset="0"/>
                <a:cs typeface="Arial" charset="0"/>
              </a:rPr>
              <a:t>320,000 young female (15-24)</a:t>
            </a:r>
            <a:endParaRPr lang="en-GB" b="1" dirty="0">
              <a:solidFill>
                <a:prstClr val="white"/>
              </a:solidFill>
              <a:latin typeface="Arial" charset="0"/>
              <a:cs typeface="Arial" charset="0"/>
            </a:endParaRPr>
          </a:p>
        </p:txBody>
      </p:sp>
      <p:sp>
        <p:nvSpPr>
          <p:cNvPr id="6" name="TextBox 5"/>
          <p:cNvSpPr txBox="1"/>
          <p:nvPr/>
        </p:nvSpPr>
        <p:spPr>
          <a:xfrm>
            <a:off x="3962400" y="4888468"/>
            <a:ext cx="3429000" cy="369332"/>
          </a:xfrm>
          <a:prstGeom prst="rect">
            <a:avLst/>
          </a:prstGeom>
          <a:noFill/>
        </p:spPr>
        <p:txBody>
          <a:bodyPr wrap="square" rtlCol="0">
            <a:spAutoFit/>
          </a:bodyPr>
          <a:lstStyle/>
          <a:p>
            <a:pPr fontAlgn="base">
              <a:spcBef>
                <a:spcPct val="0"/>
              </a:spcBef>
              <a:spcAft>
                <a:spcPct val="0"/>
              </a:spcAft>
              <a:defRPr/>
            </a:pPr>
            <a:r>
              <a:rPr lang="en-US" b="1" dirty="0">
                <a:solidFill>
                  <a:prstClr val="white"/>
                </a:solidFill>
                <a:latin typeface="Arial" charset="0"/>
                <a:cs typeface="Arial" charset="0"/>
              </a:rPr>
              <a:t>370,000 young male (15-24)</a:t>
            </a:r>
            <a:endParaRPr lang="en-GB" b="1" dirty="0">
              <a:solidFill>
                <a:prstClr val="white"/>
              </a:solidFill>
              <a:latin typeface="Arial" charset="0"/>
              <a:cs typeface="Arial" charset="0"/>
            </a:endParaRPr>
          </a:p>
        </p:txBody>
      </p:sp>
      <p:sp>
        <p:nvSpPr>
          <p:cNvPr id="31" name="TextBox 30"/>
          <p:cNvSpPr txBox="1"/>
          <p:nvPr/>
        </p:nvSpPr>
        <p:spPr>
          <a:xfrm>
            <a:off x="304800" y="6607648"/>
            <a:ext cx="6588731" cy="230832"/>
          </a:xfrm>
          <a:prstGeom prst="rect">
            <a:avLst/>
          </a:prstGeom>
          <a:noFill/>
        </p:spPr>
        <p:txBody>
          <a:bodyPr wrap="square" rtlCol="0">
            <a:spAutoFit/>
          </a:bodyPr>
          <a:lstStyle/>
          <a:p>
            <a:pPr fontAlgn="base">
              <a:spcBef>
                <a:spcPct val="0"/>
              </a:spcBef>
              <a:spcAft>
                <a:spcPct val="0"/>
              </a:spcAft>
              <a:defRPr/>
            </a:pPr>
            <a:r>
              <a:rPr lang="en-US" sz="900" dirty="0">
                <a:solidFill>
                  <a:prstClr val="black"/>
                </a:solidFill>
                <a:latin typeface="Arial" pitchFamily="34" charset="0"/>
                <a:cs typeface="Arial" pitchFamily="34" charset="0"/>
              </a:rPr>
              <a:t>Source: Prepared by </a:t>
            </a:r>
            <a:r>
              <a:rPr lang="en-US" sz="900" dirty="0">
                <a:solidFill>
                  <a:prstClr val="black"/>
                </a:solidFill>
                <a:latin typeface="Arial" pitchFamily="34" charset="0"/>
                <a:cs typeface="Arial" pitchFamily="34" charset="0"/>
                <a:hlinkClick r:id="rId2"/>
              </a:rPr>
              <a:t>www.aidsdatahub.org</a:t>
            </a:r>
            <a:r>
              <a:rPr lang="en-US" sz="900" dirty="0">
                <a:solidFill>
                  <a:prstClr val="black"/>
                </a:solidFill>
                <a:latin typeface="Arial" pitchFamily="34" charset="0"/>
                <a:cs typeface="Arial" pitchFamily="34" charset="0"/>
              </a:rPr>
              <a:t> based on UNAIDS 2021 HIV Estimates</a:t>
            </a:r>
            <a:endParaRPr lang="en-GB" sz="900" dirty="0">
              <a:solidFill>
                <a:prstClr val="black"/>
              </a:solidFill>
              <a:latin typeface="Arial" pitchFamily="34" charset="0"/>
              <a:cs typeface="Arial" pitchFamily="34" charset="0"/>
            </a:endParaRPr>
          </a:p>
        </p:txBody>
      </p:sp>
      <p:sp>
        <p:nvSpPr>
          <p:cNvPr id="8" name="TextBox 7">
            <a:extLst>
              <a:ext uri="{FF2B5EF4-FFF2-40B4-BE49-F238E27FC236}">
                <a16:creationId xmlns:a16="http://schemas.microsoft.com/office/drawing/2014/main" id="{2DF39060-DEE0-488B-8A91-D594EB97C58C}"/>
              </a:ext>
            </a:extLst>
          </p:cNvPr>
          <p:cNvSpPr txBox="1"/>
          <p:nvPr/>
        </p:nvSpPr>
        <p:spPr>
          <a:xfrm>
            <a:off x="9048750" y="3134142"/>
            <a:ext cx="3124200" cy="1938992"/>
          </a:xfrm>
          <a:prstGeom prst="rect">
            <a:avLst/>
          </a:prstGeom>
          <a:noFill/>
        </p:spPr>
        <p:txBody>
          <a:bodyPr wrap="square" rtlCol="0">
            <a:spAutoFit/>
          </a:bodyPr>
          <a:lstStyle/>
          <a:p>
            <a:r>
              <a:rPr lang="en-US" sz="1200" dirty="0"/>
              <a:t>* The 12 countries include Afghanistan, Australia, Bhutan, Fiji, Japan, Lao PDR, Mongolia, Nepal, New Zealand, Singapore, Sri Lanka and Timor-Leste</a:t>
            </a:r>
          </a:p>
          <a:p>
            <a:endParaRPr lang="en-US" sz="1200" dirty="0"/>
          </a:p>
          <a:p>
            <a:r>
              <a:rPr lang="en-US" sz="1200" b="1" dirty="0"/>
              <a:t>Note</a:t>
            </a:r>
            <a:r>
              <a:rPr lang="en-US" sz="1200" dirty="0"/>
              <a:t>: Countries including Bangladesh, China, India, Brunei, Maldives, Myanmar, Republic of Korea and Korea DPR did not publish their estimates for new HIV infections among young people</a:t>
            </a:r>
          </a:p>
        </p:txBody>
      </p:sp>
      <p:pic>
        <p:nvPicPr>
          <p:cNvPr id="9" name="Picture 8">
            <a:extLst>
              <a:ext uri="{FF2B5EF4-FFF2-40B4-BE49-F238E27FC236}">
                <a16:creationId xmlns:a16="http://schemas.microsoft.com/office/drawing/2014/main" id="{F020C8E8-A104-4C4E-AE24-EABFA2869D37}"/>
              </a:ext>
            </a:extLst>
          </p:cNvPr>
          <p:cNvPicPr>
            <a:picLocks noChangeAspect="1"/>
          </p:cNvPicPr>
          <p:nvPr/>
        </p:nvPicPr>
        <p:blipFill>
          <a:blip r:embed="rId3"/>
          <a:stretch>
            <a:fillRect/>
          </a:stretch>
        </p:blipFill>
        <p:spPr>
          <a:xfrm>
            <a:off x="545306" y="2218528"/>
            <a:ext cx="8503444" cy="4389120"/>
          </a:xfrm>
          <a:prstGeom prst="rect">
            <a:avLst/>
          </a:prstGeom>
        </p:spPr>
      </p:pic>
    </p:spTree>
    <p:extLst>
      <p:ext uri="{BB962C8B-B14F-4D97-AF65-F5344CB8AC3E}">
        <p14:creationId xmlns:p14="http://schemas.microsoft.com/office/powerpoint/2010/main" val="89754796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3357550"/>
            <a:ext cx="9715528" cy="1747850"/>
          </a:xfrm>
        </p:spPr>
        <p:txBody>
          <a:bodyPr/>
          <a:lstStyle/>
          <a:p>
            <a:r>
              <a:rPr lang="en-US" dirty="0"/>
              <a:t>Vulnerability and HIV Knowledge</a:t>
            </a:r>
          </a:p>
        </p:txBody>
      </p:sp>
    </p:spTree>
    <p:extLst>
      <p:ext uri="{BB962C8B-B14F-4D97-AF65-F5344CB8AC3E}">
        <p14:creationId xmlns:p14="http://schemas.microsoft.com/office/powerpoint/2010/main" val="3840492429"/>
      </p:ext>
    </p:extLst>
  </p:cSld>
  <p:clrMapOvr>
    <a:masterClrMapping/>
  </p:clrMapOvr>
</p:sld>
</file>

<file path=ppt/theme/theme1.xml><?xml version="1.0" encoding="utf-8"?>
<a:theme xmlns:a="http://schemas.openxmlformats.org/drawingml/2006/main" name="1_Cover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0.xml><?xml version="1.0" encoding="utf-8"?>
<a:theme xmlns:a="http://schemas.openxmlformats.org/drawingml/2006/main" name="7_Layout">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1.xml><?xml version="1.0" encoding="utf-8"?>
<a:theme xmlns:a="http://schemas.openxmlformats.org/drawingml/2006/main" name="1_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34_Layout with Latest!">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_Layout with Latest!">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Layout with Latest!">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Layout">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1_Layout">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3_Layout">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4_Layout">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6_Layout">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0.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3.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4.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5.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6.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7.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8.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9.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0.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5.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6.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7.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8.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9.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otalTime>11745</TotalTime>
  <Words>1395</Words>
  <Application>Microsoft Office PowerPoint</Application>
  <PresentationFormat>Widescreen</PresentationFormat>
  <Paragraphs>182</Paragraphs>
  <Slides>21</Slides>
  <Notes>11</Notes>
  <HiddenSlides>0</HiddenSlides>
  <MMClips>0</MMClips>
  <ScaleCrop>false</ScaleCrop>
  <HeadingPairs>
    <vt:vector size="6" baseType="variant">
      <vt:variant>
        <vt:lpstr>Fonts Used</vt:lpstr>
      </vt:variant>
      <vt:variant>
        <vt:i4>8</vt:i4>
      </vt:variant>
      <vt:variant>
        <vt:lpstr>Theme</vt:lpstr>
      </vt:variant>
      <vt:variant>
        <vt:i4>11</vt:i4>
      </vt:variant>
      <vt:variant>
        <vt:lpstr>Slide Titles</vt:lpstr>
      </vt:variant>
      <vt:variant>
        <vt:i4>21</vt:i4>
      </vt:variant>
    </vt:vector>
  </HeadingPairs>
  <TitlesOfParts>
    <vt:vector size="40" baseType="lpstr">
      <vt:lpstr>Arial</vt:lpstr>
      <vt:lpstr>Arial Narrow</vt:lpstr>
      <vt:lpstr>Arial Nova</vt:lpstr>
      <vt:lpstr>Calibri</vt:lpstr>
      <vt:lpstr>Calibri Light</vt:lpstr>
      <vt:lpstr>Century Gothic</vt:lpstr>
      <vt:lpstr>Segoe UI</vt:lpstr>
      <vt:lpstr>Wingdings</vt:lpstr>
      <vt:lpstr>1_Cover Design</vt:lpstr>
      <vt:lpstr>34_Layout with Latest!</vt:lpstr>
      <vt:lpstr>1_Layout with Latest!</vt:lpstr>
      <vt:lpstr>Layout with Latest!</vt:lpstr>
      <vt:lpstr>Layout</vt:lpstr>
      <vt:lpstr>1_Layout</vt:lpstr>
      <vt:lpstr>3_Layout</vt:lpstr>
      <vt:lpstr>4_Layout</vt:lpstr>
      <vt:lpstr>6_Layout</vt:lpstr>
      <vt:lpstr>7_Layout</vt:lpstr>
      <vt:lpstr>1_Office Theme</vt:lpstr>
      <vt:lpstr>Young People (15-24 year)</vt:lpstr>
      <vt:lpstr>CONTENT</vt:lpstr>
      <vt:lpstr>HIV Prevalence and Epidemiology </vt:lpstr>
      <vt:lpstr>PowerPoint Presentation</vt:lpstr>
      <vt:lpstr>PowerPoint Presentation</vt:lpstr>
      <vt:lpstr>Snapshot of young people and HIV infections in Asia and the Pacific, 2020</vt:lpstr>
      <vt:lpstr>370,000 young people (15-24) were living with HIV in 2020,  6% of all people living with HIV in Asia and the Pacific </vt:lpstr>
      <vt:lpstr>Distribution of new HIV infections among young people (15-24) in Asia and the Pacific, 2020</vt:lpstr>
      <vt:lpstr>Vulnerability and HIV Knowledge</vt:lpstr>
      <vt:lpstr>Proportion of young people (15-24) with comprehensive HIV knowledge, 2013-2021</vt:lpstr>
      <vt:lpstr>Proportion of young people (15-24) who know at least one formal source of condom, 2009 – 2017</vt:lpstr>
      <vt:lpstr>Risk Behaviors</vt:lpstr>
      <vt:lpstr>Proportion of young people (15-24) who had sex before the age of 15, countries where data is available, 2014-2021</vt:lpstr>
      <vt:lpstr>Proportion of sexually active young people (15-24 yr) who had multiple partners, and who reported condom use at last sex in the last 12 months, 2014-2018</vt:lpstr>
      <vt:lpstr>Proportion of never married, young people (15-24 yr) who reported engaging in premarital sex in the last 12 months, 2014-2018</vt:lpstr>
      <vt:lpstr>National Response</vt:lpstr>
      <vt:lpstr>Proportion of young people (15-24) who know where to get an HIV test, 2014-2021</vt:lpstr>
      <vt:lpstr>Proportion of young people (15-24) who received an HIV test in the last 12 months and knew the results, 2014-2021</vt:lpstr>
      <vt:lpstr>Knowledge of where to get an HIV test, and HIV testing coverage among young people (15-24) in Pacific Island countries, 2018-2020</vt:lpstr>
      <vt:lpstr>Laws and regulations that allow adolescents (10-19 years) to seek services without parental/spousal consent, countries where data is available, 2013-2019 </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Young People</dc:title>
  <dc:creator>Desire</dc:creator>
  <cp:lastModifiedBy>BOONYATHAROKUL, Earn</cp:lastModifiedBy>
  <cp:revision>563</cp:revision>
  <dcterms:created xsi:type="dcterms:W3CDTF">2013-08-16T07:38:07Z</dcterms:created>
  <dcterms:modified xsi:type="dcterms:W3CDTF">2022-04-07T08:10:13Z</dcterms:modified>
</cp:coreProperties>
</file>