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4.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5.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6.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drawings/drawing1.xml" ContentType="application/vnd.openxmlformats-officedocument.drawingml.chartshapes+xml"/>
  <Override PartName="/ppt/charts/chart5.xml" ContentType="application/vnd.openxmlformats-officedocument.drawingml.chart+xml"/>
  <Override PartName="/ppt/theme/themeOverride5.xml" ContentType="application/vnd.openxmlformats-officedocument.themeOverride+xml"/>
  <Override PartName="/ppt/drawings/drawing2.xml" ContentType="application/vnd.openxmlformats-officedocument.drawingml.chartshapes+xml"/>
  <Override PartName="/ppt/charts/chart6.xml" ContentType="application/vnd.openxmlformats-officedocument.drawingml.chart+xml"/>
  <Override PartName="/ppt/theme/themeOverride6.xml" ContentType="application/vnd.openxmlformats-officedocument.themeOverride+xml"/>
  <Override PartName="/ppt/charts/chart7.xml" ContentType="application/vnd.openxmlformats-officedocument.drawingml.chart+xml"/>
  <Override PartName="/ppt/theme/themeOverride7.xml" ContentType="application/vnd.openxmlformats-officedocument.themeOverride+xml"/>
  <Override PartName="/ppt/charts/chart8.xml" ContentType="application/vnd.openxmlformats-officedocument.drawingml.chart+xml"/>
  <Override PartName="/ppt/theme/themeOverride8.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70" r:id="rId2"/>
    <p:sldMasterId id="2147483680" r:id="rId3"/>
    <p:sldMasterId id="2147483797" r:id="rId4"/>
    <p:sldMasterId id="2147483800" r:id="rId5"/>
    <p:sldMasterId id="2147483935" r:id="rId6"/>
    <p:sldMasterId id="2147483944" r:id="rId7"/>
  </p:sldMasterIdLst>
  <p:notesMasterIdLst>
    <p:notesMasterId r:id="rId23"/>
  </p:notesMasterIdLst>
  <p:handoutMasterIdLst>
    <p:handoutMasterId r:id="rId24"/>
  </p:handoutMasterIdLst>
  <p:sldIdLst>
    <p:sldId id="266" r:id="rId8"/>
    <p:sldId id="268" r:id="rId9"/>
    <p:sldId id="271" r:id="rId10"/>
    <p:sldId id="375" r:id="rId11"/>
    <p:sldId id="376" r:id="rId12"/>
    <p:sldId id="377" r:id="rId13"/>
    <p:sldId id="292" r:id="rId14"/>
    <p:sldId id="372" r:id="rId15"/>
    <p:sldId id="378" r:id="rId16"/>
    <p:sldId id="296" r:id="rId17"/>
    <p:sldId id="373" r:id="rId18"/>
    <p:sldId id="308" r:id="rId19"/>
    <p:sldId id="338" r:id="rId20"/>
    <p:sldId id="374" r:id="rId21"/>
    <p:sldId id="311" r:id="rId22"/>
  </p:sldIdLst>
  <p:sldSz cx="9144000" cy="6858000" type="screen4x3"/>
  <p:notesSz cx="7102475" cy="10234613"/>
  <p:custDataLst>
    <p:tags r:id="rId25"/>
  </p:custDataLst>
  <p:defaultTextStyle>
    <a:defPPr>
      <a:defRPr lang="th-TH"/>
    </a:defPPr>
    <a:lvl1pPr algn="l" rtl="0" fontAlgn="base">
      <a:spcBef>
        <a:spcPct val="0"/>
      </a:spcBef>
      <a:spcAft>
        <a:spcPct val="0"/>
      </a:spcAft>
      <a:defRPr sz="2800" kern="1200">
        <a:solidFill>
          <a:schemeClr val="tx1"/>
        </a:solidFill>
        <a:latin typeface="Arial" pitchFamily="34" charset="0"/>
        <a:ea typeface="+mn-ea"/>
        <a:cs typeface="Cordia New" pitchFamily="34" charset="-34"/>
      </a:defRPr>
    </a:lvl1pPr>
    <a:lvl2pPr marL="457200" algn="l" rtl="0" fontAlgn="base">
      <a:spcBef>
        <a:spcPct val="0"/>
      </a:spcBef>
      <a:spcAft>
        <a:spcPct val="0"/>
      </a:spcAft>
      <a:defRPr sz="2800" kern="1200">
        <a:solidFill>
          <a:schemeClr val="tx1"/>
        </a:solidFill>
        <a:latin typeface="Arial" pitchFamily="34" charset="0"/>
        <a:ea typeface="+mn-ea"/>
        <a:cs typeface="Cordia New" pitchFamily="34" charset="-34"/>
      </a:defRPr>
    </a:lvl2pPr>
    <a:lvl3pPr marL="914400" algn="l" rtl="0" fontAlgn="base">
      <a:spcBef>
        <a:spcPct val="0"/>
      </a:spcBef>
      <a:spcAft>
        <a:spcPct val="0"/>
      </a:spcAft>
      <a:defRPr sz="2800" kern="1200">
        <a:solidFill>
          <a:schemeClr val="tx1"/>
        </a:solidFill>
        <a:latin typeface="Arial" pitchFamily="34" charset="0"/>
        <a:ea typeface="+mn-ea"/>
        <a:cs typeface="Cordia New" pitchFamily="34" charset="-34"/>
      </a:defRPr>
    </a:lvl3pPr>
    <a:lvl4pPr marL="1371600" algn="l" rtl="0" fontAlgn="base">
      <a:spcBef>
        <a:spcPct val="0"/>
      </a:spcBef>
      <a:spcAft>
        <a:spcPct val="0"/>
      </a:spcAft>
      <a:defRPr sz="2800" kern="1200">
        <a:solidFill>
          <a:schemeClr val="tx1"/>
        </a:solidFill>
        <a:latin typeface="Arial" pitchFamily="34" charset="0"/>
        <a:ea typeface="+mn-ea"/>
        <a:cs typeface="Cordia New" pitchFamily="34" charset="-34"/>
      </a:defRPr>
    </a:lvl4pPr>
    <a:lvl5pPr marL="1828800" algn="l" rtl="0" fontAlgn="base">
      <a:spcBef>
        <a:spcPct val="0"/>
      </a:spcBef>
      <a:spcAft>
        <a:spcPct val="0"/>
      </a:spcAft>
      <a:defRPr sz="2800" kern="1200">
        <a:solidFill>
          <a:schemeClr val="tx1"/>
        </a:solidFill>
        <a:latin typeface="Arial" pitchFamily="34" charset="0"/>
        <a:ea typeface="+mn-ea"/>
        <a:cs typeface="Cordia New" pitchFamily="34" charset="-34"/>
      </a:defRPr>
    </a:lvl5pPr>
    <a:lvl6pPr marL="2286000" algn="l" defTabSz="914400" rtl="0" eaLnBrk="1" latinLnBrk="0" hangingPunct="1">
      <a:defRPr sz="2800" kern="1200">
        <a:solidFill>
          <a:schemeClr val="tx1"/>
        </a:solidFill>
        <a:latin typeface="Arial" pitchFamily="34" charset="0"/>
        <a:ea typeface="+mn-ea"/>
        <a:cs typeface="Cordia New" pitchFamily="34" charset="-34"/>
      </a:defRPr>
    </a:lvl6pPr>
    <a:lvl7pPr marL="2743200" algn="l" defTabSz="914400" rtl="0" eaLnBrk="1" latinLnBrk="0" hangingPunct="1">
      <a:defRPr sz="2800" kern="1200">
        <a:solidFill>
          <a:schemeClr val="tx1"/>
        </a:solidFill>
        <a:latin typeface="Arial" pitchFamily="34" charset="0"/>
        <a:ea typeface="+mn-ea"/>
        <a:cs typeface="Cordia New" pitchFamily="34" charset="-34"/>
      </a:defRPr>
    </a:lvl7pPr>
    <a:lvl8pPr marL="3200400" algn="l" defTabSz="914400" rtl="0" eaLnBrk="1" latinLnBrk="0" hangingPunct="1">
      <a:defRPr sz="2800" kern="1200">
        <a:solidFill>
          <a:schemeClr val="tx1"/>
        </a:solidFill>
        <a:latin typeface="Arial" pitchFamily="34" charset="0"/>
        <a:ea typeface="+mn-ea"/>
        <a:cs typeface="Cordia New" pitchFamily="34" charset="-34"/>
      </a:defRPr>
    </a:lvl8pPr>
    <a:lvl9pPr marL="3657600" algn="l" defTabSz="914400" rtl="0" eaLnBrk="1" latinLnBrk="0" hangingPunct="1">
      <a:defRPr sz="2800" kern="1200">
        <a:solidFill>
          <a:schemeClr val="tx1"/>
        </a:solidFill>
        <a:latin typeface="Arial" pitchFamily="34" charset="0"/>
        <a:ea typeface="+mn-ea"/>
        <a:cs typeface="Cordia New" pitchFamily="34" charset="-34"/>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224">
          <p15:clr>
            <a:srgbClr val="A4A3A4"/>
          </p15:clr>
        </p15:guide>
        <p15:guide id="2" pos="223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1837"/>
    <a:srgbClr val="F78E1E"/>
    <a:srgbClr val="00AEEF"/>
    <a:srgbClr val="88C540"/>
    <a:srgbClr val="D60000"/>
    <a:srgbClr val="ADD77B"/>
    <a:srgbClr val="7F7F7F"/>
    <a:srgbClr val="EC008C"/>
    <a:srgbClr val="4775D1"/>
    <a:srgbClr val="413C6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65" autoAdjust="0"/>
    <p:restoredTop sz="94637" autoAdjust="0"/>
  </p:normalViewPr>
  <p:slideViewPr>
    <p:cSldViewPr>
      <p:cViewPr>
        <p:scale>
          <a:sx n="80" d="100"/>
          <a:sy n="80" d="100"/>
        </p:scale>
        <p:origin x="-954" y="-61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2" d="100"/>
          <a:sy n="52" d="100"/>
        </p:scale>
        <p:origin x="-2592" y="-108"/>
      </p:cViewPr>
      <p:guideLst>
        <p:guide orient="horz" pos="3224"/>
        <p:guide pos="223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4.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handoutMaster" Target="handoutMasters/handoutMaster1.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4.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Worksheet5.xlsx"/><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7.xlsx"/><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8.xlsx"/><Relationship Id="rId1" Type="http://schemas.openxmlformats.org/officeDocument/2006/relationships/themeOverride" Target="../theme/themeOverride8.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tx>
            <c:strRef>
              <c:f>'HIV prev'!$B$2</c:f>
              <c:strCache>
                <c:ptCount val="1"/>
                <c:pt idx="0">
                  <c:v>India (2009-10)</c:v>
                </c:pt>
              </c:strCache>
            </c:strRef>
          </c:tx>
          <c:spPr>
            <a:solidFill>
              <a:srgbClr val="F78E1E"/>
            </a:solidFill>
            <a:ln>
              <a:noFill/>
            </a:ln>
          </c:spPr>
          <c:invertIfNegative val="0"/>
          <c:dLbls>
            <c:showLegendKey val="0"/>
            <c:showVal val="1"/>
            <c:showCatName val="0"/>
            <c:showSerName val="0"/>
            <c:showPercent val="0"/>
            <c:showBubbleSize val="0"/>
            <c:showLeaderLines val="0"/>
          </c:dLbls>
          <c:cat>
            <c:strRef>
              <c:f>'HIV prev'!$A$3:$A$16</c:f>
              <c:strCache>
                <c:ptCount val="14"/>
                <c:pt idx="0">
                  <c:v>Salem</c:v>
                </c:pt>
                <c:pt idx="1">
                  <c:v>Nepal</c:v>
                </c:pt>
                <c:pt idx="2">
                  <c:v>Parbhani</c:v>
                </c:pt>
                <c:pt idx="3">
                  <c:v>Myanmar </c:v>
                </c:pt>
                <c:pt idx="4">
                  <c:v>Warangal</c:v>
                </c:pt>
                <c:pt idx="5">
                  <c:v>Hyderabad</c:v>
                </c:pt>
                <c:pt idx="6">
                  <c:v>Visakhapatnam</c:v>
                </c:pt>
                <c:pt idx="7">
                  <c:v>Mumbai City</c:v>
                </c:pt>
                <c:pt idx="8">
                  <c:v>Pune</c:v>
                </c:pt>
                <c:pt idx="9">
                  <c:v>Guntur</c:v>
                </c:pt>
                <c:pt idx="10">
                  <c:v>Chennai</c:v>
                </c:pt>
                <c:pt idx="11">
                  <c:v>East Godavari</c:v>
                </c:pt>
                <c:pt idx="12">
                  <c:v>Madurai</c:v>
                </c:pt>
                <c:pt idx="13">
                  <c:v>Yavatmal</c:v>
                </c:pt>
              </c:strCache>
            </c:strRef>
          </c:cat>
          <c:val>
            <c:numRef>
              <c:f>'HIV prev'!$B$3:$B$16</c:f>
              <c:numCache>
                <c:formatCode>General</c:formatCode>
                <c:ptCount val="14"/>
                <c:pt idx="0">
                  <c:v>0.7</c:v>
                </c:pt>
                <c:pt idx="2">
                  <c:v>2.1</c:v>
                </c:pt>
                <c:pt idx="4">
                  <c:v>2.8</c:v>
                </c:pt>
                <c:pt idx="5">
                  <c:v>3.7</c:v>
                </c:pt>
                <c:pt idx="6">
                  <c:v>5.0999999999999996</c:v>
                </c:pt>
                <c:pt idx="7">
                  <c:v>5.7</c:v>
                </c:pt>
                <c:pt idx="8">
                  <c:v>5.7</c:v>
                </c:pt>
                <c:pt idx="9">
                  <c:v>7.1</c:v>
                </c:pt>
                <c:pt idx="10">
                  <c:v>8.5</c:v>
                </c:pt>
                <c:pt idx="11">
                  <c:v>9.6</c:v>
                </c:pt>
                <c:pt idx="12">
                  <c:v>10.199999999999999</c:v>
                </c:pt>
                <c:pt idx="13">
                  <c:v>11.7</c:v>
                </c:pt>
              </c:numCache>
            </c:numRef>
          </c:val>
        </c:ser>
        <c:ser>
          <c:idx val="1"/>
          <c:order val="1"/>
          <c:tx>
            <c:strRef>
              <c:f>'HIV prev'!$C$2</c:f>
              <c:strCache>
                <c:ptCount val="1"/>
                <c:pt idx="0">
                  <c:v>Myanmar (2007)</c:v>
                </c:pt>
              </c:strCache>
            </c:strRef>
          </c:tx>
          <c:spPr>
            <a:solidFill>
              <a:srgbClr val="88C540"/>
            </a:solidFill>
            <a:ln>
              <a:noFill/>
            </a:ln>
          </c:spPr>
          <c:invertIfNegative val="0"/>
          <c:dLbls>
            <c:showLegendKey val="0"/>
            <c:showVal val="1"/>
            <c:showCatName val="0"/>
            <c:showSerName val="0"/>
            <c:showPercent val="0"/>
            <c:showBubbleSize val="0"/>
            <c:showLeaderLines val="0"/>
          </c:dLbls>
          <c:cat>
            <c:strRef>
              <c:f>'HIV prev'!$A$3:$A$16</c:f>
              <c:strCache>
                <c:ptCount val="14"/>
                <c:pt idx="0">
                  <c:v>Salem</c:v>
                </c:pt>
                <c:pt idx="1">
                  <c:v>Nepal</c:v>
                </c:pt>
                <c:pt idx="2">
                  <c:v>Parbhani</c:v>
                </c:pt>
                <c:pt idx="3">
                  <c:v>Myanmar </c:v>
                </c:pt>
                <c:pt idx="4">
                  <c:v>Warangal</c:v>
                </c:pt>
                <c:pt idx="5">
                  <c:v>Hyderabad</c:v>
                </c:pt>
                <c:pt idx="6">
                  <c:v>Visakhapatnam</c:v>
                </c:pt>
                <c:pt idx="7">
                  <c:v>Mumbai City</c:v>
                </c:pt>
                <c:pt idx="8">
                  <c:v>Pune</c:v>
                </c:pt>
                <c:pt idx="9">
                  <c:v>Guntur</c:v>
                </c:pt>
                <c:pt idx="10">
                  <c:v>Chennai</c:v>
                </c:pt>
                <c:pt idx="11">
                  <c:v>East Godavari</c:v>
                </c:pt>
                <c:pt idx="12">
                  <c:v>Madurai</c:v>
                </c:pt>
                <c:pt idx="13">
                  <c:v>Yavatmal</c:v>
                </c:pt>
              </c:strCache>
            </c:strRef>
          </c:cat>
          <c:val>
            <c:numRef>
              <c:f>'HIV prev'!$C$3:$C$16</c:f>
              <c:numCache>
                <c:formatCode>General</c:formatCode>
                <c:ptCount val="14"/>
                <c:pt idx="3">
                  <c:v>2.2999999999999998</c:v>
                </c:pt>
              </c:numCache>
            </c:numRef>
          </c:val>
        </c:ser>
        <c:ser>
          <c:idx val="2"/>
          <c:order val="2"/>
          <c:tx>
            <c:strRef>
              <c:f>'HIV prev'!$D$2</c:f>
              <c:strCache>
                <c:ptCount val="1"/>
                <c:pt idx="0">
                  <c:v>Nepal (2006)</c:v>
                </c:pt>
              </c:strCache>
            </c:strRef>
          </c:tx>
          <c:spPr>
            <a:solidFill>
              <a:srgbClr val="E31837"/>
            </a:solidFill>
            <a:ln>
              <a:noFill/>
            </a:ln>
          </c:spPr>
          <c:invertIfNegative val="0"/>
          <c:dLbls>
            <c:showLegendKey val="0"/>
            <c:showVal val="1"/>
            <c:showCatName val="0"/>
            <c:showSerName val="0"/>
            <c:showPercent val="0"/>
            <c:showBubbleSize val="0"/>
            <c:showLeaderLines val="0"/>
          </c:dLbls>
          <c:cat>
            <c:strRef>
              <c:f>'HIV prev'!$A$3:$A$16</c:f>
              <c:strCache>
                <c:ptCount val="14"/>
                <c:pt idx="0">
                  <c:v>Salem</c:v>
                </c:pt>
                <c:pt idx="1">
                  <c:v>Nepal</c:v>
                </c:pt>
                <c:pt idx="2">
                  <c:v>Parbhani</c:v>
                </c:pt>
                <c:pt idx="3">
                  <c:v>Myanmar </c:v>
                </c:pt>
                <c:pt idx="4">
                  <c:v>Warangal</c:v>
                </c:pt>
                <c:pt idx="5">
                  <c:v>Hyderabad</c:v>
                </c:pt>
                <c:pt idx="6">
                  <c:v>Visakhapatnam</c:v>
                </c:pt>
                <c:pt idx="7">
                  <c:v>Mumbai City</c:v>
                </c:pt>
                <c:pt idx="8">
                  <c:v>Pune</c:v>
                </c:pt>
                <c:pt idx="9">
                  <c:v>Guntur</c:v>
                </c:pt>
                <c:pt idx="10">
                  <c:v>Chennai</c:v>
                </c:pt>
                <c:pt idx="11">
                  <c:v>East Godavari</c:v>
                </c:pt>
                <c:pt idx="12">
                  <c:v>Madurai</c:v>
                </c:pt>
                <c:pt idx="13">
                  <c:v>Yavatmal</c:v>
                </c:pt>
              </c:strCache>
            </c:strRef>
          </c:cat>
          <c:val>
            <c:numRef>
              <c:f>'HIV prev'!$D$3:$D$16</c:f>
              <c:numCache>
                <c:formatCode>General</c:formatCode>
                <c:ptCount val="14"/>
                <c:pt idx="1">
                  <c:v>1</c:v>
                </c:pt>
              </c:numCache>
            </c:numRef>
          </c:val>
        </c:ser>
        <c:dLbls>
          <c:showLegendKey val="0"/>
          <c:showVal val="0"/>
          <c:showCatName val="0"/>
          <c:showSerName val="0"/>
          <c:showPercent val="0"/>
          <c:showBubbleSize val="0"/>
        </c:dLbls>
        <c:gapWidth val="150"/>
        <c:overlap val="100"/>
        <c:axId val="71939200"/>
        <c:axId val="71940736"/>
      </c:barChart>
      <c:scatterChart>
        <c:scatterStyle val="lineMarker"/>
        <c:varyColors val="0"/>
        <c:ser>
          <c:idx val="4"/>
          <c:order val="3"/>
          <c:tx>
            <c:strRef>
              <c:f>'HIV prev'!$B$18</c:f>
              <c:strCache>
                <c:ptCount val="1"/>
                <c:pt idx="0">
                  <c:v>target</c:v>
                </c:pt>
              </c:strCache>
            </c:strRef>
          </c:tx>
          <c:spPr>
            <a:ln w="19050">
              <a:solidFill>
                <a:srgbClr val="E31837"/>
              </a:solidFill>
              <a:prstDash val="dash"/>
            </a:ln>
          </c:spPr>
          <c:marker>
            <c:symbol val="none"/>
          </c:marker>
          <c:xVal>
            <c:numRef>
              <c:f>'HIV prev'!$A$19:$A$20</c:f>
              <c:numCache>
                <c:formatCode>General</c:formatCode>
                <c:ptCount val="2"/>
                <c:pt idx="0">
                  <c:v>0</c:v>
                </c:pt>
                <c:pt idx="1">
                  <c:v>1</c:v>
                </c:pt>
              </c:numCache>
            </c:numRef>
          </c:xVal>
          <c:yVal>
            <c:numRef>
              <c:f>'HIV prev'!$B$19:$B$20</c:f>
              <c:numCache>
                <c:formatCode>General</c:formatCode>
                <c:ptCount val="2"/>
                <c:pt idx="0">
                  <c:v>5</c:v>
                </c:pt>
                <c:pt idx="1">
                  <c:v>5</c:v>
                </c:pt>
              </c:numCache>
            </c:numRef>
          </c:yVal>
          <c:smooth val="0"/>
        </c:ser>
        <c:dLbls>
          <c:showLegendKey val="0"/>
          <c:showVal val="0"/>
          <c:showCatName val="0"/>
          <c:showSerName val="0"/>
          <c:showPercent val="0"/>
          <c:showBubbleSize val="0"/>
        </c:dLbls>
        <c:axId val="71944448"/>
        <c:axId val="71942912"/>
      </c:scatterChart>
      <c:catAx>
        <c:axId val="71939200"/>
        <c:scaling>
          <c:orientation val="minMax"/>
        </c:scaling>
        <c:delete val="0"/>
        <c:axPos val="b"/>
        <c:majorTickMark val="out"/>
        <c:minorTickMark val="none"/>
        <c:tickLblPos val="nextTo"/>
        <c:crossAx val="71940736"/>
        <c:crosses val="autoZero"/>
        <c:auto val="1"/>
        <c:lblAlgn val="ctr"/>
        <c:lblOffset val="100"/>
        <c:noMultiLvlLbl val="0"/>
      </c:catAx>
      <c:valAx>
        <c:axId val="71940736"/>
        <c:scaling>
          <c:orientation val="minMax"/>
          <c:max val="15"/>
          <c:min val="0"/>
        </c:scaling>
        <c:delete val="0"/>
        <c:axPos val="l"/>
        <c:title>
          <c:tx>
            <c:rich>
              <a:bodyPr rot="0" vert="horz"/>
              <a:lstStyle/>
              <a:p>
                <a:pPr>
                  <a:defRPr/>
                </a:pPr>
                <a:r>
                  <a:rPr lang="en-US"/>
                  <a:t>%</a:t>
                </a:r>
              </a:p>
            </c:rich>
          </c:tx>
          <c:layout/>
          <c:overlay val="0"/>
        </c:title>
        <c:numFmt formatCode="General" sourceLinked="1"/>
        <c:majorTickMark val="out"/>
        <c:minorTickMark val="none"/>
        <c:tickLblPos val="nextTo"/>
        <c:crossAx val="71939200"/>
        <c:crosses val="autoZero"/>
        <c:crossBetween val="between"/>
        <c:majorUnit val="5"/>
      </c:valAx>
      <c:valAx>
        <c:axId val="71942912"/>
        <c:scaling>
          <c:orientation val="minMax"/>
          <c:max val="15"/>
          <c:min val="0"/>
        </c:scaling>
        <c:delete val="1"/>
        <c:axPos val="r"/>
        <c:numFmt formatCode="General" sourceLinked="1"/>
        <c:majorTickMark val="out"/>
        <c:minorTickMark val="none"/>
        <c:tickLblPos val="nextTo"/>
        <c:crossAx val="71944448"/>
        <c:crosses val="max"/>
        <c:crossBetween val="midCat"/>
        <c:majorUnit val="5"/>
      </c:valAx>
      <c:valAx>
        <c:axId val="71944448"/>
        <c:scaling>
          <c:orientation val="minMax"/>
          <c:max val="1"/>
          <c:min val="0"/>
        </c:scaling>
        <c:delete val="1"/>
        <c:axPos val="t"/>
        <c:numFmt formatCode="General" sourceLinked="1"/>
        <c:majorTickMark val="out"/>
        <c:minorTickMark val="none"/>
        <c:tickLblPos val="nextTo"/>
        <c:crossAx val="71942912"/>
        <c:crosses val="max"/>
        <c:crossBetween val="midCat"/>
        <c:majorUnit val="0.2"/>
      </c:valAx>
    </c:plotArea>
    <c:legend>
      <c:legendPos val="t"/>
      <c:legendEntry>
        <c:idx val="3"/>
        <c:delete val="1"/>
      </c:legendEntry>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8.5426527987726444E-2"/>
          <c:y val="0.12104851932068902"/>
          <c:w val="0.91073212553301897"/>
          <c:h val="0.52066689607243821"/>
        </c:manualLayout>
      </c:layout>
      <c:barChart>
        <c:barDir val="col"/>
        <c:grouping val="clustered"/>
        <c:varyColors val="0"/>
        <c:ser>
          <c:idx val="0"/>
          <c:order val="0"/>
          <c:spPr>
            <a:solidFill>
              <a:srgbClr val="F78E1E"/>
            </a:solidFill>
            <a:ln>
              <a:noFill/>
            </a:ln>
          </c:spPr>
          <c:invertIfNegative val="0"/>
          <c:dLbls>
            <c:showLegendKey val="0"/>
            <c:showVal val="1"/>
            <c:showCatName val="0"/>
            <c:showSerName val="0"/>
            <c:showPercent val="0"/>
            <c:showBubbleSize val="0"/>
            <c:showLeaderLines val="0"/>
          </c:dLbls>
          <c:cat>
            <c:strRef>
              <c:f>'active syphilis'!$C$4:$C$15</c:f>
              <c:strCache>
                <c:ptCount val="12"/>
                <c:pt idx="0">
                  <c:v>Warangal</c:v>
                </c:pt>
                <c:pt idx="1">
                  <c:v>Salem</c:v>
                </c:pt>
                <c:pt idx="2">
                  <c:v>Hyderabad</c:v>
                </c:pt>
                <c:pt idx="3">
                  <c:v>Guntur</c:v>
                </c:pt>
                <c:pt idx="4">
                  <c:v>Visakhapatnam</c:v>
                </c:pt>
                <c:pt idx="5">
                  <c:v>Madurai</c:v>
                </c:pt>
                <c:pt idx="6">
                  <c:v>East Godavari</c:v>
                </c:pt>
                <c:pt idx="7">
                  <c:v>Pune</c:v>
                </c:pt>
                <c:pt idx="8">
                  <c:v>Yavatmal</c:v>
                </c:pt>
                <c:pt idx="9">
                  <c:v>Parbhani</c:v>
                </c:pt>
                <c:pt idx="10">
                  <c:v>Mumbai City</c:v>
                </c:pt>
                <c:pt idx="11">
                  <c:v>Chennai</c:v>
                </c:pt>
              </c:strCache>
            </c:strRef>
          </c:cat>
          <c:val>
            <c:numRef>
              <c:f>'active syphilis'!$D$4:$D$15</c:f>
              <c:numCache>
                <c:formatCode>General</c:formatCode>
                <c:ptCount val="12"/>
                <c:pt idx="0">
                  <c:v>0.1</c:v>
                </c:pt>
                <c:pt idx="1">
                  <c:v>0.3</c:v>
                </c:pt>
                <c:pt idx="2">
                  <c:v>0.8</c:v>
                </c:pt>
                <c:pt idx="3">
                  <c:v>1.1000000000000001</c:v>
                </c:pt>
                <c:pt idx="4">
                  <c:v>1.3</c:v>
                </c:pt>
                <c:pt idx="5">
                  <c:v>1.4</c:v>
                </c:pt>
                <c:pt idx="6">
                  <c:v>2</c:v>
                </c:pt>
                <c:pt idx="7">
                  <c:v>2.7</c:v>
                </c:pt>
                <c:pt idx="8">
                  <c:v>4.5</c:v>
                </c:pt>
                <c:pt idx="9">
                  <c:v>5.0999999999999996</c:v>
                </c:pt>
                <c:pt idx="10">
                  <c:v>6.2</c:v>
                </c:pt>
                <c:pt idx="11">
                  <c:v>8.4</c:v>
                </c:pt>
              </c:numCache>
            </c:numRef>
          </c:val>
        </c:ser>
        <c:dLbls>
          <c:showLegendKey val="0"/>
          <c:showVal val="0"/>
          <c:showCatName val="0"/>
          <c:showSerName val="0"/>
          <c:showPercent val="0"/>
          <c:showBubbleSize val="0"/>
        </c:dLbls>
        <c:gapWidth val="150"/>
        <c:overlap val="100"/>
        <c:axId val="73550848"/>
        <c:axId val="73556736"/>
      </c:barChart>
      <c:catAx>
        <c:axId val="73550848"/>
        <c:scaling>
          <c:orientation val="minMax"/>
        </c:scaling>
        <c:delete val="0"/>
        <c:axPos val="b"/>
        <c:majorTickMark val="out"/>
        <c:minorTickMark val="none"/>
        <c:tickLblPos val="nextTo"/>
        <c:crossAx val="73556736"/>
        <c:crosses val="autoZero"/>
        <c:auto val="1"/>
        <c:lblAlgn val="ctr"/>
        <c:lblOffset val="100"/>
        <c:noMultiLvlLbl val="0"/>
      </c:catAx>
      <c:valAx>
        <c:axId val="73556736"/>
        <c:scaling>
          <c:orientation val="minMax"/>
          <c:max val="10"/>
          <c:min val="0"/>
        </c:scaling>
        <c:delete val="0"/>
        <c:axPos val="l"/>
        <c:majorGridlines>
          <c:spPr>
            <a:ln>
              <a:solidFill>
                <a:schemeClr val="bg1">
                  <a:lumMod val="85000"/>
                </a:schemeClr>
              </a:solidFill>
              <a:prstDash val="dash"/>
            </a:ln>
          </c:spPr>
        </c:majorGridlines>
        <c:title>
          <c:tx>
            <c:rich>
              <a:bodyPr rot="0" vert="horz"/>
              <a:lstStyle/>
              <a:p>
                <a:pPr>
                  <a:defRPr/>
                </a:pPr>
                <a:r>
                  <a:rPr lang="en-US"/>
                  <a:t>%</a:t>
                </a:r>
              </a:p>
            </c:rich>
          </c:tx>
          <c:layout>
            <c:manualLayout>
              <c:xMode val="edge"/>
              <c:yMode val="edge"/>
              <c:x val="0"/>
              <c:y val="0.1003801388579641"/>
            </c:manualLayout>
          </c:layout>
          <c:overlay val="0"/>
        </c:title>
        <c:numFmt formatCode="General" sourceLinked="1"/>
        <c:majorTickMark val="out"/>
        <c:minorTickMark val="none"/>
        <c:tickLblPos val="nextTo"/>
        <c:crossAx val="73550848"/>
        <c:crosses val="autoZero"/>
        <c:crossBetween val="between"/>
        <c:majorUnit val="2"/>
      </c:valAx>
    </c:plotArea>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tx>
            <c:strRef>
              <c:f>'Chlamydia and Gonorrhea'!$B$3</c:f>
              <c:strCache>
                <c:ptCount val="1"/>
                <c:pt idx="0">
                  <c:v>Chlamydia</c:v>
                </c:pt>
              </c:strCache>
            </c:strRef>
          </c:tx>
          <c:spPr>
            <a:solidFill>
              <a:srgbClr val="E31837"/>
            </a:solidFill>
            <a:ln>
              <a:noFill/>
            </a:ln>
          </c:spPr>
          <c:invertIfNegative val="0"/>
          <c:dLbls>
            <c:dLbl>
              <c:idx val="5"/>
              <c:layout>
                <c:manualLayout>
                  <c:x val="-1.0351966873706004E-2"/>
                  <c:y val="6.8089587920329768E-17"/>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'Chlamydia and Gonorrhea'!$A$4:$A$11</c:f>
              <c:strCache>
                <c:ptCount val="8"/>
                <c:pt idx="0">
                  <c:v>Mumbai City</c:v>
                </c:pt>
                <c:pt idx="1">
                  <c:v>East Godavari</c:v>
                </c:pt>
                <c:pt idx="2">
                  <c:v>Yavatmal</c:v>
                </c:pt>
                <c:pt idx="3">
                  <c:v>Madurai</c:v>
                </c:pt>
                <c:pt idx="4">
                  <c:v>Hyderabad</c:v>
                </c:pt>
                <c:pt idx="5">
                  <c:v>Pune</c:v>
                </c:pt>
                <c:pt idx="6">
                  <c:v>Visakhapatnam</c:v>
                </c:pt>
                <c:pt idx="7">
                  <c:v>Salem</c:v>
                </c:pt>
              </c:strCache>
            </c:strRef>
          </c:cat>
          <c:val>
            <c:numRef>
              <c:f>'Chlamydia and Gonorrhea'!$B$4:$B$11</c:f>
              <c:numCache>
                <c:formatCode>General</c:formatCode>
                <c:ptCount val="8"/>
                <c:pt idx="0">
                  <c:v>6.8</c:v>
                </c:pt>
                <c:pt idx="1">
                  <c:v>1.6</c:v>
                </c:pt>
                <c:pt idx="2">
                  <c:v>0.8</c:v>
                </c:pt>
                <c:pt idx="3">
                  <c:v>0.6</c:v>
                </c:pt>
                <c:pt idx="4">
                  <c:v>0.3</c:v>
                </c:pt>
                <c:pt idx="5">
                  <c:v>0.3</c:v>
                </c:pt>
                <c:pt idx="6">
                  <c:v>0.3</c:v>
                </c:pt>
                <c:pt idx="7">
                  <c:v>0.1</c:v>
                </c:pt>
              </c:numCache>
            </c:numRef>
          </c:val>
        </c:ser>
        <c:ser>
          <c:idx val="1"/>
          <c:order val="1"/>
          <c:tx>
            <c:strRef>
              <c:f>'Chlamydia and Gonorrhea'!$C$3</c:f>
              <c:strCache>
                <c:ptCount val="1"/>
                <c:pt idx="0">
                  <c:v>Gonorrhea</c:v>
                </c:pt>
              </c:strCache>
            </c:strRef>
          </c:tx>
          <c:spPr>
            <a:solidFill>
              <a:srgbClr val="00AEEF"/>
            </a:solidFill>
            <a:ln>
              <a:noFill/>
            </a:ln>
          </c:spPr>
          <c:invertIfNegative val="0"/>
          <c:dLbls>
            <c:dLbl>
              <c:idx val="1"/>
              <c:layout>
                <c:manualLayout>
                  <c:x val="0"/>
                  <c:y val="1.8570102135561744E-2"/>
                </c:manualLayout>
              </c:layout>
              <c:dLblPos val="outEnd"/>
              <c:showLegendKey val="0"/>
              <c:showVal val="1"/>
              <c:showCatName val="0"/>
              <c:showSerName val="0"/>
              <c:showPercent val="0"/>
              <c:showBubbleSize val="0"/>
            </c:dLbl>
            <c:dLbl>
              <c:idx val="2"/>
              <c:layout>
                <c:manualLayout>
                  <c:x val="0"/>
                  <c:y val="2.7124046820052785E-2"/>
                </c:manualLayout>
              </c:layout>
              <c:dLblPos val="outEnd"/>
              <c:showLegendKey val="0"/>
              <c:showVal val="1"/>
              <c:showCatName val="0"/>
              <c:showSerName val="0"/>
              <c:showPercent val="0"/>
              <c:showBubbleSize val="0"/>
            </c:dLbl>
            <c:dLbl>
              <c:idx val="3"/>
              <c:layout>
                <c:manualLayout>
                  <c:x val="0"/>
                  <c:y val="1.4856081708449397E-2"/>
                </c:manualLayout>
              </c:layout>
              <c:dLblPos val="outEnd"/>
              <c:showLegendKey val="0"/>
              <c:showVal val="1"/>
              <c:showCatName val="0"/>
              <c:showSerName val="0"/>
              <c:showPercent val="0"/>
              <c:showBubbleSize val="0"/>
            </c:dLbl>
            <c:dLbl>
              <c:idx val="4"/>
              <c:layout>
                <c:manualLayout>
                  <c:x val="0"/>
                  <c:y val="2.2284122562674095E-2"/>
                </c:manualLayout>
              </c:layout>
              <c:dLblPos val="outEnd"/>
              <c:showLegendKey val="0"/>
              <c:showVal val="1"/>
              <c:showCatName val="0"/>
              <c:showSerName val="0"/>
              <c:showPercent val="0"/>
              <c:showBubbleSize val="0"/>
            </c:dLbl>
            <c:dLbl>
              <c:idx val="5"/>
              <c:layout>
                <c:manualLayout>
                  <c:x val="0"/>
                  <c:y val="8.1972024072796325E-3"/>
                </c:manualLayout>
              </c:layout>
              <c:dLblPos val="outEnd"/>
              <c:showLegendKey val="0"/>
              <c:showVal val="1"/>
              <c:showCatName val="0"/>
              <c:showSerName val="0"/>
              <c:showPercent val="0"/>
              <c:showBubbleSize val="0"/>
            </c:dLbl>
            <c:dLbl>
              <c:idx val="6"/>
              <c:layout>
                <c:manualLayout>
                  <c:x val="0"/>
                  <c:y val="2.2284122562674095E-2"/>
                </c:manualLayout>
              </c:layout>
              <c:dLblPos val="outEnd"/>
              <c:showLegendKey val="0"/>
              <c:showVal val="1"/>
              <c:showCatName val="0"/>
              <c:showSerName val="0"/>
              <c:showPercent val="0"/>
              <c:showBubbleSize val="0"/>
            </c:dLbl>
            <c:dLbl>
              <c:idx val="7"/>
              <c:layout>
                <c:manualLayout>
                  <c:x val="0"/>
                  <c:y val="1.8570102135561744E-2"/>
                </c:manualLayout>
              </c:layout>
              <c:dLblPos val="outEnd"/>
              <c:showLegendKey val="0"/>
              <c:showVal val="1"/>
              <c:showCatName val="0"/>
              <c:showSerName val="0"/>
              <c:showPercent val="0"/>
              <c:showBubbleSize val="0"/>
            </c:dLbl>
            <c:dLblPos val="inBase"/>
            <c:showLegendKey val="0"/>
            <c:showVal val="1"/>
            <c:showCatName val="0"/>
            <c:showSerName val="0"/>
            <c:showPercent val="0"/>
            <c:showBubbleSize val="0"/>
            <c:showLeaderLines val="0"/>
          </c:dLbls>
          <c:cat>
            <c:strRef>
              <c:f>'Chlamydia and Gonorrhea'!$A$4:$A$11</c:f>
              <c:strCache>
                <c:ptCount val="8"/>
                <c:pt idx="0">
                  <c:v>Mumbai City</c:v>
                </c:pt>
                <c:pt idx="1">
                  <c:v>East Godavari</c:v>
                </c:pt>
                <c:pt idx="2">
                  <c:v>Yavatmal</c:v>
                </c:pt>
                <c:pt idx="3">
                  <c:v>Madurai</c:v>
                </c:pt>
                <c:pt idx="4">
                  <c:v>Hyderabad</c:v>
                </c:pt>
                <c:pt idx="5">
                  <c:v>Pune</c:v>
                </c:pt>
                <c:pt idx="6">
                  <c:v>Visakhapatnam</c:v>
                </c:pt>
                <c:pt idx="7">
                  <c:v>Salem</c:v>
                </c:pt>
              </c:strCache>
            </c:strRef>
          </c:cat>
          <c:val>
            <c:numRef>
              <c:f>'Chlamydia and Gonorrhea'!$C$4:$C$11</c:f>
              <c:numCache>
                <c:formatCode>General</c:formatCode>
                <c:ptCount val="8"/>
                <c:pt idx="0">
                  <c:v>0.5</c:v>
                </c:pt>
                <c:pt idx="1">
                  <c:v>0</c:v>
                </c:pt>
                <c:pt idx="2">
                  <c:v>0.1</c:v>
                </c:pt>
                <c:pt idx="3">
                  <c:v>0</c:v>
                </c:pt>
                <c:pt idx="4">
                  <c:v>0</c:v>
                </c:pt>
                <c:pt idx="5">
                  <c:v>1.1000000000000001</c:v>
                </c:pt>
                <c:pt idx="6">
                  <c:v>0</c:v>
                </c:pt>
                <c:pt idx="7">
                  <c:v>0</c:v>
                </c:pt>
              </c:numCache>
            </c:numRef>
          </c:val>
        </c:ser>
        <c:dLbls>
          <c:showLegendKey val="0"/>
          <c:showVal val="0"/>
          <c:showCatName val="0"/>
          <c:showSerName val="0"/>
          <c:showPercent val="0"/>
          <c:showBubbleSize val="0"/>
        </c:dLbls>
        <c:gapWidth val="150"/>
        <c:axId val="74136960"/>
        <c:axId val="74138752"/>
      </c:barChart>
      <c:catAx>
        <c:axId val="74136960"/>
        <c:scaling>
          <c:orientation val="minMax"/>
        </c:scaling>
        <c:delete val="0"/>
        <c:axPos val="b"/>
        <c:majorTickMark val="out"/>
        <c:minorTickMark val="none"/>
        <c:tickLblPos val="nextTo"/>
        <c:crossAx val="74138752"/>
        <c:crosses val="autoZero"/>
        <c:auto val="1"/>
        <c:lblAlgn val="ctr"/>
        <c:lblOffset val="100"/>
        <c:noMultiLvlLbl val="0"/>
      </c:catAx>
      <c:valAx>
        <c:axId val="74138752"/>
        <c:scaling>
          <c:orientation val="minMax"/>
          <c:max val="10"/>
          <c:min val="0"/>
        </c:scaling>
        <c:delete val="0"/>
        <c:axPos val="l"/>
        <c:majorGridlines>
          <c:spPr>
            <a:ln>
              <a:solidFill>
                <a:schemeClr val="bg1">
                  <a:lumMod val="85000"/>
                </a:schemeClr>
              </a:solidFill>
              <a:prstDash val="dash"/>
            </a:ln>
          </c:spPr>
        </c:majorGridlines>
        <c:title>
          <c:tx>
            <c:rich>
              <a:bodyPr rot="0" vert="horz"/>
              <a:lstStyle/>
              <a:p>
                <a:pPr>
                  <a:defRPr/>
                </a:pPr>
                <a:r>
                  <a:rPr lang="en-US"/>
                  <a:t>%</a:t>
                </a:r>
              </a:p>
            </c:rich>
          </c:tx>
          <c:layout>
            <c:manualLayout>
              <c:xMode val="edge"/>
              <c:yMode val="edge"/>
              <c:x val="0"/>
              <c:y val="0.1449387576552931"/>
            </c:manualLayout>
          </c:layout>
          <c:overlay val="0"/>
        </c:title>
        <c:numFmt formatCode="General" sourceLinked="1"/>
        <c:majorTickMark val="out"/>
        <c:minorTickMark val="none"/>
        <c:tickLblPos val="nextTo"/>
        <c:crossAx val="74136960"/>
        <c:crosses val="autoZero"/>
        <c:crossBetween val="between"/>
        <c:majorUnit val="2"/>
      </c:valAx>
    </c:plotArea>
    <c:legend>
      <c:legendPos val="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9.0322367490948879E-2"/>
          <c:y val="4.0090107533486539E-2"/>
          <c:w val="0.88821002907423452"/>
          <c:h val="0.44060922243207545"/>
        </c:manualLayout>
      </c:layout>
      <c:barChart>
        <c:barDir val="col"/>
        <c:grouping val="clustered"/>
        <c:varyColors val="0"/>
        <c:ser>
          <c:idx val="0"/>
          <c:order val="0"/>
          <c:tx>
            <c:strRef>
              <c:f>Sheet2!$B$2</c:f>
              <c:strCache>
                <c:ptCount val="1"/>
                <c:pt idx="0">
                  <c:v>National</c:v>
                </c:pt>
              </c:strCache>
            </c:strRef>
          </c:tx>
          <c:spPr>
            <a:solidFill>
              <a:srgbClr val="00AEEF"/>
            </a:soli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Sheet2!$A$3:$A$16</c:f>
              <c:strCache>
                <c:ptCount val="14"/>
                <c:pt idx="0">
                  <c:v>Bangladesh (2006)</c:v>
                </c:pt>
                <c:pt idx="1">
                  <c:v>Cambodia (2014)</c:v>
                </c:pt>
                <c:pt idx="2">
                  <c:v>Cambodia, Kratie (2014)</c:v>
                </c:pt>
                <c:pt idx="3">
                  <c:v>India (2006)</c:v>
                </c:pt>
                <c:pt idx="4">
                  <c:v>India, Karnataka (2009)</c:v>
                </c:pt>
                <c:pt idx="5">
                  <c:v>India, Maharashtra (2009)</c:v>
                </c:pt>
                <c:pt idx="6">
                  <c:v>Indonesia (2012)</c:v>
                </c:pt>
                <c:pt idx="7">
                  <c:v>Nepal (2011)</c:v>
                </c:pt>
                <c:pt idx="8">
                  <c:v>Nepal, Central Region (2011)</c:v>
                </c:pt>
                <c:pt idx="9">
                  <c:v>Thailand (2006)*</c:v>
                </c:pt>
                <c:pt idx="10">
                  <c:v>Timor-Leste (2009)</c:v>
                </c:pt>
                <c:pt idx="11">
                  <c:v>Timor-Leste, Dili (2009)</c:v>
                </c:pt>
                <c:pt idx="12">
                  <c:v>Viet Nam (2005)</c:v>
                </c:pt>
                <c:pt idx="13">
                  <c:v>Viet Nam, Hai Phong (2005)</c:v>
                </c:pt>
              </c:strCache>
            </c:strRef>
          </c:cat>
          <c:val>
            <c:numRef>
              <c:f>Sheet2!$B$3:$B$16</c:f>
              <c:numCache>
                <c:formatCode>General</c:formatCode>
                <c:ptCount val="14"/>
                <c:pt idx="0">
                  <c:v>9.9</c:v>
                </c:pt>
                <c:pt idx="1">
                  <c:v>3.1</c:v>
                </c:pt>
                <c:pt idx="3">
                  <c:v>2.4</c:v>
                </c:pt>
                <c:pt idx="6">
                  <c:v>2</c:v>
                </c:pt>
                <c:pt idx="7">
                  <c:v>1.5</c:v>
                </c:pt>
                <c:pt idx="9">
                  <c:v>6.3</c:v>
                </c:pt>
                <c:pt idx="10">
                  <c:v>5.3</c:v>
                </c:pt>
                <c:pt idx="12">
                  <c:v>0.5</c:v>
                </c:pt>
                <c:pt idx="13">
                  <c:v>1.1000000000000001</c:v>
                </c:pt>
              </c:numCache>
            </c:numRef>
          </c:val>
        </c:ser>
        <c:ser>
          <c:idx val="1"/>
          <c:order val="1"/>
          <c:tx>
            <c:strRef>
              <c:f>Sheet2!$C$2</c:f>
              <c:strCache>
                <c:ptCount val="1"/>
                <c:pt idx="0">
                  <c:v>Province/State/Region</c:v>
                </c:pt>
              </c:strCache>
            </c:strRef>
          </c:tx>
          <c:spPr>
            <a:solidFill>
              <a:srgbClr val="E31837"/>
            </a:solidFill>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Sheet2!$A$3:$A$16</c:f>
              <c:strCache>
                <c:ptCount val="14"/>
                <c:pt idx="0">
                  <c:v>Bangladesh (2006)</c:v>
                </c:pt>
                <c:pt idx="1">
                  <c:v>Cambodia (2014)</c:v>
                </c:pt>
                <c:pt idx="2">
                  <c:v>Cambodia, Kratie (2014)</c:v>
                </c:pt>
                <c:pt idx="3">
                  <c:v>India (2006)</c:v>
                </c:pt>
                <c:pt idx="4">
                  <c:v>India, Karnataka (2009)</c:v>
                </c:pt>
                <c:pt idx="5">
                  <c:v>India, Maharashtra (2009)</c:v>
                </c:pt>
                <c:pt idx="6">
                  <c:v>Indonesia (2012)</c:v>
                </c:pt>
                <c:pt idx="7">
                  <c:v>Nepal (2011)</c:v>
                </c:pt>
                <c:pt idx="8">
                  <c:v>Nepal, Central Region (2011)</c:v>
                </c:pt>
                <c:pt idx="9">
                  <c:v>Thailand (2006)*</c:v>
                </c:pt>
                <c:pt idx="10">
                  <c:v>Timor-Leste (2009)</c:v>
                </c:pt>
                <c:pt idx="11">
                  <c:v>Timor-Leste, Dili (2009)</c:v>
                </c:pt>
                <c:pt idx="12">
                  <c:v>Viet Nam (2005)</c:v>
                </c:pt>
                <c:pt idx="13">
                  <c:v>Viet Nam, Hai Phong (2005)</c:v>
                </c:pt>
              </c:strCache>
            </c:strRef>
          </c:cat>
          <c:val>
            <c:numRef>
              <c:f>Sheet2!$C$3:$C$16</c:f>
              <c:numCache>
                <c:formatCode>General</c:formatCode>
                <c:ptCount val="14"/>
                <c:pt idx="2">
                  <c:v>15.3</c:v>
                </c:pt>
                <c:pt idx="4">
                  <c:v>15</c:v>
                </c:pt>
                <c:pt idx="5">
                  <c:v>7.1</c:v>
                </c:pt>
                <c:pt idx="8">
                  <c:v>2.1</c:v>
                </c:pt>
                <c:pt idx="11">
                  <c:v>12.2</c:v>
                </c:pt>
              </c:numCache>
            </c:numRef>
          </c:val>
        </c:ser>
        <c:dLbls>
          <c:dLblPos val="outEnd"/>
          <c:showLegendKey val="0"/>
          <c:showVal val="1"/>
          <c:showCatName val="0"/>
          <c:showSerName val="0"/>
          <c:showPercent val="0"/>
          <c:showBubbleSize val="0"/>
        </c:dLbls>
        <c:gapWidth val="64"/>
        <c:overlap val="100"/>
        <c:axId val="74466432"/>
        <c:axId val="74467968"/>
      </c:barChart>
      <c:catAx>
        <c:axId val="74466432"/>
        <c:scaling>
          <c:orientation val="minMax"/>
        </c:scaling>
        <c:delete val="0"/>
        <c:axPos val="b"/>
        <c:numFmt formatCode="#,##0.0" sourceLinked="0"/>
        <c:majorTickMark val="out"/>
        <c:minorTickMark val="none"/>
        <c:tickLblPos val="nextTo"/>
        <c:txPr>
          <a:bodyPr rot="-2340000"/>
          <a:lstStyle/>
          <a:p>
            <a:pPr>
              <a:defRPr/>
            </a:pPr>
            <a:endParaRPr lang="en-US"/>
          </a:p>
        </c:txPr>
        <c:crossAx val="74467968"/>
        <c:crosses val="autoZero"/>
        <c:auto val="1"/>
        <c:lblAlgn val="ctr"/>
        <c:lblOffset val="100"/>
        <c:noMultiLvlLbl val="0"/>
      </c:catAx>
      <c:valAx>
        <c:axId val="74467968"/>
        <c:scaling>
          <c:orientation val="minMax"/>
        </c:scaling>
        <c:delete val="0"/>
        <c:axPos val="l"/>
        <c:title>
          <c:tx>
            <c:rich>
              <a:bodyPr rot="0" vert="horz"/>
              <a:lstStyle/>
              <a:p>
                <a:pPr>
                  <a:defRPr/>
                </a:pPr>
                <a:r>
                  <a:rPr lang="en-US"/>
                  <a:t>%</a:t>
                </a:r>
              </a:p>
            </c:rich>
          </c:tx>
          <c:layout>
            <c:manualLayout>
              <c:xMode val="edge"/>
              <c:yMode val="edge"/>
              <c:x val="3.636177119981019E-2"/>
              <c:y val="2.844334900117811E-4"/>
            </c:manualLayout>
          </c:layout>
          <c:overlay val="0"/>
        </c:title>
        <c:numFmt formatCode="General" sourceLinked="1"/>
        <c:majorTickMark val="out"/>
        <c:minorTickMark val="none"/>
        <c:tickLblPos val="nextTo"/>
        <c:crossAx val="74466432"/>
        <c:crosses val="autoZero"/>
        <c:crossBetween val="between"/>
      </c:valAx>
    </c:plotArea>
    <c:legend>
      <c:legendPos val="t"/>
      <c:layout>
        <c:manualLayout>
          <c:xMode val="edge"/>
          <c:yMode val="edge"/>
          <c:x val="0.49974794467281414"/>
          <c:y val="0"/>
          <c:w val="0.42687950131144847"/>
          <c:h val="7.0167615120953639E-2"/>
        </c:manualLayout>
      </c:layout>
      <c:overlay val="0"/>
    </c:legend>
    <c:plotVisOnly val="1"/>
    <c:dispBlanksAs val="gap"/>
    <c:showDLblsOverMax val="0"/>
  </c:chart>
  <c:spPr>
    <a:ln>
      <a:noFill/>
    </a:ln>
  </c:spPr>
  <c:txPr>
    <a:bodyPr/>
    <a:lstStyle/>
    <a:p>
      <a:pPr>
        <a:defRPr sz="1400" b="1">
          <a:latin typeface="Arial" pitchFamily="34" charset="0"/>
          <a:cs typeface="Arial" pitchFamily="34" charset="0"/>
        </a:defRPr>
      </a:pPr>
      <a:endParaRPr lang="en-US"/>
    </a:p>
  </c:txPr>
  <c:externalData r:id="rId2">
    <c:autoUpdate val="0"/>
  </c:externalData>
  <c:userShapes r:id="rId3"/>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9.0131233595800525E-2"/>
          <c:y val="0.13401038087196707"/>
          <c:w val="0.89116117784547"/>
          <c:h val="0.44833473722761397"/>
        </c:manualLayout>
      </c:layout>
      <c:barChart>
        <c:barDir val="col"/>
        <c:grouping val="clustered"/>
        <c:varyColors val="0"/>
        <c:ser>
          <c:idx val="0"/>
          <c:order val="0"/>
          <c:tx>
            <c:strRef>
              <c:f>'Cndm use last sex_KP clients'!$C$3</c:f>
              <c:strCache>
                <c:ptCount val="1"/>
                <c:pt idx="0">
                  <c:v>MSM</c:v>
                </c:pt>
              </c:strCache>
            </c:strRef>
          </c:tx>
          <c:spPr>
            <a:solidFill>
              <a:srgbClr val="F78E1E"/>
            </a:solidFill>
            <a:ln>
              <a:noFill/>
            </a:ln>
          </c:spPr>
          <c:invertIfNegative val="0"/>
          <c:dLbls>
            <c:numFmt formatCode="#,##0" sourceLinked="0"/>
            <c:showLegendKey val="0"/>
            <c:showVal val="1"/>
            <c:showCatName val="0"/>
            <c:showSerName val="0"/>
            <c:showPercent val="0"/>
            <c:showBubbleSize val="0"/>
            <c:showLeaderLines val="0"/>
          </c:dLbls>
          <c:cat>
            <c:multiLvlStrRef>
              <c:f>'Cndm use last sex_KP clients'!$A$4:$B$12</c:f>
              <c:multiLvlStrCache>
                <c:ptCount val="9"/>
                <c:lvl>
                  <c:pt idx="0">
                    <c:v>Dhaka</c:v>
                  </c:pt>
                  <c:pt idx="1">
                    <c:v>Sylhet</c:v>
                  </c:pt>
                  <c:pt idx="2">
                    <c:v>Long hair MSM</c:v>
                  </c:pt>
                  <c:pt idx="3">
                    <c:v>Short hair MSM</c:v>
                  </c:pt>
                  <c:pt idx="5">
                    <c:v>Eastern Terai</c:v>
                  </c:pt>
                  <c:pt idx="7">
                    <c:v>Ho Chi Minh City</c:v>
                  </c:pt>
                  <c:pt idx="8">
                    <c:v>Ha Noi City</c:v>
                  </c:pt>
                </c:lvl>
                <c:lvl>
                  <c:pt idx="0">
                    <c:v>Bangladesh 
(2013-14) *</c:v>
                  </c:pt>
                  <c:pt idx="2">
                    <c:v>Cambodia (2007)</c:v>
                  </c:pt>
                  <c:pt idx="4">
                    <c:v>Lao PDR (2009)</c:v>
                  </c:pt>
                  <c:pt idx="5">
                    <c:v>Nepal (2012)</c:v>
                  </c:pt>
                  <c:pt idx="6">
                    <c:v>Pakistan (2011)</c:v>
                  </c:pt>
                  <c:pt idx="7">
                    <c:v>Viet Nam 
(2009)</c:v>
                  </c:pt>
                </c:lvl>
              </c:multiLvlStrCache>
            </c:multiLvlStrRef>
          </c:cat>
          <c:val>
            <c:numRef>
              <c:f>'Cndm use last sex_KP clients'!$C$4:$C$12</c:f>
              <c:numCache>
                <c:formatCode>General</c:formatCode>
                <c:ptCount val="9"/>
                <c:pt idx="0">
                  <c:v>60.5</c:v>
                </c:pt>
                <c:pt idx="1">
                  <c:v>60.9</c:v>
                </c:pt>
                <c:pt idx="2">
                  <c:v>64</c:v>
                </c:pt>
                <c:pt idx="3">
                  <c:v>96</c:v>
                </c:pt>
                <c:pt idx="4">
                  <c:v>59</c:v>
                </c:pt>
                <c:pt idx="7">
                  <c:v>61.1</c:v>
                </c:pt>
                <c:pt idx="8">
                  <c:v>80</c:v>
                </c:pt>
              </c:numCache>
            </c:numRef>
          </c:val>
        </c:ser>
        <c:ser>
          <c:idx val="1"/>
          <c:order val="1"/>
          <c:tx>
            <c:strRef>
              <c:f>'Cndm use last sex_KP clients'!$D$3</c:f>
              <c:strCache>
                <c:ptCount val="1"/>
                <c:pt idx="0">
                  <c:v>PWID</c:v>
                </c:pt>
              </c:strCache>
            </c:strRef>
          </c:tx>
          <c:spPr>
            <a:solidFill>
              <a:srgbClr val="00AEEF"/>
            </a:solidFill>
            <a:ln>
              <a:noFill/>
            </a:ln>
          </c:spPr>
          <c:invertIfNegative val="0"/>
          <c:dLbls>
            <c:numFmt formatCode="#,##0" sourceLinked="0"/>
            <c:showLegendKey val="0"/>
            <c:showVal val="1"/>
            <c:showCatName val="0"/>
            <c:showSerName val="0"/>
            <c:showPercent val="0"/>
            <c:showBubbleSize val="0"/>
            <c:showLeaderLines val="0"/>
          </c:dLbls>
          <c:cat>
            <c:multiLvlStrRef>
              <c:f>'Cndm use last sex_KP clients'!$A$4:$B$12</c:f>
              <c:multiLvlStrCache>
                <c:ptCount val="9"/>
                <c:lvl>
                  <c:pt idx="0">
                    <c:v>Dhaka</c:v>
                  </c:pt>
                  <c:pt idx="1">
                    <c:v>Sylhet</c:v>
                  </c:pt>
                  <c:pt idx="2">
                    <c:v>Long hair MSM</c:v>
                  </c:pt>
                  <c:pt idx="3">
                    <c:v>Short hair MSM</c:v>
                  </c:pt>
                  <c:pt idx="5">
                    <c:v>Eastern Terai</c:v>
                  </c:pt>
                  <c:pt idx="7">
                    <c:v>Ho Chi Minh City</c:v>
                  </c:pt>
                  <c:pt idx="8">
                    <c:v>Ha Noi City</c:v>
                  </c:pt>
                </c:lvl>
                <c:lvl>
                  <c:pt idx="0">
                    <c:v>Bangladesh 
(2013-14) *</c:v>
                  </c:pt>
                  <c:pt idx="2">
                    <c:v>Cambodia (2007)</c:v>
                  </c:pt>
                  <c:pt idx="4">
                    <c:v>Lao PDR (2009)</c:v>
                  </c:pt>
                  <c:pt idx="5">
                    <c:v>Nepal (2012)</c:v>
                  </c:pt>
                  <c:pt idx="6">
                    <c:v>Pakistan (2011)</c:v>
                  </c:pt>
                  <c:pt idx="7">
                    <c:v>Viet Nam 
(2009)</c:v>
                  </c:pt>
                </c:lvl>
              </c:multiLvlStrCache>
            </c:multiLvlStrRef>
          </c:cat>
          <c:val>
            <c:numRef>
              <c:f>'Cndm use last sex_KP clients'!$D$4:$D$12</c:f>
              <c:numCache>
                <c:formatCode>General</c:formatCode>
                <c:ptCount val="9"/>
                <c:pt idx="0">
                  <c:v>41.1</c:v>
                </c:pt>
                <c:pt idx="5">
                  <c:v>82.2</c:v>
                </c:pt>
                <c:pt idx="6">
                  <c:v>28.4</c:v>
                </c:pt>
                <c:pt idx="7">
                  <c:v>50</c:v>
                </c:pt>
                <c:pt idx="8">
                  <c:v>82.4</c:v>
                </c:pt>
              </c:numCache>
            </c:numRef>
          </c:val>
        </c:ser>
        <c:dLbls>
          <c:showLegendKey val="0"/>
          <c:showVal val="0"/>
          <c:showCatName val="0"/>
          <c:showSerName val="0"/>
          <c:showPercent val="0"/>
          <c:showBubbleSize val="0"/>
        </c:dLbls>
        <c:gapWidth val="150"/>
        <c:axId val="79570048"/>
        <c:axId val="79571584"/>
      </c:barChart>
      <c:scatterChart>
        <c:scatterStyle val="lineMarker"/>
        <c:varyColors val="0"/>
        <c:ser>
          <c:idx val="2"/>
          <c:order val="2"/>
          <c:tx>
            <c:strRef>
              <c:f>'Cndm use last sex_KP clients'!$B$14</c:f>
              <c:strCache>
                <c:ptCount val="1"/>
                <c:pt idx="0">
                  <c:v>Tar</c:v>
                </c:pt>
              </c:strCache>
            </c:strRef>
          </c:tx>
          <c:spPr>
            <a:ln w="19050">
              <a:solidFill>
                <a:srgbClr val="E31837"/>
              </a:solidFill>
              <a:prstDash val="dash"/>
            </a:ln>
          </c:spPr>
          <c:marker>
            <c:symbol val="none"/>
          </c:marker>
          <c:xVal>
            <c:numRef>
              <c:f>'Cndm use last sex_KP clients'!$A$15:$A$16</c:f>
              <c:numCache>
                <c:formatCode>General</c:formatCode>
                <c:ptCount val="2"/>
                <c:pt idx="0">
                  <c:v>0</c:v>
                </c:pt>
                <c:pt idx="1">
                  <c:v>1</c:v>
                </c:pt>
              </c:numCache>
            </c:numRef>
          </c:xVal>
          <c:yVal>
            <c:numRef>
              <c:f>'Cndm use last sex_KP clients'!$B$15:$B$16</c:f>
              <c:numCache>
                <c:formatCode>General</c:formatCode>
                <c:ptCount val="2"/>
                <c:pt idx="0">
                  <c:v>80</c:v>
                </c:pt>
                <c:pt idx="1">
                  <c:v>80</c:v>
                </c:pt>
              </c:numCache>
            </c:numRef>
          </c:yVal>
          <c:smooth val="0"/>
        </c:ser>
        <c:dLbls>
          <c:showLegendKey val="0"/>
          <c:showVal val="0"/>
          <c:showCatName val="0"/>
          <c:showSerName val="0"/>
          <c:showPercent val="0"/>
          <c:showBubbleSize val="0"/>
        </c:dLbls>
        <c:axId val="79591680"/>
        <c:axId val="79590144"/>
      </c:scatterChart>
      <c:catAx>
        <c:axId val="79570048"/>
        <c:scaling>
          <c:orientation val="minMax"/>
        </c:scaling>
        <c:delete val="0"/>
        <c:axPos val="b"/>
        <c:majorTickMark val="out"/>
        <c:minorTickMark val="none"/>
        <c:tickLblPos val="nextTo"/>
        <c:crossAx val="79571584"/>
        <c:crosses val="autoZero"/>
        <c:auto val="1"/>
        <c:lblAlgn val="ctr"/>
        <c:lblOffset val="100"/>
        <c:noMultiLvlLbl val="0"/>
      </c:catAx>
      <c:valAx>
        <c:axId val="79571584"/>
        <c:scaling>
          <c:orientation val="minMax"/>
          <c:max val="100"/>
          <c:min val="0"/>
        </c:scaling>
        <c:delete val="0"/>
        <c:axPos val="l"/>
        <c:title>
          <c:tx>
            <c:rich>
              <a:bodyPr rot="0" vert="horz"/>
              <a:lstStyle/>
              <a:p>
                <a:pPr>
                  <a:defRPr/>
                </a:pPr>
                <a:r>
                  <a:rPr lang="en-US"/>
                  <a:t>%</a:t>
                </a:r>
              </a:p>
            </c:rich>
          </c:tx>
          <c:layout>
            <c:manualLayout>
              <c:xMode val="edge"/>
              <c:yMode val="edge"/>
              <c:x val="3.5943317304315053E-3"/>
              <c:y val="9.3056335539104973E-2"/>
            </c:manualLayout>
          </c:layout>
          <c:overlay val="0"/>
        </c:title>
        <c:numFmt formatCode="General" sourceLinked="1"/>
        <c:majorTickMark val="out"/>
        <c:minorTickMark val="none"/>
        <c:tickLblPos val="nextTo"/>
        <c:crossAx val="79570048"/>
        <c:crosses val="autoZero"/>
        <c:crossBetween val="between"/>
        <c:majorUnit val="20"/>
      </c:valAx>
      <c:valAx>
        <c:axId val="79590144"/>
        <c:scaling>
          <c:orientation val="minMax"/>
          <c:max val="100"/>
          <c:min val="0"/>
        </c:scaling>
        <c:delete val="1"/>
        <c:axPos val="r"/>
        <c:numFmt formatCode="General" sourceLinked="1"/>
        <c:majorTickMark val="out"/>
        <c:minorTickMark val="none"/>
        <c:tickLblPos val="nextTo"/>
        <c:crossAx val="79591680"/>
        <c:crosses val="max"/>
        <c:crossBetween val="midCat"/>
        <c:majorUnit val="20"/>
      </c:valAx>
      <c:valAx>
        <c:axId val="79591680"/>
        <c:scaling>
          <c:orientation val="minMax"/>
          <c:max val="1"/>
          <c:min val="0"/>
        </c:scaling>
        <c:delete val="1"/>
        <c:axPos val="t"/>
        <c:numFmt formatCode="General" sourceLinked="1"/>
        <c:majorTickMark val="out"/>
        <c:minorTickMark val="none"/>
        <c:tickLblPos val="nextTo"/>
        <c:crossAx val="79590144"/>
        <c:crosses val="max"/>
        <c:crossBetween val="midCat"/>
        <c:majorUnit val="0.2"/>
      </c:valAx>
    </c:plotArea>
    <c:legend>
      <c:legendPos val="t"/>
      <c:legendEntry>
        <c:idx val="2"/>
        <c:delete val="1"/>
      </c:legendEntry>
      <c:layout>
        <c:manualLayout>
          <c:xMode val="edge"/>
          <c:yMode val="edge"/>
          <c:x val="0.46311942522259431"/>
          <c:y val="1.9240286432820594E-2"/>
          <c:w val="0.18399183324868665"/>
          <c:h val="6.889184030057266E-2"/>
        </c:manualLayou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userShapes r:id="rId3"/>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464252553389042"/>
          <c:y val="0.15828616913305901"/>
          <c:w val="0.8749303621169916"/>
          <c:h val="0.39878516584577023"/>
        </c:manualLayout>
      </c:layout>
      <c:barChart>
        <c:barDir val="col"/>
        <c:grouping val="clustered"/>
        <c:varyColors val="0"/>
        <c:ser>
          <c:idx val="0"/>
          <c:order val="0"/>
          <c:tx>
            <c:strRef>
              <c:f>'comprehensive knowledge'!$C$3</c:f>
              <c:strCache>
                <c:ptCount val="1"/>
                <c:pt idx="0">
                  <c:v>India (2006)</c:v>
                </c:pt>
              </c:strCache>
            </c:strRef>
          </c:tx>
          <c:spPr>
            <a:solidFill>
              <a:srgbClr val="E31837"/>
            </a:solidFill>
            <a:ln>
              <a:noFill/>
            </a:ln>
          </c:spPr>
          <c:invertIfNegative val="0"/>
          <c:dPt>
            <c:idx val="0"/>
            <c:invertIfNegative val="0"/>
            <c:bubble3D val="0"/>
            <c:spPr>
              <a:pattFill prst="dkUpDiag">
                <a:fgClr>
                  <a:srgbClr val="E31837"/>
                </a:fgClr>
                <a:bgClr>
                  <a:sysClr val="window" lastClr="FFFFFF"/>
                </a:bgClr>
              </a:pattFill>
              <a:ln>
                <a:noFill/>
              </a:ln>
            </c:spPr>
          </c:dPt>
          <c:cat>
            <c:strRef>
              <c:f>'comprehensive knowledge'!$B$4:$B$28</c:f>
              <c:strCache>
                <c:ptCount val="25"/>
                <c:pt idx="0">
                  <c:v>(average)</c:v>
                </c:pt>
                <c:pt idx="1">
                  <c:v>Sikkim</c:v>
                </c:pt>
                <c:pt idx="2">
                  <c:v>Gujarat</c:v>
                </c:pt>
                <c:pt idx="3">
                  <c:v>Jammu &amp; Kashmir</c:v>
                </c:pt>
                <c:pt idx="4">
                  <c:v>Chhattisgarh</c:v>
                </c:pt>
                <c:pt idx="5">
                  <c:v>Uttar Pradesh</c:v>
                </c:pt>
                <c:pt idx="6">
                  <c:v>Haryana</c:v>
                </c:pt>
                <c:pt idx="7">
                  <c:v>Madhya Pradesh</c:v>
                </c:pt>
                <c:pt idx="8">
                  <c:v>Bihar</c:v>
                </c:pt>
                <c:pt idx="9">
                  <c:v>Delhi</c:v>
                </c:pt>
                <c:pt idx="10">
                  <c:v>Jharkhand</c:v>
                </c:pt>
                <c:pt idx="11">
                  <c:v>Odisha</c:v>
                </c:pt>
                <c:pt idx="12">
                  <c:v>Kerala</c:v>
                </c:pt>
                <c:pt idx="13">
                  <c:v>Andhra Pradesh</c:v>
                </c:pt>
                <c:pt idx="14">
                  <c:v>Uttarakhand</c:v>
                </c:pt>
                <c:pt idx="15">
                  <c:v>Punjab</c:v>
                </c:pt>
                <c:pt idx="16">
                  <c:v>Goa</c:v>
                </c:pt>
                <c:pt idx="17">
                  <c:v>Maharashtra</c:v>
                </c:pt>
                <c:pt idx="18">
                  <c:v>Himachal Pradesh</c:v>
                </c:pt>
                <c:pt idx="19">
                  <c:v>Rajasthan</c:v>
                </c:pt>
                <c:pt idx="20">
                  <c:v>Karnataka</c:v>
                </c:pt>
                <c:pt idx="21">
                  <c:v>Manipur</c:v>
                </c:pt>
                <c:pt idx="22">
                  <c:v>Assam</c:v>
                </c:pt>
                <c:pt idx="23">
                  <c:v>Indonesia</c:v>
                </c:pt>
                <c:pt idx="24">
                  <c:v>Nepal</c:v>
                </c:pt>
              </c:strCache>
            </c:strRef>
          </c:cat>
          <c:val>
            <c:numRef>
              <c:f>'comprehensive knowledge'!$C$4:$C$28</c:f>
              <c:numCache>
                <c:formatCode>General</c:formatCode>
                <c:ptCount val="25"/>
                <c:pt idx="0">
                  <c:v>37.9</c:v>
                </c:pt>
                <c:pt idx="1">
                  <c:v>10.1</c:v>
                </c:pt>
                <c:pt idx="2">
                  <c:v>19.899999999999999</c:v>
                </c:pt>
                <c:pt idx="3">
                  <c:v>21</c:v>
                </c:pt>
                <c:pt idx="4">
                  <c:v>22.3</c:v>
                </c:pt>
                <c:pt idx="5">
                  <c:v>22.5</c:v>
                </c:pt>
                <c:pt idx="6">
                  <c:v>25.2</c:v>
                </c:pt>
                <c:pt idx="7">
                  <c:v>26.6</c:v>
                </c:pt>
                <c:pt idx="8">
                  <c:v>30.1</c:v>
                </c:pt>
                <c:pt idx="9">
                  <c:v>32.700000000000003</c:v>
                </c:pt>
                <c:pt idx="10">
                  <c:v>34.1</c:v>
                </c:pt>
                <c:pt idx="11">
                  <c:v>34.799999999999997</c:v>
                </c:pt>
                <c:pt idx="12">
                  <c:v>37.799999999999997</c:v>
                </c:pt>
                <c:pt idx="13">
                  <c:v>38.799999999999997</c:v>
                </c:pt>
                <c:pt idx="14">
                  <c:v>42.2</c:v>
                </c:pt>
                <c:pt idx="15">
                  <c:v>46</c:v>
                </c:pt>
                <c:pt idx="16">
                  <c:v>47</c:v>
                </c:pt>
                <c:pt idx="17">
                  <c:v>50.4</c:v>
                </c:pt>
                <c:pt idx="18">
                  <c:v>52.2</c:v>
                </c:pt>
                <c:pt idx="19">
                  <c:v>53.5</c:v>
                </c:pt>
                <c:pt idx="20">
                  <c:v>54.2</c:v>
                </c:pt>
                <c:pt idx="21">
                  <c:v>55.2</c:v>
                </c:pt>
                <c:pt idx="22">
                  <c:v>60</c:v>
                </c:pt>
              </c:numCache>
            </c:numRef>
          </c:val>
        </c:ser>
        <c:ser>
          <c:idx val="1"/>
          <c:order val="1"/>
          <c:tx>
            <c:strRef>
              <c:f>'comprehensive knowledge'!$D$3</c:f>
              <c:strCache>
                <c:ptCount val="1"/>
                <c:pt idx="0">
                  <c:v>Indonesia (2007)</c:v>
                </c:pt>
              </c:strCache>
            </c:strRef>
          </c:tx>
          <c:spPr>
            <a:solidFill>
              <a:srgbClr val="00AEEF"/>
            </a:solidFill>
            <a:ln>
              <a:noFill/>
            </a:ln>
          </c:spPr>
          <c:invertIfNegative val="0"/>
          <c:cat>
            <c:strRef>
              <c:f>'comprehensive knowledge'!$B$4:$B$28</c:f>
              <c:strCache>
                <c:ptCount val="25"/>
                <c:pt idx="0">
                  <c:v>(average)</c:v>
                </c:pt>
                <c:pt idx="1">
                  <c:v>Sikkim</c:v>
                </c:pt>
                <c:pt idx="2">
                  <c:v>Gujarat</c:v>
                </c:pt>
                <c:pt idx="3">
                  <c:v>Jammu &amp; Kashmir</c:v>
                </c:pt>
                <c:pt idx="4">
                  <c:v>Chhattisgarh</c:v>
                </c:pt>
                <c:pt idx="5">
                  <c:v>Uttar Pradesh</c:v>
                </c:pt>
                <c:pt idx="6">
                  <c:v>Haryana</c:v>
                </c:pt>
                <c:pt idx="7">
                  <c:v>Madhya Pradesh</c:v>
                </c:pt>
                <c:pt idx="8">
                  <c:v>Bihar</c:v>
                </c:pt>
                <c:pt idx="9">
                  <c:v>Delhi</c:v>
                </c:pt>
                <c:pt idx="10">
                  <c:v>Jharkhand</c:v>
                </c:pt>
                <c:pt idx="11">
                  <c:v>Odisha</c:v>
                </c:pt>
                <c:pt idx="12">
                  <c:v>Kerala</c:v>
                </c:pt>
                <c:pt idx="13">
                  <c:v>Andhra Pradesh</c:v>
                </c:pt>
                <c:pt idx="14">
                  <c:v>Uttarakhand</c:v>
                </c:pt>
                <c:pt idx="15">
                  <c:v>Punjab</c:v>
                </c:pt>
                <c:pt idx="16">
                  <c:v>Goa</c:v>
                </c:pt>
                <c:pt idx="17">
                  <c:v>Maharashtra</c:v>
                </c:pt>
                <c:pt idx="18">
                  <c:v>Himachal Pradesh</c:v>
                </c:pt>
                <c:pt idx="19">
                  <c:v>Rajasthan</c:v>
                </c:pt>
                <c:pt idx="20">
                  <c:v>Karnataka</c:v>
                </c:pt>
                <c:pt idx="21">
                  <c:v>Manipur</c:v>
                </c:pt>
                <c:pt idx="22">
                  <c:v>Assam</c:v>
                </c:pt>
                <c:pt idx="23">
                  <c:v>Indonesia</c:v>
                </c:pt>
                <c:pt idx="24">
                  <c:v>Nepal</c:v>
                </c:pt>
              </c:strCache>
            </c:strRef>
          </c:cat>
          <c:val>
            <c:numRef>
              <c:f>'comprehensive knowledge'!$D$4:$D$28</c:f>
              <c:numCache>
                <c:formatCode>General</c:formatCode>
                <c:ptCount val="25"/>
                <c:pt idx="23">
                  <c:v>27.5</c:v>
                </c:pt>
              </c:numCache>
            </c:numRef>
          </c:val>
        </c:ser>
        <c:ser>
          <c:idx val="2"/>
          <c:order val="2"/>
          <c:tx>
            <c:strRef>
              <c:f>'comprehensive knowledge'!$E$3</c:f>
              <c:strCache>
                <c:ptCount val="1"/>
                <c:pt idx="0">
                  <c:v>Nepal (2009)</c:v>
                </c:pt>
              </c:strCache>
            </c:strRef>
          </c:tx>
          <c:invertIfNegative val="0"/>
          <c:cat>
            <c:strRef>
              <c:f>'comprehensive knowledge'!$B$4:$B$28</c:f>
              <c:strCache>
                <c:ptCount val="25"/>
                <c:pt idx="0">
                  <c:v>(average)</c:v>
                </c:pt>
                <c:pt idx="1">
                  <c:v>Sikkim</c:v>
                </c:pt>
                <c:pt idx="2">
                  <c:v>Gujarat</c:v>
                </c:pt>
                <c:pt idx="3">
                  <c:v>Jammu &amp; Kashmir</c:v>
                </c:pt>
                <c:pt idx="4">
                  <c:v>Chhattisgarh</c:v>
                </c:pt>
                <c:pt idx="5">
                  <c:v>Uttar Pradesh</c:v>
                </c:pt>
                <c:pt idx="6">
                  <c:v>Haryana</c:v>
                </c:pt>
                <c:pt idx="7">
                  <c:v>Madhya Pradesh</c:v>
                </c:pt>
                <c:pt idx="8">
                  <c:v>Bihar</c:v>
                </c:pt>
                <c:pt idx="9">
                  <c:v>Delhi</c:v>
                </c:pt>
                <c:pt idx="10">
                  <c:v>Jharkhand</c:v>
                </c:pt>
                <c:pt idx="11">
                  <c:v>Odisha</c:v>
                </c:pt>
                <c:pt idx="12">
                  <c:v>Kerala</c:v>
                </c:pt>
                <c:pt idx="13">
                  <c:v>Andhra Pradesh</c:v>
                </c:pt>
                <c:pt idx="14">
                  <c:v>Uttarakhand</c:v>
                </c:pt>
                <c:pt idx="15">
                  <c:v>Punjab</c:v>
                </c:pt>
                <c:pt idx="16">
                  <c:v>Goa</c:v>
                </c:pt>
                <c:pt idx="17">
                  <c:v>Maharashtra</c:v>
                </c:pt>
                <c:pt idx="18">
                  <c:v>Himachal Pradesh</c:v>
                </c:pt>
                <c:pt idx="19">
                  <c:v>Rajasthan</c:v>
                </c:pt>
                <c:pt idx="20">
                  <c:v>Karnataka</c:v>
                </c:pt>
                <c:pt idx="21">
                  <c:v>Manipur</c:v>
                </c:pt>
                <c:pt idx="22">
                  <c:v>Assam</c:v>
                </c:pt>
                <c:pt idx="23">
                  <c:v>Indonesia</c:v>
                </c:pt>
                <c:pt idx="24">
                  <c:v>Nepal</c:v>
                </c:pt>
              </c:strCache>
            </c:strRef>
          </c:cat>
          <c:val>
            <c:numRef>
              <c:f>'comprehensive knowledge'!$E$4:$E$28</c:f>
              <c:numCache>
                <c:formatCode>General</c:formatCode>
                <c:ptCount val="25"/>
                <c:pt idx="24">
                  <c:v>25.8</c:v>
                </c:pt>
              </c:numCache>
            </c:numRef>
          </c:val>
        </c:ser>
        <c:dLbls>
          <c:showLegendKey val="0"/>
          <c:showVal val="0"/>
          <c:showCatName val="0"/>
          <c:showSerName val="0"/>
          <c:showPercent val="0"/>
          <c:showBubbleSize val="0"/>
        </c:dLbls>
        <c:gapWidth val="150"/>
        <c:overlap val="100"/>
        <c:axId val="79800576"/>
        <c:axId val="79806464"/>
      </c:barChart>
      <c:catAx>
        <c:axId val="79800576"/>
        <c:scaling>
          <c:orientation val="minMax"/>
        </c:scaling>
        <c:delete val="0"/>
        <c:axPos val="b"/>
        <c:majorTickMark val="out"/>
        <c:minorTickMark val="none"/>
        <c:tickLblPos val="nextTo"/>
        <c:txPr>
          <a:bodyPr rot="-3240000"/>
          <a:lstStyle/>
          <a:p>
            <a:pPr>
              <a:defRPr/>
            </a:pPr>
            <a:endParaRPr lang="en-US"/>
          </a:p>
        </c:txPr>
        <c:crossAx val="79806464"/>
        <c:crosses val="autoZero"/>
        <c:auto val="1"/>
        <c:lblAlgn val="ctr"/>
        <c:lblOffset val="100"/>
        <c:noMultiLvlLbl val="0"/>
      </c:catAx>
      <c:valAx>
        <c:axId val="79806464"/>
        <c:scaling>
          <c:orientation val="minMax"/>
          <c:max val="100"/>
          <c:min val="0"/>
        </c:scaling>
        <c:delete val="0"/>
        <c:axPos val="l"/>
        <c:majorGridlines>
          <c:spPr>
            <a:ln>
              <a:solidFill>
                <a:schemeClr val="bg1">
                  <a:lumMod val="85000"/>
                </a:schemeClr>
              </a:solidFill>
              <a:prstDash val="dash"/>
            </a:ln>
          </c:spPr>
        </c:majorGridlines>
        <c:title>
          <c:tx>
            <c:rich>
              <a:bodyPr rot="0" vert="horz"/>
              <a:lstStyle/>
              <a:p>
                <a:pPr>
                  <a:defRPr/>
                </a:pPr>
                <a:r>
                  <a:rPr lang="en-US"/>
                  <a:t>%</a:t>
                </a:r>
              </a:p>
            </c:rich>
          </c:tx>
          <c:layout>
            <c:manualLayout>
              <c:xMode val="edge"/>
              <c:yMode val="edge"/>
              <c:x val="0"/>
              <c:y val="0.1449387576552931"/>
            </c:manualLayout>
          </c:layout>
          <c:overlay val="0"/>
        </c:title>
        <c:numFmt formatCode="General" sourceLinked="1"/>
        <c:majorTickMark val="out"/>
        <c:minorTickMark val="none"/>
        <c:tickLblPos val="nextTo"/>
        <c:crossAx val="79800576"/>
        <c:crosses val="autoZero"/>
        <c:crossBetween val="between"/>
        <c:majorUnit val="20"/>
      </c:valAx>
    </c:plotArea>
    <c:legend>
      <c:legendPos val="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spPr>
            <a:solidFill>
              <a:srgbClr val="E31837"/>
            </a:solidFill>
            <a:ln>
              <a:noFill/>
            </a:ln>
          </c:spPr>
          <c:invertIfNegative val="0"/>
          <c:dLbls>
            <c:showLegendKey val="0"/>
            <c:showVal val="1"/>
            <c:showCatName val="0"/>
            <c:showSerName val="0"/>
            <c:showPercent val="0"/>
            <c:showBubbleSize val="0"/>
            <c:showLeaderLines val="0"/>
          </c:dLbls>
          <c:cat>
            <c:strRef>
              <c:f>'ever tested'!$B$3:$B$14</c:f>
              <c:strCache>
                <c:ptCount val="12"/>
                <c:pt idx="0">
                  <c:v>Parbhani</c:v>
                </c:pt>
                <c:pt idx="1">
                  <c:v>Yavatmal</c:v>
                </c:pt>
                <c:pt idx="2">
                  <c:v>Chennai</c:v>
                </c:pt>
                <c:pt idx="3">
                  <c:v>Pune</c:v>
                </c:pt>
                <c:pt idx="4">
                  <c:v>Visakhapatnam</c:v>
                </c:pt>
                <c:pt idx="5">
                  <c:v>Mumbai City</c:v>
                </c:pt>
                <c:pt idx="6">
                  <c:v>Salem</c:v>
                </c:pt>
                <c:pt idx="7">
                  <c:v>Guntur</c:v>
                </c:pt>
                <c:pt idx="8">
                  <c:v>Madurai</c:v>
                </c:pt>
                <c:pt idx="9">
                  <c:v>Warangal</c:v>
                </c:pt>
                <c:pt idx="10">
                  <c:v>East Godavari</c:v>
                </c:pt>
                <c:pt idx="11">
                  <c:v>Hyderabad</c:v>
                </c:pt>
              </c:strCache>
            </c:strRef>
          </c:cat>
          <c:val>
            <c:numRef>
              <c:f>'ever tested'!$C$3:$C$14</c:f>
              <c:numCache>
                <c:formatCode>General</c:formatCode>
                <c:ptCount val="12"/>
                <c:pt idx="0">
                  <c:v>14</c:v>
                </c:pt>
                <c:pt idx="1">
                  <c:v>19</c:v>
                </c:pt>
                <c:pt idx="2">
                  <c:v>22</c:v>
                </c:pt>
                <c:pt idx="3">
                  <c:v>25</c:v>
                </c:pt>
                <c:pt idx="4">
                  <c:v>27</c:v>
                </c:pt>
                <c:pt idx="5">
                  <c:v>27</c:v>
                </c:pt>
                <c:pt idx="6">
                  <c:v>31</c:v>
                </c:pt>
                <c:pt idx="7">
                  <c:v>37</c:v>
                </c:pt>
                <c:pt idx="8">
                  <c:v>37</c:v>
                </c:pt>
                <c:pt idx="9">
                  <c:v>43</c:v>
                </c:pt>
                <c:pt idx="10">
                  <c:v>46</c:v>
                </c:pt>
                <c:pt idx="11">
                  <c:v>49</c:v>
                </c:pt>
              </c:numCache>
            </c:numRef>
          </c:val>
        </c:ser>
        <c:dLbls>
          <c:showLegendKey val="0"/>
          <c:showVal val="0"/>
          <c:showCatName val="0"/>
          <c:showSerName val="0"/>
          <c:showPercent val="0"/>
          <c:showBubbleSize val="0"/>
        </c:dLbls>
        <c:gapWidth val="150"/>
        <c:overlap val="100"/>
        <c:axId val="80939648"/>
        <c:axId val="80941440"/>
      </c:barChart>
      <c:catAx>
        <c:axId val="80939648"/>
        <c:scaling>
          <c:orientation val="minMax"/>
        </c:scaling>
        <c:delete val="0"/>
        <c:axPos val="b"/>
        <c:majorTickMark val="out"/>
        <c:minorTickMark val="none"/>
        <c:tickLblPos val="nextTo"/>
        <c:crossAx val="80941440"/>
        <c:crosses val="autoZero"/>
        <c:auto val="1"/>
        <c:lblAlgn val="ctr"/>
        <c:lblOffset val="100"/>
        <c:noMultiLvlLbl val="0"/>
      </c:catAx>
      <c:valAx>
        <c:axId val="80941440"/>
        <c:scaling>
          <c:orientation val="minMax"/>
          <c:max val="100"/>
          <c:min val="0"/>
        </c:scaling>
        <c:delete val="0"/>
        <c:axPos val="l"/>
        <c:majorGridlines>
          <c:spPr>
            <a:ln>
              <a:solidFill>
                <a:schemeClr val="bg1">
                  <a:lumMod val="85000"/>
                </a:schemeClr>
              </a:solidFill>
              <a:prstDash val="dash"/>
            </a:ln>
          </c:spPr>
        </c:majorGridlines>
        <c:title>
          <c:tx>
            <c:rich>
              <a:bodyPr rot="0" vert="horz"/>
              <a:lstStyle/>
              <a:p>
                <a:pPr>
                  <a:defRPr sz="1400"/>
                </a:pPr>
                <a:r>
                  <a:rPr lang="en-US" sz="1400"/>
                  <a:t>%</a:t>
                </a:r>
              </a:p>
            </c:rich>
          </c:tx>
          <c:layout>
            <c:manualLayout>
              <c:xMode val="edge"/>
              <c:yMode val="edge"/>
              <c:x val="0"/>
              <c:y val="2.3918613069696427E-2"/>
            </c:manualLayout>
          </c:layout>
          <c:overlay val="0"/>
        </c:title>
        <c:numFmt formatCode="General" sourceLinked="1"/>
        <c:majorTickMark val="out"/>
        <c:minorTickMark val="none"/>
        <c:tickLblPos val="nextTo"/>
        <c:crossAx val="80939648"/>
        <c:crosses val="autoZero"/>
        <c:crossBetween val="between"/>
        <c:majorUnit val="20"/>
      </c:valAx>
    </c:plotArea>
    <c:plotVisOnly val="1"/>
    <c:dispBlanksAs val="gap"/>
    <c:showDLblsOverMax val="0"/>
  </c:chart>
  <c:txPr>
    <a:bodyPr/>
    <a:lstStyle/>
    <a:p>
      <a:pPr>
        <a:defRPr sz="1200" b="1">
          <a:latin typeface="Arial" pitchFamily="34" charset="0"/>
          <a:cs typeface="Arial" pitchFamily="34" charset="0"/>
        </a:defRPr>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tx>
            <c:strRef>
              <c:f>'testing coverage'!$B$2</c:f>
              <c:strCache>
                <c:ptCount val="1"/>
                <c:pt idx="0">
                  <c:v>Moto-taxi drivers</c:v>
                </c:pt>
              </c:strCache>
            </c:strRef>
          </c:tx>
          <c:spPr>
            <a:solidFill>
              <a:srgbClr val="E31837"/>
            </a:solidFill>
            <a:ln>
              <a:noFill/>
            </a:ln>
          </c:spPr>
          <c:invertIfNegative val="0"/>
          <c:dLbls>
            <c:showLegendKey val="0"/>
            <c:showVal val="1"/>
            <c:showCatName val="0"/>
            <c:showSerName val="0"/>
            <c:showPercent val="0"/>
            <c:showBubbleSize val="0"/>
            <c:showLeaderLines val="0"/>
          </c:dLbls>
          <c:cat>
            <c:strRef>
              <c:f>'testing coverage'!$A$3:$A$8</c:f>
              <c:strCache>
                <c:ptCount val="6"/>
                <c:pt idx="0">
                  <c:v>Indonesia (2004-05)</c:v>
                </c:pt>
                <c:pt idx="1">
                  <c:v>Philippines (2007)</c:v>
                </c:pt>
                <c:pt idx="2">
                  <c:v>Nepal (2009)</c:v>
                </c:pt>
                <c:pt idx="3">
                  <c:v>Cambodia (2003)</c:v>
                </c:pt>
                <c:pt idx="4">
                  <c:v>Cambodia (2003)</c:v>
                </c:pt>
                <c:pt idx="5">
                  <c:v>Cambodia (2003)</c:v>
                </c:pt>
              </c:strCache>
            </c:strRef>
          </c:cat>
          <c:val>
            <c:numRef>
              <c:f>'testing coverage'!$B$3:$B$8</c:f>
              <c:numCache>
                <c:formatCode>General</c:formatCode>
                <c:ptCount val="6"/>
                <c:pt idx="3">
                  <c:v>22</c:v>
                </c:pt>
              </c:numCache>
            </c:numRef>
          </c:val>
        </c:ser>
        <c:ser>
          <c:idx val="1"/>
          <c:order val="1"/>
          <c:tx>
            <c:strRef>
              <c:f>'testing coverage'!$C$2</c:f>
              <c:strCache>
                <c:ptCount val="1"/>
                <c:pt idx="0">
                  <c:v>Military</c:v>
                </c:pt>
              </c:strCache>
            </c:strRef>
          </c:tx>
          <c:spPr>
            <a:solidFill>
              <a:srgbClr val="00AEEF"/>
            </a:solidFill>
            <a:ln>
              <a:noFill/>
            </a:ln>
          </c:spPr>
          <c:invertIfNegative val="0"/>
          <c:dLbls>
            <c:showLegendKey val="0"/>
            <c:showVal val="1"/>
            <c:showCatName val="0"/>
            <c:showSerName val="0"/>
            <c:showPercent val="0"/>
            <c:showBubbleSize val="0"/>
            <c:showLeaderLines val="0"/>
          </c:dLbls>
          <c:cat>
            <c:strRef>
              <c:f>'testing coverage'!$A$3:$A$8</c:f>
              <c:strCache>
                <c:ptCount val="6"/>
                <c:pt idx="0">
                  <c:v>Indonesia (2004-05)</c:v>
                </c:pt>
                <c:pt idx="1">
                  <c:v>Philippines (2007)</c:v>
                </c:pt>
                <c:pt idx="2">
                  <c:v>Nepal (2009)</c:v>
                </c:pt>
                <c:pt idx="3">
                  <c:v>Cambodia (2003)</c:v>
                </c:pt>
                <c:pt idx="4">
                  <c:v>Cambodia (2003)</c:v>
                </c:pt>
                <c:pt idx="5">
                  <c:v>Cambodia (2003)</c:v>
                </c:pt>
              </c:strCache>
            </c:strRef>
          </c:cat>
          <c:val>
            <c:numRef>
              <c:f>'testing coverage'!$C$3:$C$8</c:f>
              <c:numCache>
                <c:formatCode>General</c:formatCode>
                <c:ptCount val="6"/>
                <c:pt idx="4">
                  <c:v>38</c:v>
                </c:pt>
              </c:numCache>
            </c:numRef>
          </c:val>
        </c:ser>
        <c:ser>
          <c:idx val="2"/>
          <c:order val="2"/>
          <c:tx>
            <c:strRef>
              <c:f>'testing coverage'!$D$2</c:f>
              <c:strCache>
                <c:ptCount val="1"/>
                <c:pt idx="0">
                  <c:v>Police</c:v>
                </c:pt>
              </c:strCache>
            </c:strRef>
          </c:tx>
          <c:invertIfNegative val="0"/>
          <c:dLbls>
            <c:showLegendKey val="0"/>
            <c:showVal val="1"/>
            <c:showCatName val="0"/>
            <c:showSerName val="0"/>
            <c:showPercent val="0"/>
            <c:showBubbleSize val="0"/>
            <c:showLeaderLines val="0"/>
          </c:dLbls>
          <c:cat>
            <c:strRef>
              <c:f>'testing coverage'!$A$3:$A$8</c:f>
              <c:strCache>
                <c:ptCount val="6"/>
                <c:pt idx="0">
                  <c:v>Indonesia (2004-05)</c:v>
                </c:pt>
                <c:pt idx="1">
                  <c:v>Philippines (2007)</c:v>
                </c:pt>
                <c:pt idx="2">
                  <c:v>Nepal (2009)</c:v>
                </c:pt>
                <c:pt idx="3">
                  <c:v>Cambodia (2003)</c:v>
                </c:pt>
                <c:pt idx="4">
                  <c:v>Cambodia (2003)</c:v>
                </c:pt>
                <c:pt idx="5">
                  <c:v>Cambodia (2003)</c:v>
                </c:pt>
              </c:strCache>
            </c:strRef>
          </c:cat>
          <c:val>
            <c:numRef>
              <c:f>'testing coverage'!$D$3:$D$8</c:f>
              <c:numCache>
                <c:formatCode>General</c:formatCode>
                <c:ptCount val="6"/>
                <c:pt idx="5">
                  <c:v>63</c:v>
                </c:pt>
              </c:numCache>
            </c:numRef>
          </c:val>
        </c:ser>
        <c:ser>
          <c:idx val="3"/>
          <c:order val="3"/>
          <c:tx>
            <c:strRef>
              <c:f>'testing coverage'!$E$2</c:f>
              <c:strCache>
                <c:ptCount val="1"/>
                <c:pt idx="0">
                  <c:v>All clients</c:v>
                </c:pt>
              </c:strCache>
            </c:strRef>
          </c:tx>
          <c:spPr>
            <a:solidFill>
              <a:srgbClr val="F78E1E"/>
            </a:solidFill>
            <a:ln>
              <a:noFill/>
            </a:ln>
          </c:spPr>
          <c:invertIfNegative val="0"/>
          <c:dLbls>
            <c:numFmt formatCode="#,##0" sourceLinked="0"/>
            <c:showLegendKey val="0"/>
            <c:showVal val="1"/>
            <c:showCatName val="0"/>
            <c:showSerName val="0"/>
            <c:showPercent val="0"/>
            <c:showBubbleSize val="0"/>
            <c:showLeaderLines val="0"/>
          </c:dLbls>
          <c:cat>
            <c:strRef>
              <c:f>'testing coverage'!$A$3:$A$8</c:f>
              <c:strCache>
                <c:ptCount val="6"/>
                <c:pt idx="0">
                  <c:v>Indonesia (2004-05)</c:v>
                </c:pt>
                <c:pt idx="1">
                  <c:v>Philippines (2007)</c:v>
                </c:pt>
                <c:pt idx="2">
                  <c:v>Nepal (2009)</c:v>
                </c:pt>
                <c:pt idx="3">
                  <c:v>Cambodia (2003)</c:v>
                </c:pt>
                <c:pt idx="4">
                  <c:v>Cambodia (2003)</c:v>
                </c:pt>
                <c:pt idx="5">
                  <c:v>Cambodia (2003)</c:v>
                </c:pt>
              </c:strCache>
            </c:strRef>
          </c:cat>
          <c:val>
            <c:numRef>
              <c:f>'testing coverage'!$E$3:$E$8</c:f>
              <c:numCache>
                <c:formatCode>General</c:formatCode>
                <c:ptCount val="6"/>
                <c:pt idx="0">
                  <c:v>3.3</c:v>
                </c:pt>
                <c:pt idx="1">
                  <c:v>6</c:v>
                </c:pt>
                <c:pt idx="2">
                  <c:v>13.8</c:v>
                </c:pt>
              </c:numCache>
            </c:numRef>
          </c:val>
        </c:ser>
        <c:dLbls>
          <c:showLegendKey val="0"/>
          <c:showVal val="0"/>
          <c:showCatName val="0"/>
          <c:showSerName val="0"/>
          <c:showPercent val="0"/>
          <c:showBubbleSize val="0"/>
        </c:dLbls>
        <c:gapWidth val="150"/>
        <c:overlap val="100"/>
        <c:axId val="81128448"/>
        <c:axId val="81142528"/>
      </c:barChart>
      <c:scatterChart>
        <c:scatterStyle val="lineMarker"/>
        <c:varyColors val="0"/>
        <c:ser>
          <c:idx val="4"/>
          <c:order val="4"/>
          <c:tx>
            <c:strRef>
              <c:f>'testing coverage'!$B$11</c:f>
              <c:strCache>
                <c:ptCount val="1"/>
                <c:pt idx="0">
                  <c:v>Target</c:v>
                </c:pt>
              </c:strCache>
            </c:strRef>
          </c:tx>
          <c:spPr>
            <a:ln w="19050">
              <a:solidFill>
                <a:srgbClr val="E31837"/>
              </a:solidFill>
              <a:prstDash val="dash"/>
            </a:ln>
          </c:spPr>
          <c:marker>
            <c:symbol val="none"/>
          </c:marker>
          <c:xVal>
            <c:numRef>
              <c:f>'testing coverage'!$A$12:$A$13</c:f>
              <c:numCache>
                <c:formatCode>General</c:formatCode>
                <c:ptCount val="2"/>
                <c:pt idx="0">
                  <c:v>0</c:v>
                </c:pt>
                <c:pt idx="1">
                  <c:v>1</c:v>
                </c:pt>
              </c:numCache>
            </c:numRef>
          </c:xVal>
          <c:yVal>
            <c:numRef>
              <c:f>'testing coverage'!$B$12:$B$13</c:f>
              <c:numCache>
                <c:formatCode>General</c:formatCode>
                <c:ptCount val="2"/>
                <c:pt idx="0">
                  <c:v>90</c:v>
                </c:pt>
                <c:pt idx="1">
                  <c:v>90</c:v>
                </c:pt>
              </c:numCache>
            </c:numRef>
          </c:yVal>
          <c:smooth val="0"/>
        </c:ser>
        <c:dLbls>
          <c:showLegendKey val="0"/>
          <c:showVal val="0"/>
          <c:showCatName val="0"/>
          <c:showSerName val="0"/>
          <c:showPercent val="0"/>
          <c:showBubbleSize val="0"/>
        </c:dLbls>
        <c:axId val="81199488"/>
        <c:axId val="81144448"/>
      </c:scatterChart>
      <c:catAx>
        <c:axId val="81128448"/>
        <c:scaling>
          <c:orientation val="minMax"/>
        </c:scaling>
        <c:delete val="0"/>
        <c:axPos val="b"/>
        <c:majorTickMark val="out"/>
        <c:minorTickMark val="none"/>
        <c:tickLblPos val="nextTo"/>
        <c:crossAx val="81142528"/>
        <c:crosses val="autoZero"/>
        <c:auto val="1"/>
        <c:lblAlgn val="ctr"/>
        <c:lblOffset val="100"/>
        <c:noMultiLvlLbl val="0"/>
      </c:catAx>
      <c:valAx>
        <c:axId val="81142528"/>
        <c:scaling>
          <c:orientation val="minMax"/>
          <c:max val="100"/>
          <c:min val="0"/>
        </c:scaling>
        <c:delete val="0"/>
        <c:axPos val="l"/>
        <c:title>
          <c:tx>
            <c:rich>
              <a:bodyPr rot="0" vert="horz"/>
              <a:lstStyle/>
              <a:p>
                <a:pPr>
                  <a:defRPr/>
                </a:pPr>
                <a:r>
                  <a:rPr lang="en-US"/>
                  <a:t>%</a:t>
                </a:r>
              </a:p>
            </c:rich>
          </c:tx>
          <c:layout>
            <c:manualLayout>
              <c:xMode val="edge"/>
              <c:yMode val="edge"/>
              <c:x val="0"/>
              <c:y val="0.1449387576552931"/>
            </c:manualLayout>
          </c:layout>
          <c:overlay val="0"/>
        </c:title>
        <c:numFmt formatCode="General" sourceLinked="1"/>
        <c:majorTickMark val="out"/>
        <c:minorTickMark val="none"/>
        <c:tickLblPos val="nextTo"/>
        <c:crossAx val="81128448"/>
        <c:crosses val="autoZero"/>
        <c:crossBetween val="between"/>
        <c:majorUnit val="10"/>
      </c:valAx>
      <c:valAx>
        <c:axId val="81144448"/>
        <c:scaling>
          <c:orientation val="minMax"/>
          <c:max val="100"/>
          <c:min val="0"/>
        </c:scaling>
        <c:delete val="1"/>
        <c:axPos val="r"/>
        <c:numFmt formatCode="General" sourceLinked="1"/>
        <c:majorTickMark val="out"/>
        <c:minorTickMark val="none"/>
        <c:tickLblPos val="nextTo"/>
        <c:crossAx val="81199488"/>
        <c:crosses val="max"/>
        <c:crossBetween val="midCat"/>
        <c:majorUnit val="10"/>
      </c:valAx>
      <c:valAx>
        <c:axId val="81199488"/>
        <c:scaling>
          <c:orientation val="minMax"/>
          <c:max val="1"/>
          <c:min val="0"/>
        </c:scaling>
        <c:delete val="1"/>
        <c:axPos val="t"/>
        <c:numFmt formatCode="General" sourceLinked="1"/>
        <c:majorTickMark val="out"/>
        <c:minorTickMark val="none"/>
        <c:tickLblPos val="nextTo"/>
        <c:crossAx val="81144448"/>
        <c:crosses val="max"/>
        <c:crossBetween val="midCat"/>
        <c:majorUnit val="0.2"/>
      </c:valAx>
    </c:plotArea>
    <c:legend>
      <c:legendPos val="t"/>
      <c:legendEntry>
        <c:idx val="4"/>
        <c:delete val="1"/>
      </c:legendEntry>
      <c:layout/>
      <c:overlay val="0"/>
    </c:legend>
    <c:plotVisOnly val="1"/>
    <c:dispBlanksAs val="gap"/>
    <c:showDLblsOverMax val="0"/>
  </c:chart>
  <c:txPr>
    <a:bodyPr/>
    <a:lstStyle/>
    <a:p>
      <a:pPr>
        <a:defRPr sz="1200" b="1">
          <a:latin typeface="Arial" pitchFamily="34" charset="0"/>
          <a:cs typeface="Arial" pitchFamily="34" charset="0"/>
        </a:defRPr>
      </a:pPr>
      <a:endParaRPr lang="en-US"/>
    </a:p>
  </c:txPr>
  <c:externalData r:id="rId2">
    <c:autoUpdate val="0"/>
  </c:externalData>
</c:chartSpace>
</file>

<file path=ppt/drawings/drawing1.xml><?xml version="1.0" encoding="utf-8"?>
<c:userShapes xmlns:c="http://schemas.openxmlformats.org/drawingml/2006/chart">
  <cdr:relSizeAnchor xmlns:cdr="http://schemas.openxmlformats.org/drawingml/2006/chartDrawing">
    <cdr:from>
      <cdr:x>0.45585</cdr:x>
      <cdr:y>0.92945</cdr:y>
    </cdr:from>
    <cdr:to>
      <cdr:x>1</cdr:x>
      <cdr:y>1</cdr:y>
    </cdr:to>
    <cdr:sp macro="" textlink="">
      <cdr:nvSpPr>
        <cdr:cNvPr id="3" name="TextBox 7"/>
        <cdr:cNvSpPr txBox="1">
          <a:spLocks xmlns:a="http://schemas.openxmlformats.org/drawingml/2006/main" noChangeArrowheads="1"/>
        </cdr:cNvSpPr>
      </cdr:nvSpPr>
      <cdr:spPr bwMode="auto">
        <a:xfrm xmlns:a="http://schemas.openxmlformats.org/drawingml/2006/main">
          <a:off x="4190752" y="6150951"/>
          <a:ext cx="4897933" cy="274320"/>
        </a:xfrm>
        <a:prstGeom xmlns:a="http://schemas.openxmlformats.org/drawingml/2006/main" prst="rect">
          <a:avLst/>
        </a:prstGeom>
        <a:noFill xmlns:a="http://schemas.openxmlformats.org/drawingml/2006/main"/>
        <a:ln xmlns:a="http://schemas.openxmlformats.org/drawingml/2006/main" w="9525">
          <a:solidFill>
            <a:srgbClr val="E31837"/>
          </a:solidFill>
          <a:prstDash val="dash"/>
          <a:miter lim="800000"/>
          <a:headEnd/>
          <a:tailEnd/>
        </a:ln>
        <a:extLst xmlns:a="http://schemas.openxmlformats.org/drawingml/2006/main">
          <a:ext uri="{909E8E84-426E-40DD-AFC4-6F175D3DCCD1}">
            <a14:hiddenFill xmlns:a14="http://schemas.microsoft.com/office/drawing/2010/main">
              <a:solidFill>
                <a:srgbClr val="FFFFFF"/>
              </a:solidFill>
            </a14:hiddenFill>
          </a:ext>
        </a:extLst>
      </cdr:spPr>
      <cdr:txBody>
        <a:bodyPr xmlns:a="http://schemas.openxmlformats.org/drawingml/2006/main" wrap="square">
          <a:spAutoFit/>
        </a:bodyPr>
        <a:lstStyle xmlns:a="http://schemas.openxmlformats.org/drawingml/2006/main">
          <a:defPPr>
            <a:defRPr lang="th-TH"/>
          </a:defPPr>
          <a:lvl1pPr algn="l" rtl="0" fontAlgn="base">
            <a:spcBef>
              <a:spcPct val="0"/>
            </a:spcBef>
            <a:spcAft>
              <a:spcPct val="0"/>
            </a:spcAft>
            <a:defRPr sz="2800" kern="1200">
              <a:solidFill>
                <a:schemeClr val="tx1"/>
              </a:solidFill>
              <a:latin typeface="Arial" pitchFamily="34" charset="0"/>
              <a:ea typeface="+mn-ea"/>
              <a:cs typeface="Cordia New" pitchFamily="34" charset="-34"/>
            </a:defRPr>
          </a:lvl1pPr>
          <a:lvl2pPr marL="457200" algn="l" rtl="0" fontAlgn="base">
            <a:spcBef>
              <a:spcPct val="0"/>
            </a:spcBef>
            <a:spcAft>
              <a:spcPct val="0"/>
            </a:spcAft>
            <a:defRPr sz="2800" kern="1200">
              <a:solidFill>
                <a:schemeClr val="tx1"/>
              </a:solidFill>
              <a:latin typeface="Arial" pitchFamily="34" charset="0"/>
              <a:ea typeface="+mn-ea"/>
              <a:cs typeface="Cordia New" pitchFamily="34" charset="-34"/>
            </a:defRPr>
          </a:lvl2pPr>
          <a:lvl3pPr marL="914400" algn="l" rtl="0" fontAlgn="base">
            <a:spcBef>
              <a:spcPct val="0"/>
            </a:spcBef>
            <a:spcAft>
              <a:spcPct val="0"/>
            </a:spcAft>
            <a:defRPr sz="2800" kern="1200">
              <a:solidFill>
                <a:schemeClr val="tx1"/>
              </a:solidFill>
              <a:latin typeface="Arial" pitchFamily="34" charset="0"/>
              <a:ea typeface="+mn-ea"/>
              <a:cs typeface="Cordia New" pitchFamily="34" charset="-34"/>
            </a:defRPr>
          </a:lvl3pPr>
          <a:lvl4pPr marL="1371600" algn="l" rtl="0" fontAlgn="base">
            <a:spcBef>
              <a:spcPct val="0"/>
            </a:spcBef>
            <a:spcAft>
              <a:spcPct val="0"/>
            </a:spcAft>
            <a:defRPr sz="2800" kern="1200">
              <a:solidFill>
                <a:schemeClr val="tx1"/>
              </a:solidFill>
              <a:latin typeface="Arial" pitchFamily="34" charset="0"/>
              <a:ea typeface="+mn-ea"/>
              <a:cs typeface="Cordia New" pitchFamily="34" charset="-34"/>
            </a:defRPr>
          </a:lvl4pPr>
          <a:lvl5pPr marL="1828800" algn="l" rtl="0" fontAlgn="base">
            <a:spcBef>
              <a:spcPct val="0"/>
            </a:spcBef>
            <a:spcAft>
              <a:spcPct val="0"/>
            </a:spcAft>
            <a:defRPr sz="2800" kern="1200">
              <a:solidFill>
                <a:schemeClr val="tx1"/>
              </a:solidFill>
              <a:latin typeface="Arial" pitchFamily="34" charset="0"/>
              <a:ea typeface="+mn-ea"/>
              <a:cs typeface="Cordia New" pitchFamily="34" charset="-34"/>
            </a:defRPr>
          </a:lvl5pPr>
          <a:lvl6pPr marL="2286000" algn="l" defTabSz="914400" rtl="0" eaLnBrk="1" latinLnBrk="0" hangingPunct="1">
            <a:defRPr sz="2800" kern="1200">
              <a:solidFill>
                <a:schemeClr val="tx1"/>
              </a:solidFill>
              <a:latin typeface="Arial" pitchFamily="34" charset="0"/>
              <a:ea typeface="+mn-ea"/>
              <a:cs typeface="Cordia New" pitchFamily="34" charset="-34"/>
            </a:defRPr>
          </a:lvl6pPr>
          <a:lvl7pPr marL="2743200" algn="l" defTabSz="914400" rtl="0" eaLnBrk="1" latinLnBrk="0" hangingPunct="1">
            <a:defRPr sz="2800" kern="1200">
              <a:solidFill>
                <a:schemeClr val="tx1"/>
              </a:solidFill>
              <a:latin typeface="Arial" pitchFamily="34" charset="0"/>
              <a:ea typeface="+mn-ea"/>
              <a:cs typeface="Cordia New" pitchFamily="34" charset="-34"/>
            </a:defRPr>
          </a:lvl7pPr>
          <a:lvl8pPr marL="3200400" algn="l" defTabSz="914400" rtl="0" eaLnBrk="1" latinLnBrk="0" hangingPunct="1">
            <a:defRPr sz="2800" kern="1200">
              <a:solidFill>
                <a:schemeClr val="tx1"/>
              </a:solidFill>
              <a:latin typeface="Arial" pitchFamily="34" charset="0"/>
              <a:ea typeface="+mn-ea"/>
              <a:cs typeface="Cordia New" pitchFamily="34" charset="-34"/>
            </a:defRPr>
          </a:lvl8pPr>
          <a:lvl9pPr marL="3657600" algn="l" defTabSz="914400" rtl="0" eaLnBrk="1" latinLnBrk="0" hangingPunct="1">
            <a:defRPr sz="2800" kern="1200">
              <a:solidFill>
                <a:schemeClr val="tx1"/>
              </a:solidFill>
              <a:latin typeface="Arial" pitchFamily="34" charset="0"/>
              <a:ea typeface="+mn-ea"/>
              <a:cs typeface="Cordia New" pitchFamily="34" charset="-34"/>
            </a:defRPr>
          </a:lvl9pPr>
        </a:lstStyle>
        <a:p xmlns:a="http://schemas.openxmlformats.org/drawingml/2006/main">
          <a:r>
            <a:rPr lang="en-US" sz="1000" dirty="0">
              <a:solidFill>
                <a:srgbClr val="000000"/>
              </a:solidFill>
              <a:cs typeface="Arial" pitchFamily="34" charset="0"/>
            </a:rPr>
            <a:t>*Thailand, Age Adjusted Data from National Sexual </a:t>
          </a:r>
          <a:r>
            <a:rPr lang="en-US" sz="1000" dirty="0" err="1">
              <a:solidFill>
                <a:srgbClr val="000000"/>
              </a:solidFill>
              <a:cs typeface="Arial" pitchFamily="34" charset="0"/>
            </a:rPr>
            <a:t>Behaviour</a:t>
          </a:r>
          <a:r>
            <a:rPr lang="en-US" sz="1000" dirty="0">
              <a:solidFill>
                <a:srgbClr val="000000"/>
              </a:solidFill>
              <a:cs typeface="Arial" pitchFamily="34" charset="0"/>
            </a:rPr>
            <a:t> Survey (2006)</a:t>
          </a:r>
          <a:endParaRPr lang="en-US" sz="1000" dirty="0">
            <a:solidFill>
              <a:prstClr val="black"/>
            </a:solidFill>
            <a:cs typeface="Arial" pitchFamily="34"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0.17335</cdr:x>
      <cdr:y>0.90544</cdr:y>
    </cdr:from>
    <cdr:to>
      <cdr:x>0.84198</cdr:x>
      <cdr:y>0.96399</cdr:y>
    </cdr:to>
    <cdr:sp macro="" textlink="">
      <cdr:nvSpPr>
        <cdr:cNvPr id="3" name="TextBox 7"/>
        <cdr:cNvSpPr txBox="1">
          <a:spLocks xmlns:a="http://schemas.openxmlformats.org/drawingml/2006/main" noChangeArrowheads="1"/>
        </cdr:cNvSpPr>
      </cdr:nvSpPr>
      <cdr:spPr bwMode="auto">
        <a:xfrm xmlns:a="http://schemas.openxmlformats.org/drawingml/2006/main">
          <a:off x="1400175" y="3708464"/>
          <a:ext cx="5400675" cy="239809"/>
        </a:xfrm>
        <a:prstGeom xmlns:a="http://schemas.openxmlformats.org/drawingml/2006/main" prst="rect">
          <a:avLst/>
        </a:prstGeom>
        <a:noFill xmlns:a="http://schemas.openxmlformats.org/drawingml/2006/main"/>
        <a:ln xmlns:a="http://schemas.openxmlformats.org/drawingml/2006/main" w="9525">
          <a:solidFill>
            <a:srgbClr val="E31837"/>
          </a:solidFill>
          <a:prstDash val="dash"/>
          <a:miter lim="800000"/>
          <a:headEnd/>
          <a:tailEnd/>
        </a:ln>
        <a:extLst xmlns:a="http://schemas.openxmlformats.org/drawingml/2006/main">
          <a:ext uri="{909E8E84-426E-40DD-AFC4-6F175D3DCCD1}">
            <a14:hiddenFill xmlns:a14="http://schemas.microsoft.com/office/drawing/2010/main">
              <a:solidFill>
                <a:srgbClr val="FFFFFF"/>
              </a:solidFill>
            </a14:hiddenFill>
          </a:ext>
        </a:extLst>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a:solidFill>
                <a:srgbClr val="000000"/>
              </a:solidFill>
              <a:latin typeface="Arial" pitchFamily="34" charset="0"/>
              <a:cs typeface="Arial" pitchFamily="34" charset="0"/>
            </a:rPr>
            <a:t>* %</a:t>
          </a:r>
          <a:r>
            <a:rPr lang="en-US" sz="1000" b="1" baseline="0" dirty="0">
              <a:solidFill>
                <a:srgbClr val="000000"/>
              </a:solidFill>
              <a:latin typeface="Arial" pitchFamily="34" charset="0"/>
              <a:cs typeface="Arial" pitchFamily="34" charset="0"/>
            </a:rPr>
            <a:t> c</a:t>
          </a:r>
          <a:r>
            <a:rPr lang="en-US" sz="1000" b="1" dirty="0">
              <a:solidFill>
                <a:srgbClr val="000000"/>
              </a:solidFill>
              <a:latin typeface="Arial" pitchFamily="34" charset="0"/>
              <a:cs typeface="Arial" pitchFamily="34" charset="0"/>
            </a:rPr>
            <a:t>ondom use at last sex with</a:t>
          </a:r>
          <a:r>
            <a:rPr lang="en-US" sz="1000" b="1" baseline="0" dirty="0">
              <a:solidFill>
                <a:srgbClr val="000000"/>
              </a:solidFill>
              <a:latin typeface="Arial" pitchFamily="34" charset="0"/>
              <a:cs typeface="Arial" pitchFamily="34" charset="0"/>
            </a:rPr>
            <a:t> FSW among PWID  for Dhaka is from 2006-07 survey</a:t>
          </a:r>
          <a:endParaRPr lang="en-US" sz="1000" b="1" dirty="0">
            <a:solidFill>
              <a:prstClr val="black"/>
            </a:solidFill>
            <a:latin typeface="Arial" pitchFamily="34" charset="0"/>
            <a:cs typeface="Arial" pitchFamily="34"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1175"/>
          </a:xfrm>
          <a:prstGeom prst="rect">
            <a:avLst/>
          </a:prstGeom>
        </p:spPr>
        <p:txBody>
          <a:bodyPr vert="horz" lIns="94668" tIns="47334" rIns="94668" bIns="47334" rtlCol="0"/>
          <a:lstStyle>
            <a:lvl1pPr algn="l" fontAlgn="auto">
              <a:spcBef>
                <a:spcPts val="0"/>
              </a:spcBef>
              <a:spcAft>
                <a:spcPts val="0"/>
              </a:spcAft>
              <a:defRPr sz="1200">
                <a:latin typeface="+mn-lt"/>
                <a:cs typeface="+mn-cs"/>
              </a:defRPr>
            </a:lvl1pPr>
          </a:lstStyle>
          <a:p>
            <a:pPr>
              <a:defRPr/>
            </a:pPr>
            <a:endParaRPr lang="th-TH"/>
          </a:p>
        </p:txBody>
      </p:sp>
      <p:sp>
        <p:nvSpPr>
          <p:cNvPr id="3" name="Date Placeholder 2"/>
          <p:cNvSpPr>
            <a:spLocks noGrp="1"/>
          </p:cNvSpPr>
          <p:nvPr>
            <p:ph type="dt" sz="quarter" idx="1"/>
          </p:nvPr>
        </p:nvSpPr>
        <p:spPr>
          <a:xfrm>
            <a:off x="4022725" y="0"/>
            <a:ext cx="3078163" cy="511175"/>
          </a:xfrm>
          <a:prstGeom prst="rect">
            <a:avLst/>
          </a:prstGeom>
        </p:spPr>
        <p:txBody>
          <a:bodyPr vert="horz" lIns="94668" tIns="47334" rIns="94668" bIns="47334" rtlCol="0"/>
          <a:lstStyle>
            <a:lvl1pPr algn="r" fontAlgn="auto">
              <a:spcBef>
                <a:spcPts val="0"/>
              </a:spcBef>
              <a:spcAft>
                <a:spcPts val="0"/>
              </a:spcAft>
              <a:defRPr sz="1200">
                <a:latin typeface="+mn-lt"/>
                <a:cs typeface="+mn-cs"/>
              </a:defRPr>
            </a:lvl1pPr>
          </a:lstStyle>
          <a:p>
            <a:pPr>
              <a:defRPr/>
            </a:pPr>
            <a:fld id="{A7C5D31D-D6CE-45A8-B841-0ACFDFCF5FE0}" type="datetimeFigureOut">
              <a:rPr lang="th-TH"/>
              <a:pPr>
                <a:defRPr/>
              </a:pPr>
              <a:t>12/12/59</a:t>
            </a:fld>
            <a:endParaRPr lang="th-TH"/>
          </a:p>
        </p:txBody>
      </p:sp>
      <p:sp>
        <p:nvSpPr>
          <p:cNvPr id="4" name="Footer Placeholder 3"/>
          <p:cNvSpPr>
            <a:spLocks noGrp="1"/>
          </p:cNvSpPr>
          <p:nvPr>
            <p:ph type="ftr" sz="quarter" idx="2"/>
          </p:nvPr>
        </p:nvSpPr>
        <p:spPr>
          <a:xfrm>
            <a:off x="0" y="9721850"/>
            <a:ext cx="3078163" cy="511175"/>
          </a:xfrm>
          <a:prstGeom prst="rect">
            <a:avLst/>
          </a:prstGeom>
        </p:spPr>
        <p:txBody>
          <a:bodyPr vert="horz" lIns="94668" tIns="47334" rIns="94668" bIns="47334" rtlCol="0" anchor="b"/>
          <a:lstStyle>
            <a:lvl1pPr algn="l" fontAlgn="auto">
              <a:spcBef>
                <a:spcPts val="0"/>
              </a:spcBef>
              <a:spcAft>
                <a:spcPts val="0"/>
              </a:spcAft>
              <a:defRPr sz="1200">
                <a:latin typeface="+mn-lt"/>
                <a:cs typeface="+mn-cs"/>
              </a:defRPr>
            </a:lvl1pPr>
          </a:lstStyle>
          <a:p>
            <a:pPr>
              <a:defRPr/>
            </a:pPr>
            <a:endParaRPr lang="th-TH"/>
          </a:p>
        </p:txBody>
      </p:sp>
      <p:sp>
        <p:nvSpPr>
          <p:cNvPr id="5" name="Slide Number Placeholder 4"/>
          <p:cNvSpPr>
            <a:spLocks noGrp="1"/>
          </p:cNvSpPr>
          <p:nvPr>
            <p:ph type="sldNum" sz="quarter" idx="3"/>
          </p:nvPr>
        </p:nvSpPr>
        <p:spPr>
          <a:xfrm>
            <a:off x="4022725" y="9721850"/>
            <a:ext cx="3078163" cy="511175"/>
          </a:xfrm>
          <a:prstGeom prst="rect">
            <a:avLst/>
          </a:prstGeom>
        </p:spPr>
        <p:txBody>
          <a:bodyPr vert="horz" lIns="94668" tIns="47334" rIns="94668" bIns="47334" rtlCol="0" anchor="b"/>
          <a:lstStyle>
            <a:lvl1pPr algn="r" fontAlgn="auto">
              <a:spcBef>
                <a:spcPts val="0"/>
              </a:spcBef>
              <a:spcAft>
                <a:spcPts val="0"/>
              </a:spcAft>
              <a:defRPr sz="1200">
                <a:latin typeface="+mn-lt"/>
                <a:cs typeface="+mn-cs"/>
              </a:defRPr>
            </a:lvl1pPr>
          </a:lstStyle>
          <a:p>
            <a:pPr>
              <a:defRPr/>
            </a:pPr>
            <a:fld id="{2E4025E6-D577-4823-B8E2-9DF85E106D68}" type="slidenum">
              <a:rPr lang="th-TH"/>
              <a:pPr>
                <a:defRPr/>
              </a:pPr>
              <a:t>‹#›</a:t>
            </a:fld>
            <a:endParaRPr lang="th-TH"/>
          </a:p>
        </p:txBody>
      </p:sp>
    </p:spTree>
    <p:extLst>
      <p:ext uri="{BB962C8B-B14F-4D97-AF65-F5344CB8AC3E}">
        <p14:creationId xmlns:p14="http://schemas.microsoft.com/office/powerpoint/2010/main" val="9135822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1175"/>
          </a:xfrm>
          <a:prstGeom prst="rect">
            <a:avLst/>
          </a:prstGeom>
        </p:spPr>
        <p:txBody>
          <a:bodyPr vert="horz" lIns="94668" tIns="47334" rIns="94668" bIns="47334" rtlCol="0"/>
          <a:lstStyle>
            <a:lvl1pPr algn="l" fontAlgn="auto">
              <a:spcBef>
                <a:spcPts val="0"/>
              </a:spcBef>
              <a:spcAft>
                <a:spcPts val="0"/>
              </a:spcAft>
              <a:defRPr sz="1200">
                <a:latin typeface="+mn-lt"/>
                <a:cs typeface="+mn-cs"/>
              </a:defRPr>
            </a:lvl1pPr>
          </a:lstStyle>
          <a:p>
            <a:pPr>
              <a:defRPr/>
            </a:pPr>
            <a:endParaRPr lang="th-TH"/>
          </a:p>
        </p:txBody>
      </p:sp>
      <p:sp>
        <p:nvSpPr>
          <p:cNvPr id="3" name="Date Placeholder 2"/>
          <p:cNvSpPr>
            <a:spLocks noGrp="1"/>
          </p:cNvSpPr>
          <p:nvPr>
            <p:ph type="dt" idx="1"/>
          </p:nvPr>
        </p:nvSpPr>
        <p:spPr>
          <a:xfrm>
            <a:off x="4022725" y="0"/>
            <a:ext cx="3078163" cy="511175"/>
          </a:xfrm>
          <a:prstGeom prst="rect">
            <a:avLst/>
          </a:prstGeom>
        </p:spPr>
        <p:txBody>
          <a:bodyPr vert="horz" lIns="94668" tIns="47334" rIns="94668" bIns="47334" rtlCol="0"/>
          <a:lstStyle>
            <a:lvl1pPr algn="r" fontAlgn="auto">
              <a:spcBef>
                <a:spcPts val="0"/>
              </a:spcBef>
              <a:spcAft>
                <a:spcPts val="0"/>
              </a:spcAft>
              <a:defRPr sz="1200">
                <a:latin typeface="+mn-lt"/>
                <a:cs typeface="+mn-cs"/>
              </a:defRPr>
            </a:lvl1pPr>
          </a:lstStyle>
          <a:p>
            <a:pPr>
              <a:defRPr/>
            </a:pPr>
            <a:fld id="{77222556-3EF5-4740-AC64-7AE151C6BF5D}" type="datetimeFigureOut">
              <a:rPr lang="th-TH"/>
              <a:pPr>
                <a:defRPr/>
              </a:pPr>
              <a:t>12/12/59</a:t>
            </a:fld>
            <a:endParaRPr lang="th-TH"/>
          </a:p>
        </p:txBody>
      </p:sp>
      <p:sp>
        <p:nvSpPr>
          <p:cNvPr id="4" name="Slide Image Placeholder 3"/>
          <p:cNvSpPr>
            <a:spLocks noGrp="1" noRot="1" noChangeAspect="1"/>
          </p:cNvSpPr>
          <p:nvPr>
            <p:ph type="sldImg" idx="2"/>
          </p:nvPr>
        </p:nvSpPr>
        <p:spPr>
          <a:xfrm>
            <a:off x="993775" y="768350"/>
            <a:ext cx="5116513" cy="3836988"/>
          </a:xfrm>
          <a:prstGeom prst="rect">
            <a:avLst/>
          </a:prstGeom>
          <a:noFill/>
          <a:ln w="12700">
            <a:solidFill>
              <a:prstClr val="black"/>
            </a:solidFill>
          </a:ln>
        </p:spPr>
        <p:txBody>
          <a:bodyPr vert="horz" lIns="94668" tIns="47334" rIns="94668" bIns="47334" rtlCol="0" anchor="ctr"/>
          <a:lstStyle/>
          <a:p>
            <a:pPr lvl="0"/>
            <a:endParaRPr lang="th-TH" noProof="0"/>
          </a:p>
        </p:txBody>
      </p:sp>
      <p:sp>
        <p:nvSpPr>
          <p:cNvPr id="5" name="Notes Placeholder 4"/>
          <p:cNvSpPr>
            <a:spLocks noGrp="1"/>
          </p:cNvSpPr>
          <p:nvPr>
            <p:ph type="body" sz="quarter" idx="3"/>
          </p:nvPr>
        </p:nvSpPr>
        <p:spPr>
          <a:xfrm>
            <a:off x="709613" y="4860925"/>
            <a:ext cx="5683250" cy="4605338"/>
          </a:xfrm>
          <a:prstGeom prst="rect">
            <a:avLst/>
          </a:prstGeom>
        </p:spPr>
        <p:txBody>
          <a:bodyPr vert="horz" lIns="94668" tIns="47334" rIns="94668" bIns="47334"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th-TH" noProof="0"/>
          </a:p>
        </p:txBody>
      </p:sp>
      <p:sp>
        <p:nvSpPr>
          <p:cNvPr id="6" name="Footer Placeholder 5"/>
          <p:cNvSpPr>
            <a:spLocks noGrp="1"/>
          </p:cNvSpPr>
          <p:nvPr>
            <p:ph type="ftr" sz="quarter" idx="4"/>
          </p:nvPr>
        </p:nvSpPr>
        <p:spPr>
          <a:xfrm>
            <a:off x="0" y="9721850"/>
            <a:ext cx="3078163" cy="511175"/>
          </a:xfrm>
          <a:prstGeom prst="rect">
            <a:avLst/>
          </a:prstGeom>
        </p:spPr>
        <p:txBody>
          <a:bodyPr vert="horz" lIns="94668" tIns="47334" rIns="94668" bIns="47334" rtlCol="0" anchor="b"/>
          <a:lstStyle>
            <a:lvl1pPr algn="l" fontAlgn="auto">
              <a:spcBef>
                <a:spcPts val="0"/>
              </a:spcBef>
              <a:spcAft>
                <a:spcPts val="0"/>
              </a:spcAft>
              <a:defRPr sz="1200">
                <a:latin typeface="+mn-lt"/>
                <a:cs typeface="+mn-cs"/>
              </a:defRPr>
            </a:lvl1pPr>
          </a:lstStyle>
          <a:p>
            <a:pPr>
              <a:defRPr/>
            </a:pPr>
            <a:endParaRPr lang="th-TH"/>
          </a:p>
        </p:txBody>
      </p:sp>
      <p:sp>
        <p:nvSpPr>
          <p:cNvPr id="7" name="Slide Number Placeholder 6"/>
          <p:cNvSpPr>
            <a:spLocks noGrp="1"/>
          </p:cNvSpPr>
          <p:nvPr>
            <p:ph type="sldNum" sz="quarter" idx="5"/>
          </p:nvPr>
        </p:nvSpPr>
        <p:spPr>
          <a:xfrm>
            <a:off x="4022725" y="9721850"/>
            <a:ext cx="3078163" cy="511175"/>
          </a:xfrm>
          <a:prstGeom prst="rect">
            <a:avLst/>
          </a:prstGeom>
        </p:spPr>
        <p:txBody>
          <a:bodyPr vert="horz" lIns="94668" tIns="47334" rIns="94668" bIns="47334" rtlCol="0" anchor="b"/>
          <a:lstStyle>
            <a:lvl1pPr algn="r" fontAlgn="auto">
              <a:spcBef>
                <a:spcPts val="0"/>
              </a:spcBef>
              <a:spcAft>
                <a:spcPts val="0"/>
              </a:spcAft>
              <a:defRPr sz="1200">
                <a:latin typeface="+mn-lt"/>
                <a:cs typeface="+mn-cs"/>
              </a:defRPr>
            </a:lvl1pPr>
          </a:lstStyle>
          <a:p>
            <a:pPr>
              <a:defRPr/>
            </a:pPr>
            <a:fld id="{36288F76-ABC8-45E4-A7BD-E658DF7FCD40}" type="slidenum">
              <a:rPr lang="th-TH"/>
              <a:pPr>
                <a:defRPr/>
              </a:pPr>
              <a:t>‹#›</a:t>
            </a:fld>
            <a:endParaRPr lang="th-TH"/>
          </a:p>
        </p:txBody>
      </p:sp>
    </p:spTree>
    <p:extLst>
      <p:ext uri="{BB962C8B-B14F-4D97-AF65-F5344CB8AC3E}">
        <p14:creationId xmlns:p14="http://schemas.microsoft.com/office/powerpoint/2010/main" val="14672813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ern="1200">
        <a:solidFill>
          <a:schemeClr val="tx1"/>
        </a:solidFill>
        <a:latin typeface="+mn-lt"/>
        <a:ea typeface="+mn-ea"/>
        <a:cs typeface="+mn-cs"/>
      </a:defRPr>
    </a:lvl1pPr>
    <a:lvl2pPr marL="457200" algn="l" rtl="0" eaLnBrk="0" fontAlgn="base" hangingPunct="0">
      <a:spcBef>
        <a:spcPct val="30000"/>
      </a:spcBef>
      <a:spcAft>
        <a:spcPct val="0"/>
      </a:spcAft>
      <a:defRPr kern="1200">
        <a:solidFill>
          <a:schemeClr val="tx1"/>
        </a:solidFill>
        <a:latin typeface="+mn-lt"/>
        <a:ea typeface="+mn-ea"/>
        <a:cs typeface="+mn-cs"/>
      </a:defRPr>
    </a:lvl2pPr>
    <a:lvl3pPr marL="914400" algn="l" rtl="0" eaLnBrk="0" fontAlgn="base" hangingPunct="0">
      <a:spcBef>
        <a:spcPct val="30000"/>
      </a:spcBef>
      <a:spcAft>
        <a:spcPct val="0"/>
      </a:spcAft>
      <a:defRPr kern="1200">
        <a:solidFill>
          <a:schemeClr val="tx1"/>
        </a:solidFill>
        <a:latin typeface="+mn-lt"/>
        <a:ea typeface="+mn-ea"/>
        <a:cs typeface="+mn-cs"/>
      </a:defRPr>
    </a:lvl3pPr>
    <a:lvl4pPr marL="1371600" algn="l" rtl="0" eaLnBrk="0" fontAlgn="base" hangingPunct="0">
      <a:spcBef>
        <a:spcPct val="30000"/>
      </a:spcBef>
      <a:spcAft>
        <a:spcPct val="0"/>
      </a:spcAft>
      <a:defRPr kern="1200">
        <a:solidFill>
          <a:schemeClr val="tx1"/>
        </a:solidFill>
        <a:latin typeface="+mn-lt"/>
        <a:ea typeface="+mn-ea"/>
        <a:cs typeface="+mn-cs"/>
      </a:defRPr>
    </a:lvl4pPr>
    <a:lvl5pPr marL="1828800" algn="l" rtl="0" eaLnBrk="0" fontAlgn="base" hangingPunct="0">
      <a:spcBef>
        <a:spcPct val="30000"/>
      </a:spcBef>
      <a:spcAft>
        <a:spcPct val="0"/>
      </a:spcAft>
      <a:defRPr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6288F76-ABC8-45E4-A7BD-E658DF7FCD40}" type="slidenum">
              <a:rPr lang="th-TH" smtClean="0"/>
              <a:pPr>
                <a:defRPr/>
              </a:pPr>
              <a:t>1</a:t>
            </a:fld>
            <a:endParaRPr lang="th-TH"/>
          </a:p>
        </p:txBody>
      </p:sp>
    </p:spTree>
    <p:extLst>
      <p:ext uri="{BB962C8B-B14F-4D97-AF65-F5344CB8AC3E}">
        <p14:creationId xmlns:p14="http://schemas.microsoft.com/office/powerpoint/2010/main" val="42197666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7.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268288" y="3082925"/>
            <a:ext cx="6142037"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smtClean="0">
                <a:solidFill>
                  <a:schemeClr val="bg1"/>
                </a:solidFill>
                <a:cs typeface="Arial" charset="0"/>
              </a:rPr>
              <a:t>HIV and AIDS</a:t>
            </a:r>
            <a:endParaRPr lang="th-TH" sz="3600" b="1" smtClean="0">
              <a:solidFill>
                <a:schemeClr val="bg1"/>
              </a:solidFill>
            </a:endParaRPr>
          </a:p>
        </p:txBody>
      </p:sp>
      <p:sp>
        <p:nvSpPr>
          <p:cNvPr id="5" name="TextBox 4"/>
          <p:cNvSpPr txBox="1"/>
          <p:nvPr userDrawn="1"/>
        </p:nvSpPr>
        <p:spPr>
          <a:xfrm>
            <a:off x="269875" y="3570288"/>
            <a:ext cx="6143625" cy="639762"/>
          </a:xfrm>
          <a:prstGeom prst="rect">
            <a:avLst/>
          </a:prstGeom>
          <a:noFill/>
        </p:spPr>
        <p:txBody>
          <a:bodyPr lIns="99569" tIns="49785" rIns="99569" bIns="49785">
            <a:spAutoFit/>
          </a:bodyPr>
          <a:lstStyle/>
          <a:p>
            <a:pPr fontAlgn="auto">
              <a:spcBef>
                <a:spcPts val="0"/>
              </a:spcBef>
              <a:spcAft>
                <a:spcPts val="0"/>
              </a:spcAft>
              <a:defRPr/>
            </a:pPr>
            <a:r>
              <a:rPr lang="en-US" sz="3500" kern="700" dirty="0">
                <a:solidFill>
                  <a:srgbClr val="21416C"/>
                </a:solidFill>
                <a:cs typeface="Arial" pitchFamily="34" charset="0"/>
              </a:rPr>
              <a:t>Data Hub for Asia-Pacific</a:t>
            </a:r>
            <a:endParaRPr lang="th-TH" sz="3500" kern="700" dirty="0">
              <a:solidFill>
                <a:srgbClr val="21416C"/>
              </a:solidFill>
              <a:cs typeface="+mn-cs"/>
            </a:endParaRPr>
          </a:p>
        </p:txBody>
      </p:sp>
      <p:sp>
        <p:nvSpPr>
          <p:cNvPr id="6" name="TextBox 5"/>
          <p:cNvSpPr txBox="1"/>
          <p:nvPr userDrawn="1"/>
        </p:nvSpPr>
        <p:spPr>
          <a:xfrm>
            <a:off x="269875" y="4025900"/>
            <a:ext cx="6143625" cy="501650"/>
          </a:xfrm>
          <a:prstGeom prst="rect">
            <a:avLst/>
          </a:prstGeom>
          <a:noFill/>
        </p:spPr>
        <p:txBody>
          <a:bodyPr lIns="99569" tIns="49785" rIns="99569" bIns="49785">
            <a:spAutoFit/>
          </a:bodyPr>
          <a:lstStyle/>
          <a:p>
            <a:pPr fontAlgn="auto">
              <a:spcBef>
                <a:spcPts val="0"/>
              </a:spcBef>
              <a:spcAft>
                <a:spcPts val="0"/>
              </a:spcAft>
              <a:defRPr/>
            </a:pPr>
            <a:r>
              <a:rPr lang="en-US" sz="2600" kern="700" dirty="0">
                <a:solidFill>
                  <a:srgbClr val="21416C"/>
                </a:solidFill>
                <a:cs typeface="Arial" pitchFamily="34" charset="0"/>
              </a:rPr>
              <a:t>Review in slides</a:t>
            </a:r>
            <a:endParaRPr lang="th-TH" sz="2600" kern="700" dirty="0">
              <a:solidFill>
                <a:srgbClr val="21416C"/>
              </a:solidFill>
              <a:cs typeface="+mn-cs"/>
            </a:endParaRPr>
          </a:p>
        </p:txBody>
      </p:sp>
      <p:sp>
        <p:nvSpPr>
          <p:cNvPr id="7" name="Rectangle 6"/>
          <p:cNvSpPr/>
          <p:nvPr userDrawn="1"/>
        </p:nvSpPr>
        <p:spPr>
          <a:xfrm>
            <a:off x="0" y="3089275"/>
            <a:ext cx="179388" cy="215900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a:p>
        </p:txBody>
      </p:sp>
      <p:pic>
        <p:nvPicPr>
          <p:cNvPr id="8" name="Picture 9" descr="Unaid logo_approv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2725" y="609600"/>
            <a:ext cx="243205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6"/>
          <p:cNvSpPr>
            <a:spLocks noGrp="1"/>
          </p:cNvSpPr>
          <p:nvPr>
            <p:ph type="title"/>
          </p:nvPr>
        </p:nvSpPr>
        <p:spPr>
          <a:xfrm>
            <a:off x="225572" y="4289395"/>
            <a:ext cx="8115328" cy="1357200"/>
          </a:xfrm>
          <a:prstGeom prst="rect">
            <a:avLst/>
          </a:prstGeom>
        </p:spPr>
        <p:txBody>
          <a:bodyPr/>
          <a:lstStyle>
            <a:lvl1pPr algn="l">
              <a:defRPr sz="6700" b="1" baseline="0">
                <a:solidFill>
                  <a:schemeClr val="bg1"/>
                </a:solidFill>
              </a:defRPr>
            </a:lvl1pPr>
          </a:lstStyle>
          <a:p>
            <a:r>
              <a:rPr lang="en-US" dirty="0" smtClean="0"/>
              <a:t>Click to edit</a:t>
            </a:r>
            <a:endParaRPr lang="th-TH" dirty="0"/>
          </a:p>
        </p:txBody>
      </p:sp>
    </p:spTree>
    <p:extLst>
      <p:ext uri="{BB962C8B-B14F-4D97-AF65-F5344CB8AC3E}">
        <p14:creationId xmlns:p14="http://schemas.microsoft.com/office/powerpoint/2010/main" val="1922000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495253" y="5929330"/>
            <a:ext cx="7648648"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Content Placeholder 27"/>
          <p:cNvSpPr>
            <a:spLocks noGrp="1"/>
          </p:cNvSpPr>
          <p:nvPr>
            <p:ph sz="quarter" idx="15"/>
          </p:nvPr>
        </p:nvSpPr>
        <p:spPr>
          <a:xfrm>
            <a:off x="495253" y="1571612"/>
            <a:ext cx="8077275"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 </a:t>
            </a:r>
          </a:p>
        </p:txBody>
      </p:sp>
      <p:sp>
        <p:nvSpPr>
          <p:cNvPr id="8" name="Text Placeholder 16"/>
          <p:cNvSpPr>
            <a:spLocks noGrp="1"/>
          </p:cNvSpPr>
          <p:nvPr>
            <p:ph type="body" sz="quarter" idx="18"/>
          </p:nvPr>
        </p:nvSpPr>
        <p:spPr>
          <a:xfrm>
            <a:off x="495250" y="5572140"/>
            <a:ext cx="8077278"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smtClean="0"/>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6A6B1659-E632-4C0B-B3D3-684CE69053AB}" type="slidenum">
              <a:rPr lang="th-TH"/>
              <a:pPr>
                <a:defRPr/>
              </a:pPr>
              <a:t>‹#›</a:t>
            </a:fld>
            <a:endParaRPr lang="th-TH"/>
          </a:p>
        </p:txBody>
      </p:sp>
    </p:spTree>
    <p:extLst>
      <p:ext uri="{BB962C8B-B14F-4D97-AF65-F5344CB8AC3E}">
        <p14:creationId xmlns:p14="http://schemas.microsoft.com/office/powerpoint/2010/main" val="1595636222"/>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8" name="Subtitle 2"/>
          <p:cNvSpPr>
            <a:spLocks noGrp="1"/>
          </p:cNvSpPr>
          <p:nvPr>
            <p:ph type="subTitle" idx="1"/>
          </p:nvPr>
        </p:nvSpPr>
        <p:spPr>
          <a:xfrm>
            <a:off x="495253" y="1978290"/>
            <a:ext cx="8077275"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smtClean="0"/>
              <a:t>Click to edit Master subtitle style</a:t>
            </a:r>
            <a:endParaRPr lang="th-TH" noProof="0"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7"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44B99333-AF4A-49FA-A014-16C1D37C1951}" type="slidenum">
              <a:rPr lang="th-TH"/>
              <a:pPr>
                <a:defRPr/>
              </a:pPr>
              <a:t>‹#›</a:t>
            </a:fld>
            <a:endParaRPr lang="th-TH"/>
          </a:p>
        </p:txBody>
      </p:sp>
    </p:spTree>
    <p:extLst>
      <p:ext uri="{BB962C8B-B14F-4D97-AF65-F5344CB8AC3E}">
        <p14:creationId xmlns:p14="http://schemas.microsoft.com/office/powerpoint/2010/main" val="2349220464"/>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4" name="Content Placeholder 27"/>
          <p:cNvSpPr>
            <a:spLocks noGrp="1"/>
          </p:cNvSpPr>
          <p:nvPr>
            <p:ph sz="quarter" idx="13"/>
          </p:nvPr>
        </p:nvSpPr>
        <p:spPr>
          <a:xfrm>
            <a:off x="495253" y="1978289"/>
            <a:ext cx="8077275"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7"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93762BE0-6964-4469-8C37-9F9A0EDA1DA8}" type="slidenum">
              <a:rPr lang="th-TH"/>
              <a:pPr>
                <a:defRPr/>
              </a:pPr>
              <a:t>‹#›</a:t>
            </a:fld>
            <a:endParaRPr lang="th-TH"/>
          </a:p>
        </p:txBody>
      </p:sp>
    </p:spTree>
    <p:extLst>
      <p:ext uri="{BB962C8B-B14F-4D97-AF65-F5344CB8AC3E}">
        <p14:creationId xmlns:p14="http://schemas.microsoft.com/office/powerpoint/2010/main" val="2266727334"/>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7" name="Content Placeholder 27"/>
          <p:cNvSpPr>
            <a:spLocks noGrp="1"/>
          </p:cNvSpPr>
          <p:nvPr>
            <p:ph sz="quarter" idx="16"/>
          </p:nvPr>
        </p:nvSpPr>
        <p:spPr>
          <a:xfrm>
            <a:off x="495251"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9" name="Content Placeholder 27"/>
          <p:cNvSpPr>
            <a:spLocks noGrp="1"/>
          </p:cNvSpPr>
          <p:nvPr>
            <p:ph sz="quarter" idx="17"/>
          </p:nvPr>
        </p:nvSpPr>
        <p:spPr>
          <a:xfrm>
            <a:off x="4612528"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8" name="Slide Number Placeholder 5"/>
          <p:cNvSpPr>
            <a:spLocks noGrp="1"/>
          </p:cNvSpPr>
          <p:nvPr>
            <p:ph type="sldNum" sz="quarter" idx="18"/>
          </p:nvPr>
        </p:nvSpPr>
        <p:spPr/>
        <p:txBody>
          <a:bodyPr/>
          <a:lstStyle>
            <a:lvl1pPr>
              <a:defRPr/>
            </a:lvl1pPr>
          </a:lstStyle>
          <a:p>
            <a:pPr>
              <a:defRPr/>
            </a:pPr>
            <a:fld id="{680886F1-70AB-42A2-BCDD-525403C406C2}" type="slidenum">
              <a:rPr lang="th-TH"/>
              <a:pPr>
                <a:defRPr/>
              </a:pPr>
              <a:t>‹#›</a:t>
            </a:fld>
            <a:endParaRPr lang="th-TH"/>
          </a:p>
        </p:txBody>
      </p:sp>
    </p:spTree>
    <p:extLst>
      <p:ext uri="{BB962C8B-B14F-4D97-AF65-F5344CB8AC3E}">
        <p14:creationId xmlns:p14="http://schemas.microsoft.com/office/powerpoint/2010/main" val="83787075"/>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2" name="Content Placeholder 27"/>
          <p:cNvSpPr>
            <a:spLocks noGrp="1"/>
          </p:cNvSpPr>
          <p:nvPr>
            <p:ph sz="quarter" idx="18"/>
          </p:nvPr>
        </p:nvSpPr>
        <p:spPr>
          <a:xfrm>
            <a:off x="495251"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4" name="Text Placeholder 13"/>
          <p:cNvSpPr>
            <a:spLocks noGrp="1"/>
          </p:cNvSpPr>
          <p:nvPr>
            <p:ph type="body" sz="quarter" idx="19"/>
          </p:nvPr>
        </p:nvSpPr>
        <p:spPr>
          <a:xfrm>
            <a:off x="495251"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8" name="Content Placeholder 27"/>
          <p:cNvSpPr>
            <a:spLocks noGrp="1"/>
          </p:cNvSpPr>
          <p:nvPr>
            <p:ph sz="quarter" idx="20"/>
          </p:nvPr>
        </p:nvSpPr>
        <p:spPr>
          <a:xfrm>
            <a:off x="4612528"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9" name="Text Placeholder 13"/>
          <p:cNvSpPr>
            <a:spLocks noGrp="1"/>
          </p:cNvSpPr>
          <p:nvPr>
            <p:ph type="body" sz="quarter" idx="21"/>
          </p:nvPr>
        </p:nvSpPr>
        <p:spPr>
          <a:xfrm>
            <a:off x="4612528"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9" name="Slide Number Placeholder 5"/>
          <p:cNvSpPr>
            <a:spLocks noGrp="1"/>
          </p:cNvSpPr>
          <p:nvPr>
            <p:ph type="sldNum" sz="quarter" idx="22"/>
          </p:nvPr>
        </p:nvSpPr>
        <p:spPr/>
        <p:txBody>
          <a:bodyPr/>
          <a:lstStyle>
            <a:lvl1pPr>
              <a:defRPr/>
            </a:lvl1pPr>
          </a:lstStyle>
          <a:p>
            <a:pPr>
              <a:defRPr/>
            </a:pPr>
            <a:fld id="{785161BB-7284-4515-B014-1FDE94DB0666}" type="slidenum">
              <a:rPr lang="th-TH"/>
              <a:pPr>
                <a:defRPr/>
              </a:pPr>
              <a:t>‹#›</a:t>
            </a:fld>
            <a:endParaRPr lang="th-TH"/>
          </a:p>
        </p:txBody>
      </p:sp>
    </p:spTree>
    <p:extLst>
      <p:ext uri="{BB962C8B-B14F-4D97-AF65-F5344CB8AC3E}">
        <p14:creationId xmlns:p14="http://schemas.microsoft.com/office/powerpoint/2010/main" val="3405630457"/>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E01C13E8-1E24-4465-9D82-EEC9EF2946A2}" type="slidenum">
              <a:rPr lang="th-TH"/>
              <a:pPr>
                <a:defRPr/>
              </a:pPr>
              <a:t>‹#›</a:t>
            </a:fld>
            <a:endParaRPr lang="th-TH" dirty="0"/>
          </a:p>
        </p:txBody>
      </p:sp>
    </p:spTree>
    <p:extLst>
      <p:ext uri="{BB962C8B-B14F-4D97-AF65-F5344CB8AC3E}">
        <p14:creationId xmlns:p14="http://schemas.microsoft.com/office/powerpoint/2010/main" val="3527443642"/>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CBA104C9-8A96-4A98-ABE0-7F0EABD454EA}" type="slidenum">
              <a:rPr lang="th-TH"/>
              <a:pPr>
                <a:defRPr/>
              </a:pPr>
              <a:t>‹#›</a:t>
            </a:fld>
            <a:endParaRPr lang="th-TH" dirty="0"/>
          </a:p>
        </p:txBody>
      </p:sp>
    </p:spTree>
    <p:extLst>
      <p:ext uri="{BB962C8B-B14F-4D97-AF65-F5344CB8AC3E}">
        <p14:creationId xmlns:p14="http://schemas.microsoft.com/office/powerpoint/2010/main" val="3607315948"/>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3330574" cy="1214446"/>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9" name="Content Placeholder 27"/>
          <p:cNvSpPr>
            <a:spLocks noGrp="1"/>
          </p:cNvSpPr>
          <p:nvPr>
            <p:ph sz="quarter" idx="17"/>
          </p:nvPr>
        </p:nvSpPr>
        <p:spPr>
          <a:xfrm>
            <a:off x="3643306" y="1571612"/>
            <a:ext cx="4929222"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8" name="Text Placeholder 16"/>
          <p:cNvSpPr>
            <a:spLocks noGrp="1"/>
          </p:cNvSpPr>
          <p:nvPr>
            <p:ph type="body" sz="quarter" idx="18"/>
          </p:nvPr>
        </p:nvSpPr>
        <p:spPr>
          <a:xfrm>
            <a:off x="495250" y="2857496"/>
            <a:ext cx="3005179"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smtClean="0"/>
              <a:t>Click to edit Master text styles</a:t>
            </a:r>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Slide Number Placeholder 5"/>
          <p:cNvSpPr>
            <a:spLocks noGrp="1"/>
          </p:cNvSpPr>
          <p:nvPr>
            <p:ph type="sldNum" sz="quarter" idx="19"/>
          </p:nvPr>
        </p:nvSpPr>
        <p:spPr/>
        <p:txBody>
          <a:bodyPr/>
          <a:lstStyle>
            <a:lvl1pPr>
              <a:defRPr/>
            </a:lvl1pPr>
          </a:lstStyle>
          <a:p>
            <a:pPr>
              <a:defRPr/>
            </a:pPr>
            <a:fld id="{159C68EF-93C5-4DB7-A9B3-925200399420}" type="slidenum">
              <a:rPr lang="th-TH"/>
              <a:pPr>
                <a:defRPr/>
              </a:pPr>
              <a:t>‹#›</a:t>
            </a:fld>
            <a:endParaRPr lang="th-TH"/>
          </a:p>
        </p:txBody>
      </p:sp>
    </p:spTree>
    <p:extLst>
      <p:ext uri="{BB962C8B-B14F-4D97-AF65-F5344CB8AC3E}">
        <p14:creationId xmlns:p14="http://schemas.microsoft.com/office/powerpoint/2010/main" val="2460944583"/>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495253" y="5929330"/>
            <a:ext cx="7648648"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Content Placeholder 27"/>
          <p:cNvSpPr>
            <a:spLocks noGrp="1"/>
          </p:cNvSpPr>
          <p:nvPr>
            <p:ph sz="quarter" idx="15"/>
          </p:nvPr>
        </p:nvSpPr>
        <p:spPr>
          <a:xfrm>
            <a:off x="495253" y="1571612"/>
            <a:ext cx="8077275"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 </a:t>
            </a:r>
          </a:p>
        </p:txBody>
      </p:sp>
      <p:sp>
        <p:nvSpPr>
          <p:cNvPr id="8" name="Text Placeholder 16"/>
          <p:cNvSpPr>
            <a:spLocks noGrp="1"/>
          </p:cNvSpPr>
          <p:nvPr>
            <p:ph type="body" sz="quarter" idx="18"/>
          </p:nvPr>
        </p:nvSpPr>
        <p:spPr>
          <a:xfrm>
            <a:off x="495250" y="5572140"/>
            <a:ext cx="8077278"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smtClean="0"/>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9CB8B7E7-A5B1-46BA-8891-629A7DD5C0F0}" type="slidenum">
              <a:rPr lang="th-TH"/>
              <a:pPr>
                <a:defRPr/>
              </a:pPr>
              <a:t>‹#›</a:t>
            </a:fld>
            <a:endParaRPr lang="th-TH"/>
          </a:p>
        </p:txBody>
      </p:sp>
    </p:spTree>
    <p:extLst>
      <p:ext uri="{BB962C8B-B14F-4D97-AF65-F5344CB8AC3E}">
        <p14:creationId xmlns:p14="http://schemas.microsoft.com/office/powerpoint/2010/main" val="2025599722"/>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268288" y="3082925"/>
            <a:ext cx="6142037"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eaLnBrk="0" hangingPunct="0">
              <a:defRPr sz="2800">
                <a:solidFill>
                  <a:schemeClr val="tx1"/>
                </a:solidFill>
                <a:latin typeface="Arial" charset="0"/>
                <a:cs typeface="Cordia New" pitchFamily="34" charset="-34"/>
              </a:defRPr>
            </a:lvl1pPr>
            <a:lvl2pPr marL="742950" indent="-285750" eaLnBrk="0" hangingPunct="0">
              <a:defRPr sz="2800">
                <a:solidFill>
                  <a:schemeClr val="tx1"/>
                </a:solidFill>
                <a:latin typeface="Arial" charset="0"/>
                <a:cs typeface="Cordia New" pitchFamily="34" charset="-34"/>
              </a:defRPr>
            </a:lvl2pPr>
            <a:lvl3pPr marL="1143000" indent="-228600" eaLnBrk="0" hangingPunct="0">
              <a:defRPr sz="2800">
                <a:solidFill>
                  <a:schemeClr val="tx1"/>
                </a:solidFill>
                <a:latin typeface="Arial" charset="0"/>
                <a:cs typeface="Cordia New" pitchFamily="34" charset="-34"/>
              </a:defRPr>
            </a:lvl3pPr>
            <a:lvl4pPr marL="1600200" indent="-228600" eaLnBrk="0" hangingPunct="0">
              <a:defRPr sz="2800">
                <a:solidFill>
                  <a:schemeClr val="tx1"/>
                </a:solidFill>
                <a:latin typeface="Arial" charset="0"/>
                <a:cs typeface="Cordia New" pitchFamily="34" charset="-34"/>
              </a:defRPr>
            </a:lvl4pPr>
            <a:lvl5pPr marL="2057400" indent="-228600" eaLnBrk="0" hangingPunct="0">
              <a:defRPr sz="2800">
                <a:solidFill>
                  <a:schemeClr val="tx1"/>
                </a:solidFill>
                <a:latin typeface="Arial" charset="0"/>
                <a:cs typeface="Cordia New" pitchFamily="34" charset="-34"/>
              </a:defRPr>
            </a:lvl5pPr>
            <a:lvl6pPr marL="2514600" indent="-228600" eaLnBrk="0" fontAlgn="base" hangingPunct="0">
              <a:spcBef>
                <a:spcPct val="0"/>
              </a:spcBef>
              <a:spcAft>
                <a:spcPct val="0"/>
              </a:spcAft>
              <a:defRPr sz="2800">
                <a:solidFill>
                  <a:schemeClr val="tx1"/>
                </a:solidFill>
                <a:latin typeface="Arial" charset="0"/>
                <a:cs typeface="Cordia New" pitchFamily="34" charset="-34"/>
              </a:defRPr>
            </a:lvl6pPr>
            <a:lvl7pPr marL="2971800" indent="-228600" eaLnBrk="0" fontAlgn="base" hangingPunct="0">
              <a:spcBef>
                <a:spcPct val="0"/>
              </a:spcBef>
              <a:spcAft>
                <a:spcPct val="0"/>
              </a:spcAft>
              <a:defRPr sz="2800">
                <a:solidFill>
                  <a:schemeClr val="tx1"/>
                </a:solidFill>
                <a:latin typeface="Arial" charset="0"/>
                <a:cs typeface="Cordia New" pitchFamily="34" charset="-34"/>
              </a:defRPr>
            </a:lvl7pPr>
            <a:lvl8pPr marL="3429000" indent="-228600" eaLnBrk="0" fontAlgn="base" hangingPunct="0">
              <a:spcBef>
                <a:spcPct val="0"/>
              </a:spcBef>
              <a:spcAft>
                <a:spcPct val="0"/>
              </a:spcAft>
              <a:defRPr sz="2800">
                <a:solidFill>
                  <a:schemeClr val="tx1"/>
                </a:solidFill>
                <a:latin typeface="Arial" charset="0"/>
                <a:cs typeface="Cordia New" pitchFamily="34" charset="-34"/>
              </a:defRPr>
            </a:lvl8pPr>
            <a:lvl9pPr marL="3886200" indent="-228600" eaLnBrk="0" fontAlgn="base" hangingPunct="0">
              <a:spcBef>
                <a:spcPct val="0"/>
              </a:spcBef>
              <a:spcAft>
                <a:spcPct val="0"/>
              </a:spcAft>
              <a:defRPr sz="2800">
                <a:solidFill>
                  <a:schemeClr val="tx1"/>
                </a:solidFill>
                <a:latin typeface="Arial" charset="0"/>
                <a:cs typeface="Cordia New" pitchFamily="34" charset="-34"/>
              </a:defRPr>
            </a:lvl9pPr>
          </a:lstStyle>
          <a:p>
            <a:pPr eaLnBrk="1" hangingPunct="1">
              <a:defRPr/>
            </a:pPr>
            <a:r>
              <a:rPr lang="en-US" sz="3600" b="1" smtClean="0">
                <a:solidFill>
                  <a:srgbClr val="FFFFFF"/>
                </a:solidFill>
                <a:cs typeface="Arial" charset="0"/>
              </a:rPr>
              <a:t>HIV and AIDS</a:t>
            </a:r>
            <a:endParaRPr lang="th-TH" sz="3600" b="1" smtClean="0">
              <a:solidFill>
                <a:srgbClr val="FFFFFF"/>
              </a:solidFill>
            </a:endParaRPr>
          </a:p>
        </p:txBody>
      </p:sp>
      <p:sp>
        <p:nvSpPr>
          <p:cNvPr id="5" name="TextBox 4"/>
          <p:cNvSpPr txBox="1"/>
          <p:nvPr userDrawn="1"/>
        </p:nvSpPr>
        <p:spPr>
          <a:xfrm>
            <a:off x="269875" y="3570288"/>
            <a:ext cx="6143625" cy="639762"/>
          </a:xfrm>
          <a:prstGeom prst="rect">
            <a:avLst/>
          </a:prstGeom>
          <a:noFill/>
        </p:spPr>
        <p:txBody>
          <a:bodyPr lIns="99569" tIns="49785" rIns="99569" bIns="49785">
            <a:spAutoFit/>
          </a:bodyPr>
          <a:lstStyle/>
          <a:p>
            <a:pPr fontAlgn="auto">
              <a:spcBef>
                <a:spcPts val="0"/>
              </a:spcBef>
              <a:spcAft>
                <a:spcPts val="0"/>
              </a:spcAft>
              <a:defRPr/>
            </a:pPr>
            <a:r>
              <a:rPr lang="en-US" sz="3500" kern="700" dirty="0">
                <a:solidFill>
                  <a:srgbClr val="21416C"/>
                </a:solidFill>
                <a:cs typeface="Arial" pitchFamily="34" charset="0"/>
              </a:rPr>
              <a:t>Data Hub for Asia-Pacific</a:t>
            </a:r>
            <a:endParaRPr lang="th-TH" sz="3500" kern="700" dirty="0">
              <a:solidFill>
                <a:srgbClr val="21416C"/>
              </a:solidFill>
              <a:cs typeface="Cordia New"/>
            </a:endParaRPr>
          </a:p>
        </p:txBody>
      </p:sp>
      <p:sp>
        <p:nvSpPr>
          <p:cNvPr id="6" name="TextBox 5"/>
          <p:cNvSpPr txBox="1"/>
          <p:nvPr userDrawn="1"/>
        </p:nvSpPr>
        <p:spPr>
          <a:xfrm>
            <a:off x="269875" y="4025900"/>
            <a:ext cx="6143625" cy="501650"/>
          </a:xfrm>
          <a:prstGeom prst="rect">
            <a:avLst/>
          </a:prstGeom>
          <a:noFill/>
        </p:spPr>
        <p:txBody>
          <a:bodyPr lIns="99569" tIns="49785" rIns="99569" bIns="49785">
            <a:spAutoFit/>
          </a:bodyPr>
          <a:lstStyle/>
          <a:p>
            <a:pPr fontAlgn="auto">
              <a:spcBef>
                <a:spcPts val="0"/>
              </a:spcBef>
              <a:spcAft>
                <a:spcPts val="0"/>
              </a:spcAft>
              <a:defRPr/>
            </a:pPr>
            <a:r>
              <a:rPr lang="en-US" sz="2600" kern="700" dirty="0">
                <a:solidFill>
                  <a:srgbClr val="21416C"/>
                </a:solidFill>
                <a:cs typeface="Arial" pitchFamily="34" charset="0"/>
              </a:rPr>
              <a:t>Review in slides</a:t>
            </a:r>
            <a:endParaRPr lang="th-TH" sz="2600" kern="700" dirty="0">
              <a:solidFill>
                <a:srgbClr val="21416C"/>
              </a:solidFill>
              <a:cs typeface="Cordia New"/>
            </a:endParaRPr>
          </a:p>
        </p:txBody>
      </p:sp>
      <p:sp>
        <p:nvSpPr>
          <p:cNvPr id="7" name="Rectangle 6"/>
          <p:cNvSpPr/>
          <p:nvPr userDrawn="1"/>
        </p:nvSpPr>
        <p:spPr>
          <a:xfrm>
            <a:off x="0" y="3089275"/>
            <a:ext cx="179388" cy="215900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a:solidFill>
                <a:prstClr val="white"/>
              </a:solidFill>
            </a:endParaRPr>
          </a:p>
        </p:txBody>
      </p:sp>
      <p:pic>
        <p:nvPicPr>
          <p:cNvPr id="8" name="Picture 9" descr="Unaid logo_approv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2725" y="609600"/>
            <a:ext cx="243205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6"/>
          <p:cNvSpPr>
            <a:spLocks noGrp="1"/>
          </p:cNvSpPr>
          <p:nvPr>
            <p:ph type="title"/>
          </p:nvPr>
        </p:nvSpPr>
        <p:spPr>
          <a:xfrm>
            <a:off x="225572" y="4289395"/>
            <a:ext cx="8115328" cy="1357200"/>
          </a:xfrm>
          <a:prstGeom prst="rect">
            <a:avLst/>
          </a:prstGeom>
        </p:spPr>
        <p:txBody>
          <a:bodyPr/>
          <a:lstStyle>
            <a:lvl1pPr algn="l">
              <a:defRPr sz="6700" b="1" baseline="0">
                <a:solidFill>
                  <a:schemeClr val="bg1"/>
                </a:solidFill>
              </a:defRPr>
            </a:lvl1pPr>
          </a:lstStyle>
          <a:p>
            <a:r>
              <a:rPr lang="en-US" dirty="0" smtClean="0"/>
              <a:t>Click to edit</a:t>
            </a:r>
            <a:endParaRPr lang="th-TH" dirty="0"/>
          </a:p>
        </p:txBody>
      </p:sp>
    </p:spTree>
    <p:extLst>
      <p:ext uri="{BB962C8B-B14F-4D97-AF65-F5344CB8AC3E}">
        <p14:creationId xmlns:p14="http://schemas.microsoft.com/office/powerpoint/2010/main" val="4276305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Rectangle 3"/>
          <p:cNvSpPr/>
          <p:nvPr userDrawn="1"/>
        </p:nvSpPr>
        <p:spPr>
          <a:xfrm>
            <a:off x="0" y="3498850"/>
            <a:ext cx="179388" cy="135255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a:p>
        </p:txBody>
      </p:sp>
      <p:sp>
        <p:nvSpPr>
          <p:cNvPr id="3" name="Title 6"/>
          <p:cNvSpPr>
            <a:spLocks noGrp="1"/>
          </p:cNvSpPr>
          <p:nvPr>
            <p:ph type="title"/>
          </p:nvPr>
        </p:nvSpPr>
        <p:spPr>
          <a:xfrm>
            <a:off x="225572" y="3390900"/>
            <a:ext cx="8115328" cy="1747850"/>
          </a:xfrm>
          <a:prstGeom prst="rect">
            <a:avLst/>
          </a:prstGeom>
        </p:spPr>
        <p:txBody>
          <a:bodyPr/>
          <a:lstStyle>
            <a:lvl1pPr algn="l">
              <a:defRPr sz="5000" b="1" baseline="0">
                <a:solidFill>
                  <a:schemeClr val="bg1"/>
                </a:solidFill>
              </a:defRPr>
            </a:lvl1pPr>
          </a:lstStyle>
          <a:p>
            <a:r>
              <a:rPr lang="en-US" smtClean="0"/>
              <a:t>Click to edit Master title style</a:t>
            </a:r>
            <a:endParaRPr lang="th-TH" dirty="0"/>
          </a:p>
        </p:txBody>
      </p:sp>
    </p:spTree>
    <p:extLst>
      <p:ext uri="{BB962C8B-B14F-4D97-AF65-F5344CB8AC3E}">
        <p14:creationId xmlns:p14="http://schemas.microsoft.com/office/powerpoint/2010/main" val="17119403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Rectangle 3"/>
          <p:cNvSpPr/>
          <p:nvPr userDrawn="1"/>
        </p:nvSpPr>
        <p:spPr>
          <a:xfrm>
            <a:off x="0" y="3498850"/>
            <a:ext cx="179388" cy="135255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a:solidFill>
                <a:prstClr val="white"/>
              </a:solidFill>
            </a:endParaRPr>
          </a:p>
        </p:txBody>
      </p:sp>
      <p:sp>
        <p:nvSpPr>
          <p:cNvPr id="3" name="Title 6"/>
          <p:cNvSpPr>
            <a:spLocks noGrp="1"/>
          </p:cNvSpPr>
          <p:nvPr>
            <p:ph type="title"/>
          </p:nvPr>
        </p:nvSpPr>
        <p:spPr>
          <a:xfrm>
            <a:off x="225572" y="3390900"/>
            <a:ext cx="8115328" cy="1747850"/>
          </a:xfrm>
          <a:prstGeom prst="rect">
            <a:avLst/>
          </a:prstGeom>
        </p:spPr>
        <p:txBody>
          <a:bodyPr/>
          <a:lstStyle>
            <a:lvl1pPr algn="l">
              <a:defRPr sz="5000" b="1" baseline="0">
                <a:solidFill>
                  <a:schemeClr val="bg1"/>
                </a:solidFill>
              </a:defRPr>
            </a:lvl1pPr>
          </a:lstStyle>
          <a:p>
            <a:r>
              <a:rPr lang="en-US" smtClean="0"/>
              <a:t>Click to edit Master title style</a:t>
            </a:r>
            <a:endParaRPr lang="th-TH" dirty="0"/>
          </a:p>
        </p:txBody>
      </p:sp>
    </p:spTree>
    <p:extLst>
      <p:ext uri="{BB962C8B-B14F-4D97-AF65-F5344CB8AC3E}">
        <p14:creationId xmlns:p14="http://schemas.microsoft.com/office/powerpoint/2010/main" val="7571423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268288" y="3082925"/>
            <a:ext cx="6142037"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eaLnBrk="0" hangingPunct="0">
              <a:defRPr sz="2800">
                <a:solidFill>
                  <a:schemeClr val="tx1"/>
                </a:solidFill>
                <a:latin typeface="Arial" charset="0"/>
                <a:cs typeface="Cordia New" pitchFamily="34" charset="-34"/>
              </a:defRPr>
            </a:lvl1pPr>
            <a:lvl2pPr marL="742950" indent="-285750" eaLnBrk="0" hangingPunct="0">
              <a:defRPr sz="2800">
                <a:solidFill>
                  <a:schemeClr val="tx1"/>
                </a:solidFill>
                <a:latin typeface="Arial" charset="0"/>
                <a:cs typeface="Cordia New" pitchFamily="34" charset="-34"/>
              </a:defRPr>
            </a:lvl2pPr>
            <a:lvl3pPr marL="1143000" indent="-228600" eaLnBrk="0" hangingPunct="0">
              <a:defRPr sz="2800">
                <a:solidFill>
                  <a:schemeClr val="tx1"/>
                </a:solidFill>
                <a:latin typeface="Arial" charset="0"/>
                <a:cs typeface="Cordia New" pitchFamily="34" charset="-34"/>
              </a:defRPr>
            </a:lvl3pPr>
            <a:lvl4pPr marL="1600200" indent="-228600" eaLnBrk="0" hangingPunct="0">
              <a:defRPr sz="2800">
                <a:solidFill>
                  <a:schemeClr val="tx1"/>
                </a:solidFill>
                <a:latin typeface="Arial" charset="0"/>
                <a:cs typeface="Cordia New" pitchFamily="34" charset="-34"/>
              </a:defRPr>
            </a:lvl4pPr>
            <a:lvl5pPr marL="2057400" indent="-228600" eaLnBrk="0" hangingPunct="0">
              <a:defRPr sz="2800">
                <a:solidFill>
                  <a:schemeClr val="tx1"/>
                </a:solidFill>
                <a:latin typeface="Arial" charset="0"/>
                <a:cs typeface="Cordia New" pitchFamily="34" charset="-34"/>
              </a:defRPr>
            </a:lvl5pPr>
            <a:lvl6pPr marL="2514600" indent="-228600" eaLnBrk="0" fontAlgn="base" hangingPunct="0">
              <a:spcBef>
                <a:spcPct val="0"/>
              </a:spcBef>
              <a:spcAft>
                <a:spcPct val="0"/>
              </a:spcAft>
              <a:defRPr sz="2800">
                <a:solidFill>
                  <a:schemeClr val="tx1"/>
                </a:solidFill>
                <a:latin typeface="Arial" charset="0"/>
                <a:cs typeface="Cordia New" pitchFamily="34" charset="-34"/>
              </a:defRPr>
            </a:lvl6pPr>
            <a:lvl7pPr marL="2971800" indent="-228600" eaLnBrk="0" fontAlgn="base" hangingPunct="0">
              <a:spcBef>
                <a:spcPct val="0"/>
              </a:spcBef>
              <a:spcAft>
                <a:spcPct val="0"/>
              </a:spcAft>
              <a:defRPr sz="2800">
                <a:solidFill>
                  <a:schemeClr val="tx1"/>
                </a:solidFill>
                <a:latin typeface="Arial" charset="0"/>
                <a:cs typeface="Cordia New" pitchFamily="34" charset="-34"/>
              </a:defRPr>
            </a:lvl7pPr>
            <a:lvl8pPr marL="3429000" indent="-228600" eaLnBrk="0" fontAlgn="base" hangingPunct="0">
              <a:spcBef>
                <a:spcPct val="0"/>
              </a:spcBef>
              <a:spcAft>
                <a:spcPct val="0"/>
              </a:spcAft>
              <a:defRPr sz="2800">
                <a:solidFill>
                  <a:schemeClr val="tx1"/>
                </a:solidFill>
                <a:latin typeface="Arial" charset="0"/>
                <a:cs typeface="Cordia New" pitchFamily="34" charset="-34"/>
              </a:defRPr>
            </a:lvl8pPr>
            <a:lvl9pPr marL="3886200" indent="-228600" eaLnBrk="0" fontAlgn="base" hangingPunct="0">
              <a:spcBef>
                <a:spcPct val="0"/>
              </a:spcBef>
              <a:spcAft>
                <a:spcPct val="0"/>
              </a:spcAft>
              <a:defRPr sz="2800">
                <a:solidFill>
                  <a:schemeClr val="tx1"/>
                </a:solidFill>
                <a:latin typeface="Arial" charset="0"/>
                <a:cs typeface="Cordia New" pitchFamily="34" charset="-34"/>
              </a:defRPr>
            </a:lvl9pPr>
          </a:lstStyle>
          <a:p>
            <a:pPr eaLnBrk="1" hangingPunct="1">
              <a:defRPr/>
            </a:pPr>
            <a:r>
              <a:rPr lang="en-US" sz="3600" b="1" smtClean="0">
                <a:solidFill>
                  <a:srgbClr val="FFFFFF"/>
                </a:solidFill>
                <a:cs typeface="Arial" charset="0"/>
              </a:rPr>
              <a:t>HIV and AIDS</a:t>
            </a:r>
            <a:endParaRPr lang="th-TH" sz="3600" b="1" smtClean="0">
              <a:solidFill>
                <a:srgbClr val="FFFFFF"/>
              </a:solidFill>
            </a:endParaRPr>
          </a:p>
        </p:txBody>
      </p:sp>
      <p:sp>
        <p:nvSpPr>
          <p:cNvPr id="5" name="TextBox 4"/>
          <p:cNvSpPr txBox="1"/>
          <p:nvPr userDrawn="1"/>
        </p:nvSpPr>
        <p:spPr>
          <a:xfrm>
            <a:off x="269875" y="3570288"/>
            <a:ext cx="6143625" cy="639762"/>
          </a:xfrm>
          <a:prstGeom prst="rect">
            <a:avLst/>
          </a:prstGeom>
          <a:noFill/>
        </p:spPr>
        <p:txBody>
          <a:bodyPr lIns="99569" tIns="49785" rIns="99569" bIns="49785">
            <a:spAutoFit/>
          </a:bodyPr>
          <a:lstStyle/>
          <a:p>
            <a:pPr fontAlgn="auto">
              <a:spcBef>
                <a:spcPts val="0"/>
              </a:spcBef>
              <a:spcAft>
                <a:spcPts val="0"/>
              </a:spcAft>
              <a:defRPr/>
            </a:pPr>
            <a:r>
              <a:rPr lang="en-US" sz="3500" kern="700" dirty="0">
                <a:solidFill>
                  <a:srgbClr val="21416C"/>
                </a:solidFill>
                <a:cs typeface="Arial" pitchFamily="34" charset="0"/>
              </a:rPr>
              <a:t>Data Hub for Asia-Pacific</a:t>
            </a:r>
            <a:endParaRPr lang="th-TH" sz="3500" kern="700" dirty="0">
              <a:solidFill>
                <a:srgbClr val="21416C"/>
              </a:solidFill>
              <a:cs typeface="Cordia New"/>
            </a:endParaRPr>
          </a:p>
        </p:txBody>
      </p:sp>
      <p:sp>
        <p:nvSpPr>
          <p:cNvPr id="6" name="TextBox 5"/>
          <p:cNvSpPr txBox="1"/>
          <p:nvPr userDrawn="1"/>
        </p:nvSpPr>
        <p:spPr>
          <a:xfrm>
            <a:off x="269875" y="4025900"/>
            <a:ext cx="6143625" cy="501650"/>
          </a:xfrm>
          <a:prstGeom prst="rect">
            <a:avLst/>
          </a:prstGeom>
          <a:noFill/>
        </p:spPr>
        <p:txBody>
          <a:bodyPr lIns="99569" tIns="49785" rIns="99569" bIns="49785">
            <a:spAutoFit/>
          </a:bodyPr>
          <a:lstStyle/>
          <a:p>
            <a:pPr fontAlgn="auto">
              <a:spcBef>
                <a:spcPts val="0"/>
              </a:spcBef>
              <a:spcAft>
                <a:spcPts val="0"/>
              </a:spcAft>
              <a:defRPr/>
            </a:pPr>
            <a:r>
              <a:rPr lang="en-US" sz="2600" kern="700" dirty="0">
                <a:solidFill>
                  <a:srgbClr val="21416C"/>
                </a:solidFill>
                <a:cs typeface="Arial" pitchFamily="34" charset="0"/>
              </a:rPr>
              <a:t>Review in slides</a:t>
            </a:r>
            <a:endParaRPr lang="th-TH" sz="2600" kern="700" dirty="0">
              <a:solidFill>
                <a:srgbClr val="21416C"/>
              </a:solidFill>
              <a:cs typeface="Cordia New"/>
            </a:endParaRPr>
          </a:p>
        </p:txBody>
      </p:sp>
      <p:sp>
        <p:nvSpPr>
          <p:cNvPr id="7" name="Rectangle 6"/>
          <p:cNvSpPr/>
          <p:nvPr userDrawn="1"/>
        </p:nvSpPr>
        <p:spPr>
          <a:xfrm>
            <a:off x="0" y="3089275"/>
            <a:ext cx="179388" cy="215900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a:solidFill>
                <a:prstClr val="white"/>
              </a:solidFill>
            </a:endParaRPr>
          </a:p>
        </p:txBody>
      </p:sp>
      <p:pic>
        <p:nvPicPr>
          <p:cNvPr id="8" name="Picture 9" descr="Unaid logo_approv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2725" y="609600"/>
            <a:ext cx="243205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6"/>
          <p:cNvSpPr>
            <a:spLocks noGrp="1"/>
          </p:cNvSpPr>
          <p:nvPr>
            <p:ph type="title"/>
          </p:nvPr>
        </p:nvSpPr>
        <p:spPr>
          <a:xfrm>
            <a:off x="225572" y="4289395"/>
            <a:ext cx="8115328" cy="1357200"/>
          </a:xfrm>
          <a:prstGeom prst="rect">
            <a:avLst/>
          </a:prstGeom>
        </p:spPr>
        <p:txBody>
          <a:bodyPr/>
          <a:lstStyle>
            <a:lvl1pPr algn="l">
              <a:defRPr sz="6700" b="1" baseline="0">
                <a:solidFill>
                  <a:schemeClr val="bg1"/>
                </a:solidFill>
              </a:defRPr>
            </a:lvl1pPr>
          </a:lstStyle>
          <a:p>
            <a:r>
              <a:rPr lang="en-US" dirty="0" smtClean="0"/>
              <a:t>Click to edit</a:t>
            </a:r>
            <a:endParaRPr lang="th-TH" dirty="0"/>
          </a:p>
        </p:txBody>
      </p:sp>
    </p:spTree>
    <p:extLst>
      <p:ext uri="{BB962C8B-B14F-4D97-AF65-F5344CB8AC3E}">
        <p14:creationId xmlns:p14="http://schemas.microsoft.com/office/powerpoint/2010/main" val="26881905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Rectangle 3"/>
          <p:cNvSpPr/>
          <p:nvPr userDrawn="1"/>
        </p:nvSpPr>
        <p:spPr>
          <a:xfrm>
            <a:off x="0" y="3498850"/>
            <a:ext cx="179388" cy="135255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a:solidFill>
                <a:prstClr val="white"/>
              </a:solidFill>
            </a:endParaRPr>
          </a:p>
        </p:txBody>
      </p:sp>
      <p:sp>
        <p:nvSpPr>
          <p:cNvPr id="3" name="Title 6"/>
          <p:cNvSpPr>
            <a:spLocks noGrp="1"/>
          </p:cNvSpPr>
          <p:nvPr>
            <p:ph type="title"/>
          </p:nvPr>
        </p:nvSpPr>
        <p:spPr>
          <a:xfrm>
            <a:off x="225572" y="3390900"/>
            <a:ext cx="8115328" cy="1747850"/>
          </a:xfrm>
          <a:prstGeom prst="rect">
            <a:avLst/>
          </a:prstGeom>
        </p:spPr>
        <p:txBody>
          <a:bodyPr/>
          <a:lstStyle>
            <a:lvl1pPr algn="l">
              <a:defRPr sz="5000" b="1" baseline="0">
                <a:solidFill>
                  <a:schemeClr val="bg1"/>
                </a:solidFill>
              </a:defRPr>
            </a:lvl1pPr>
          </a:lstStyle>
          <a:p>
            <a:r>
              <a:rPr lang="en-US" smtClean="0"/>
              <a:t>Click to edit Master title style</a:t>
            </a:r>
            <a:endParaRPr lang="th-TH" dirty="0"/>
          </a:p>
        </p:txBody>
      </p:sp>
    </p:spTree>
    <p:extLst>
      <p:ext uri="{BB962C8B-B14F-4D97-AF65-F5344CB8AC3E}">
        <p14:creationId xmlns:p14="http://schemas.microsoft.com/office/powerpoint/2010/main" val="30083583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8" name="Subtitle 2"/>
          <p:cNvSpPr>
            <a:spLocks noGrp="1"/>
          </p:cNvSpPr>
          <p:nvPr>
            <p:ph type="subTitle" idx="1"/>
          </p:nvPr>
        </p:nvSpPr>
        <p:spPr>
          <a:xfrm>
            <a:off x="495253" y="1978290"/>
            <a:ext cx="8077275"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smtClean="0"/>
              <a:t>Click to edit Master subtitle style</a:t>
            </a:r>
            <a:endParaRPr lang="th-TH" noProof="0"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5F33EF5D-8EF8-4C5B-820C-10BADD313DE1}"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033502280"/>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4" name="Content Placeholder 27"/>
          <p:cNvSpPr>
            <a:spLocks noGrp="1"/>
          </p:cNvSpPr>
          <p:nvPr>
            <p:ph sz="quarter" idx="13"/>
          </p:nvPr>
        </p:nvSpPr>
        <p:spPr>
          <a:xfrm>
            <a:off x="495253" y="1978289"/>
            <a:ext cx="8077275"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7"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BBD908D5-13FD-43D1-B0A0-013BE8029CAA}"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4173500931"/>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7" name="Content Placeholder 27"/>
          <p:cNvSpPr>
            <a:spLocks noGrp="1"/>
          </p:cNvSpPr>
          <p:nvPr>
            <p:ph sz="quarter" idx="16"/>
          </p:nvPr>
        </p:nvSpPr>
        <p:spPr>
          <a:xfrm>
            <a:off x="495251"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9" name="Content Placeholder 27"/>
          <p:cNvSpPr>
            <a:spLocks noGrp="1"/>
          </p:cNvSpPr>
          <p:nvPr>
            <p:ph sz="quarter" idx="17"/>
          </p:nvPr>
        </p:nvSpPr>
        <p:spPr>
          <a:xfrm>
            <a:off x="4612528"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8" name="Slide Number Placeholder 5"/>
          <p:cNvSpPr>
            <a:spLocks noGrp="1"/>
          </p:cNvSpPr>
          <p:nvPr>
            <p:ph type="sldNum" sz="quarter" idx="18"/>
          </p:nvPr>
        </p:nvSpPr>
        <p:spPr/>
        <p:txBody>
          <a:bodyPr/>
          <a:lstStyle>
            <a:lvl1pPr>
              <a:defRPr/>
            </a:lvl1pPr>
          </a:lstStyle>
          <a:p>
            <a:pPr>
              <a:defRPr/>
            </a:pPr>
            <a:fld id="{AC698CBF-1CBC-4397-BC99-31F4C3C2B059}"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713735857"/>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2" name="Content Placeholder 27"/>
          <p:cNvSpPr>
            <a:spLocks noGrp="1"/>
          </p:cNvSpPr>
          <p:nvPr>
            <p:ph sz="quarter" idx="18"/>
          </p:nvPr>
        </p:nvSpPr>
        <p:spPr>
          <a:xfrm>
            <a:off x="495251"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4" name="Text Placeholder 13"/>
          <p:cNvSpPr>
            <a:spLocks noGrp="1"/>
          </p:cNvSpPr>
          <p:nvPr>
            <p:ph type="body" sz="quarter" idx="19"/>
          </p:nvPr>
        </p:nvSpPr>
        <p:spPr>
          <a:xfrm>
            <a:off x="495251"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8" name="Content Placeholder 27"/>
          <p:cNvSpPr>
            <a:spLocks noGrp="1"/>
          </p:cNvSpPr>
          <p:nvPr>
            <p:ph sz="quarter" idx="20"/>
          </p:nvPr>
        </p:nvSpPr>
        <p:spPr>
          <a:xfrm>
            <a:off x="4612528"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9" name="Text Placeholder 13"/>
          <p:cNvSpPr>
            <a:spLocks noGrp="1"/>
          </p:cNvSpPr>
          <p:nvPr>
            <p:ph type="body" sz="quarter" idx="21"/>
          </p:nvPr>
        </p:nvSpPr>
        <p:spPr>
          <a:xfrm>
            <a:off x="4612528"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9" name="Slide Number Placeholder 5"/>
          <p:cNvSpPr>
            <a:spLocks noGrp="1"/>
          </p:cNvSpPr>
          <p:nvPr>
            <p:ph type="sldNum" sz="quarter" idx="22"/>
          </p:nvPr>
        </p:nvSpPr>
        <p:spPr/>
        <p:txBody>
          <a:bodyPr/>
          <a:lstStyle>
            <a:lvl1pPr>
              <a:defRPr/>
            </a:lvl1pPr>
          </a:lstStyle>
          <a:p>
            <a:pPr>
              <a:defRPr/>
            </a:pPr>
            <a:fld id="{07E4F85D-629C-46AF-AB04-953180598C56}"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750081342"/>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9D28C68A-2064-4B7C-AFCD-A80A23DCD611}"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484125473"/>
      </p:ext>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C8591CDF-D0D6-4106-8F3B-F8E75BD2E1EF}"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1386920528"/>
      </p:ext>
    </p:extLst>
  </p:cSld>
  <p:clrMapOvr>
    <a:overrideClrMapping bg1="lt1" tx1="dk1" bg2="lt2" tx2="dk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3330574" cy="1214446"/>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9" name="Content Placeholder 27"/>
          <p:cNvSpPr>
            <a:spLocks noGrp="1"/>
          </p:cNvSpPr>
          <p:nvPr>
            <p:ph sz="quarter" idx="17"/>
          </p:nvPr>
        </p:nvSpPr>
        <p:spPr>
          <a:xfrm>
            <a:off x="3643306" y="1571612"/>
            <a:ext cx="4929222"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8" name="Text Placeholder 16"/>
          <p:cNvSpPr>
            <a:spLocks noGrp="1"/>
          </p:cNvSpPr>
          <p:nvPr>
            <p:ph type="body" sz="quarter" idx="18"/>
          </p:nvPr>
        </p:nvSpPr>
        <p:spPr>
          <a:xfrm>
            <a:off x="495250" y="2857496"/>
            <a:ext cx="3005179"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smtClean="0"/>
              <a:t>Click to edit Master text styles</a:t>
            </a:r>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Slide Number Placeholder 5"/>
          <p:cNvSpPr>
            <a:spLocks noGrp="1"/>
          </p:cNvSpPr>
          <p:nvPr>
            <p:ph type="sldNum" sz="quarter" idx="19"/>
          </p:nvPr>
        </p:nvSpPr>
        <p:spPr/>
        <p:txBody>
          <a:bodyPr/>
          <a:lstStyle>
            <a:lvl1pPr>
              <a:defRPr/>
            </a:lvl1pPr>
          </a:lstStyle>
          <a:p>
            <a:pPr>
              <a:defRPr/>
            </a:pPr>
            <a:fld id="{12C67C25-607D-499B-A36D-431ACEA8E546}"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02169641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8" name="Subtitle 2"/>
          <p:cNvSpPr>
            <a:spLocks noGrp="1"/>
          </p:cNvSpPr>
          <p:nvPr>
            <p:ph type="subTitle" idx="1"/>
          </p:nvPr>
        </p:nvSpPr>
        <p:spPr>
          <a:xfrm>
            <a:off x="495253" y="1978290"/>
            <a:ext cx="8077275"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smtClean="0"/>
              <a:t>Click to edit Master subtitle style</a:t>
            </a:r>
            <a:endParaRPr lang="th-TH" noProof="0"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5F33EF5D-8EF8-4C5B-820C-10BADD313DE1}" type="slidenum">
              <a:rPr lang="th-TH"/>
              <a:pPr>
                <a:defRPr/>
              </a:pPr>
              <a:t>‹#›</a:t>
            </a:fld>
            <a:endParaRPr lang="th-TH"/>
          </a:p>
        </p:txBody>
      </p:sp>
    </p:spTree>
    <p:extLst>
      <p:ext uri="{BB962C8B-B14F-4D97-AF65-F5344CB8AC3E}">
        <p14:creationId xmlns:p14="http://schemas.microsoft.com/office/powerpoint/2010/main" val="3734924896"/>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495253" y="5929330"/>
            <a:ext cx="7648648"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Content Placeholder 27"/>
          <p:cNvSpPr>
            <a:spLocks noGrp="1"/>
          </p:cNvSpPr>
          <p:nvPr>
            <p:ph sz="quarter" idx="15"/>
          </p:nvPr>
        </p:nvSpPr>
        <p:spPr>
          <a:xfrm>
            <a:off x="495253" y="1571612"/>
            <a:ext cx="8077275"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 </a:t>
            </a:r>
          </a:p>
        </p:txBody>
      </p:sp>
      <p:sp>
        <p:nvSpPr>
          <p:cNvPr id="8" name="Text Placeholder 16"/>
          <p:cNvSpPr>
            <a:spLocks noGrp="1"/>
          </p:cNvSpPr>
          <p:nvPr>
            <p:ph type="body" sz="quarter" idx="18"/>
          </p:nvPr>
        </p:nvSpPr>
        <p:spPr>
          <a:xfrm>
            <a:off x="495250" y="5572140"/>
            <a:ext cx="8077278"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smtClean="0"/>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6A6B1659-E632-4C0B-B3D3-684CE69053AB}"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62718242"/>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8" name="Subtitle 2"/>
          <p:cNvSpPr>
            <a:spLocks noGrp="1"/>
          </p:cNvSpPr>
          <p:nvPr>
            <p:ph type="subTitle" idx="1"/>
          </p:nvPr>
        </p:nvSpPr>
        <p:spPr>
          <a:xfrm>
            <a:off x="495253" y="1978290"/>
            <a:ext cx="8077275"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smtClean="0"/>
              <a:t>Click to edit Master subtitle style</a:t>
            </a:r>
            <a:endParaRPr lang="th-TH" noProof="0"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EACB0C50-277C-480B-99C0-9FD7BB5C961F}"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724855954"/>
      </p:ext>
    </p:extLst>
  </p:cSld>
  <p:clrMapOvr>
    <a:overrideClrMapping bg1="lt1" tx1="dk1" bg2="lt2" tx2="dk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4" name="Content Placeholder 27"/>
          <p:cNvSpPr>
            <a:spLocks noGrp="1"/>
          </p:cNvSpPr>
          <p:nvPr>
            <p:ph sz="quarter" idx="13"/>
          </p:nvPr>
        </p:nvSpPr>
        <p:spPr>
          <a:xfrm>
            <a:off x="495253" y="1978289"/>
            <a:ext cx="8077275"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7"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7FB29A0A-8553-4E6A-A16E-BBC7D0AA452E}"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732839928"/>
      </p:ext>
    </p:extLst>
  </p:cSld>
  <p:clrMapOvr>
    <a:overrideClrMapping bg1="lt1" tx1="dk1" bg2="lt2" tx2="dk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7" name="Content Placeholder 27"/>
          <p:cNvSpPr>
            <a:spLocks noGrp="1"/>
          </p:cNvSpPr>
          <p:nvPr>
            <p:ph sz="quarter" idx="16"/>
          </p:nvPr>
        </p:nvSpPr>
        <p:spPr>
          <a:xfrm>
            <a:off x="495251"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9" name="Content Placeholder 27"/>
          <p:cNvSpPr>
            <a:spLocks noGrp="1"/>
          </p:cNvSpPr>
          <p:nvPr>
            <p:ph sz="quarter" idx="17"/>
          </p:nvPr>
        </p:nvSpPr>
        <p:spPr>
          <a:xfrm>
            <a:off x="4612528"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8" name="Slide Number Placeholder 5"/>
          <p:cNvSpPr>
            <a:spLocks noGrp="1"/>
          </p:cNvSpPr>
          <p:nvPr>
            <p:ph type="sldNum" sz="quarter" idx="18"/>
          </p:nvPr>
        </p:nvSpPr>
        <p:spPr/>
        <p:txBody>
          <a:bodyPr/>
          <a:lstStyle>
            <a:lvl1pPr>
              <a:defRPr/>
            </a:lvl1pPr>
          </a:lstStyle>
          <a:p>
            <a:pPr>
              <a:defRPr/>
            </a:pPr>
            <a:fld id="{DBA2BD1E-BCC3-4396-8F3A-BAFF24336E8F}"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2370320836"/>
      </p:ext>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2" name="Content Placeholder 27"/>
          <p:cNvSpPr>
            <a:spLocks noGrp="1"/>
          </p:cNvSpPr>
          <p:nvPr>
            <p:ph sz="quarter" idx="18"/>
          </p:nvPr>
        </p:nvSpPr>
        <p:spPr>
          <a:xfrm>
            <a:off x="495251"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4" name="Text Placeholder 13"/>
          <p:cNvSpPr>
            <a:spLocks noGrp="1"/>
          </p:cNvSpPr>
          <p:nvPr>
            <p:ph type="body" sz="quarter" idx="19"/>
          </p:nvPr>
        </p:nvSpPr>
        <p:spPr>
          <a:xfrm>
            <a:off x="495251"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8" name="Content Placeholder 27"/>
          <p:cNvSpPr>
            <a:spLocks noGrp="1"/>
          </p:cNvSpPr>
          <p:nvPr>
            <p:ph sz="quarter" idx="20"/>
          </p:nvPr>
        </p:nvSpPr>
        <p:spPr>
          <a:xfrm>
            <a:off x="4612528"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9" name="Text Placeholder 13"/>
          <p:cNvSpPr>
            <a:spLocks noGrp="1"/>
          </p:cNvSpPr>
          <p:nvPr>
            <p:ph type="body" sz="quarter" idx="21"/>
          </p:nvPr>
        </p:nvSpPr>
        <p:spPr>
          <a:xfrm>
            <a:off x="4612528"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9" name="Slide Number Placeholder 5"/>
          <p:cNvSpPr>
            <a:spLocks noGrp="1"/>
          </p:cNvSpPr>
          <p:nvPr>
            <p:ph type="sldNum" sz="quarter" idx="22"/>
          </p:nvPr>
        </p:nvSpPr>
        <p:spPr/>
        <p:txBody>
          <a:bodyPr/>
          <a:lstStyle>
            <a:lvl1pPr>
              <a:defRPr/>
            </a:lvl1pPr>
          </a:lstStyle>
          <a:p>
            <a:pPr>
              <a:defRPr/>
            </a:pPr>
            <a:fld id="{9B9CDB17-F263-4E3B-A150-A0E568527139}"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732486062"/>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691AC41B-D675-4B1A-A4AF-1B1DB27ED1FE}"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3794343063"/>
      </p:ext>
    </p:extLst>
  </p:cSld>
  <p:clrMapOvr>
    <a:overrideClrMapping bg1="lt1" tx1="dk1" bg2="lt2" tx2="dk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3E1E9764-0E89-41B4-A880-C16603377FBB}"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1228170387"/>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prstClr val="white"/>
                </a:solidFill>
              </a:rPr>
              <a:t> </a:t>
            </a:r>
            <a:endParaRPr lang="th-TH" dirty="0">
              <a:solidFill>
                <a:prstClr val="white"/>
              </a:solidFill>
            </a:endParaRPr>
          </a:p>
        </p:txBody>
      </p:sp>
      <p:sp>
        <p:nvSpPr>
          <p:cNvPr id="10" name="Title 25"/>
          <p:cNvSpPr>
            <a:spLocks noGrp="1"/>
          </p:cNvSpPr>
          <p:nvPr>
            <p:ph type="title"/>
          </p:nvPr>
        </p:nvSpPr>
        <p:spPr>
          <a:xfrm>
            <a:off x="169856" y="1571612"/>
            <a:ext cx="3330574" cy="1214446"/>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9" name="Content Placeholder 27"/>
          <p:cNvSpPr>
            <a:spLocks noGrp="1"/>
          </p:cNvSpPr>
          <p:nvPr>
            <p:ph sz="quarter" idx="17"/>
          </p:nvPr>
        </p:nvSpPr>
        <p:spPr>
          <a:xfrm>
            <a:off x="3643306" y="1571612"/>
            <a:ext cx="4929222"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8" name="Text Placeholder 16"/>
          <p:cNvSpPr>
            <a:spLocks noGrp="1"/>
          </p:cNvSpPr>
          <p:nvPr>
            <p:ph type="body" sz="quarter" idx="18"/>
          </p:nvPr>
        </p:nvSpPr>
        <p:spPr>
          <a:xfrm>
            <a:off x="495250" y="2857496"/>
            <a:ext cx="3005179"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smtClean="0"/>
              <a:t>Click to edit Master text styles</a:t>
            </a:r>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Slide Number Placeholder 5"/>
          <p:cNvSpPr>
            <a:spLocks noGrp="1"/>
          </p:cNvSpPr>
          <p:nvPr>
            <p:ph type="sldNum" sz="quarter" idx="19"/>
          </p:nvPr>
        </p:nvSpPr>
        <p:spPr/>
        <p:txBody>
          <a:bodyPr/>
          <a:lstStyle>
            <a:lvl1pPr>
              <a:defRPr/>
            </a:lvl1pPr>
          </a:lstStyle>
          <a:p>
            <a:pPr>
              <a:defRPr/>
            </a:pPr>
            <a:fld id="{B69167C0-C7AD-49C6-8F1C-6C514DE909BC}"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2416794682"/>
      </p:ext>
    </p:extLst>
  </p:cSld>
  <p:clrMapOvr>
    <a:overrideClrMapping bg1="lt1" tx1="dk1" bg2="lt2" tx2="dk2" accent1="accent1" accent2="accent2" accent3="accent3" accent4="accent4" accent5="accent5" accent6="accent6" hlink="hlink" folHlink="folHlink"/>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495253" y="5929330"/>
            <a:ext cx="7648648"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Content Placeholder 27"/>
          <p:cNvSpPr>
            <a:spLocks noGrp="1"/>
          </p:cNvSpPr>
          <p:nvPr>
            <p:ph sz="quarter" idx="15"/>
          </p:nvPr>
        </p:nvSpPr>
        <p:spPr>
          <a:xfrm>
            <a:off x="495253" y="1571612"/>
            <a:ext cx="8077275"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 </a:t>
            </a:r>
          </a:p>
        </p:txBody>
      </p:sp>
      <p:sp>
        <p:nvSpPr>
          <p:cNvPr id="8" name="Text Placeholder 16"/>
          <p:cNvSpPr>
            <a:spLocks noGrp="1"/>
          </p:cNvSpPr>
          <p:nvPr>
            <p:ph type="body" sz="quarter" idx="18"/>
          </p:nvPr>
        </p:nvSpPr>
        <p:spPr>
          <a:xfrm>
            <a:off x="495250" y="5572140"/>
            <a:ext cx="8077278"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smtClean="0"/>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132486EF-5D7C-4C4C-8498-297232722C21}"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2278749232"/>
      </p:ext>
    </p:extLst>
  </p:cSld>
  <p:clrMapOvr>
    <a:overrideClrMapping bg1="lt1" tx1="dk1" bg2="lt2" tx2="dk2" accent1="accent1" accent2="accent2" accent3="accent3" accent4="accent4" accent5="accent5" accent6="accent6" hlink="hlink" folHlink="folHlink"/>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data hub lay out">
    <p:spTree>
      <p:nvGrpSpPr>
        <p:cNvPr id="1" name=""/>
        <p:cNvGrpSpPr/>
        <p:nvPr/>
      </p:nvGrpSpPr>
      <p:grpSpPr>
        <a:xfrm>
          <a:off x="0" y="0"/>
          <a:ext cx="0" cy="0"/>
          <a:chOff x="0" y="0"/>
          <a:chExt cx="0" cy="0"/>
        </a:xfrm>
      </p:grpSpPr>
      <p:sp>
        <p:nvSpPr>
          <p:cNvPr id="2" name="Title 1"/>
          <p:cNvSpPr>
            <a:spLocks noGrp="1"/>
          </p:cNvSpPr>
          <p:nvPr>
            <p:ph type="title"/>
          </p:nvPr>
        </p:nvSpPr>
        <p:spPr>
          <a:xfrm>
            <a:off x="304800" y="609600"/>
            <a:ext cx="8229600" cy="685800"/>
          </a:xfrm>
          <a:prstGeom prst="rect">
            <a:avLst/>
          </a:prstGeom>
        </p:spPr>
        <p:txBody>
          <a:bodyPr/>
          <a:lstStyle>
            <a:lvl1pPr>
              <a:defRPr>
                <a:solidFill>
                  <a:schemeClr val="tx1"/>
                </a:solidFill>
              </a:defRPr>
            </a:lvl1pPr>
          </a:lstStyle>
          <a:p>
            <a:r>
              <a:rPr lang="en-US" dirty="0" smtClean="0"/>
              <a:t>Click to edit Master title style</a:t>
            </a:r>
            <a:endParaRPr lang="en-US" dirty="0"/>
          </a:p>
        </p:txBody>
      </p:sp>
      <p:sp>
        <p:nvSpPr>
          <p:cNvPr id="5" name="Chart Placeholder 4"/>
          <p:cNvSpPr>
            <a:spLocks noGrp="1"/>
          </p:cNvSpPr>
          <p:nvPr>
            <p:ph type="chart" sz="quarter" idx="11"/>
          </p:nvPr>
        </p:nvSpPr>
        <p:spPr>
          <a:xfrm>
            <a:off x="838200" y="1752600"/>
            <a:ext cx="7543800" cy="4267200"/>
          </a:xfrm>
          <a:prstGeom prst="rect">
            <a:avLst/>
          </a:prstGeom>
        </p:spPr>
        <p:txBody>
          <a:bodyPr>
            <a:normAutofit/>
          </a:bodyPr>
          <a:lstStyle>
            <a:lvl1pPr>
              <a:defRPr sz="1200" b="1">
                <a:latin typeface="Arial" pitchFamily="34" charset="0"/>
                <a:cs typeface="Arial" pitchFamily="34" charset="0"/>
              </a:defRPr>
            </a:lvl1pPr>
          </a:lstStyle>
          <a:p>
            <a:pPr lvl="0"/>
            <a:endParaRPr lang="en-US" noProof="0" dirty="0"/>
          </a:p>
        </p:txBody>
      </p:sp>
    </p:spTree>
    <p:extLst>
      <p:ext uri="{BB962C8B-B14F-4D97-AF65-F5344CB8AC3E}">
        <p14:creationId xmlns:p14="http://schemas.microsoft.com/office/powerpoint/2010/main" val="808866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4" name="Content Placeholder 27"/>
          <p:cNvSpPr>
            <a:spLocks noGrp="1"/>
          </p:cNvSpPr>
          <p:nvPr>
            <p:ph sz="quarter" idx="13"/>
          </p:nvPr>
        </p:nvSpPr>
        <p:spPr>
          <a:xfrm>
            <a:off x="495253" y="1978289"/>
            <a:ext cx="8077275"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7"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6" name="Slide Number Placeholder 5"/>
          <p:cNvSpPr>
            <a:spLocks noGrp="1"/>
          </p:cNvSpPr>
          <p:nvPr>
            <p:ph type="sldNum" sz="quarter" idx="15"/>
          </p:nvPr>
        </p:nvSpPr>
        <p:spPr/>
        <p:txBody>
          <a:bodyPr/>
          <a:lstStyle>
            <a:lvl1pPr>
              <a:defRPr/>
            </a:lvl1pPr>
          </a:lstStyle>
          <a:p>
            <a:pPr>
              <a:defRPr/>
            </a:pPr>
            <a:fld id="{BBD908D5-13FD-43D1-B0A0-013BE8029CAA}" type="slidenum">
              <a:rPr lang="th-TH"/>
              <a:pPr>
                <a:defRPr/>
              </a:pPr>
              <a:t>‹#›</a:t>
            </a:fld>
            <a:endParaRPr lang="th-TH"/>
          </a:p>
        </p:txBody>
      </p:sp>
    </p:spTree>
    <p:extLst>
      <p:ext uri="{BB962C8B-B14F-4D97-AF65-F5344CB8AC3E}">
        <p14:creationId xmlns:p14="http://schemas.microsoft.com/office/powerpoint/2010/main" val="3203453700"/>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7" name="Content Placeholder 27"/>
          <p:cNvSpPr>
            <a:spLocks noGrp="1"/>
          </p:cNvSpPr>
          <p:nvPr>
            <p:ph sz="quarter" idx="16"/>
          </p:nvPr>
        </p:nvSpPr>
        <p:spPr>
          <a:xfrm>
            <a:off x="495251"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9" name="Content Placeholder 27"/>
          <p:cNvSpPr>
            <a:spLocks noGrp="1"/>
          </p:cNvSpPr>
          <p:nvPr>
            <p:ph sz="quarter" idx="17"/>
          </p:nvPr>
        </p:nvSpPr>
        <p:spPr>
          <a:xfrm>
            <a:off x="4612528" y="1978289"/>
            <a:ext cx="396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8" name="Slide Number Placeholder 5"/>
          <p:cNvSpPr>
            <a:spLocks noGrp="1"/>
          </p:cNvSpPr>
          <p:nvPr>
            <p:ph type="sldNum" sz="quarter" idx="18"/>
          </p:nvPr>
        </p:nvSpPr>
        <p:spPr/>
        <p:txBody>
          <a:bodyPr/>
          <a:lstStyle>
            <a:lvl1pPr>
              <a:defRPr/>
            </a:lvl1pPr>
          </a:lstStyle>
          <a:p>
            <a:pPr>
              <a:defRPr/>
            </a:pPr>
            <a:fld id="{AC698CBF-1CBC-4397-BC99-31F4C3C2B059}" type="slidenum">
              <a:rPr lang="th-TH"/>
              <a:pPr>
                <a:defRPr/>
              </a:pPr>
              <a:t>‹#›</a:t>
            </a:fld>
            <a:endParaRPr lang="th-TH"/>
          </a:p>
        </p:txBody>
      </p:sp>
    </p:spTree>
    <p:extLst>
      <p:ext uri="{BB962C8B-B14F-4D97-AF65-F5344CB8AC3E}">
        <p14:creationId xmlns:p14="http://schemas.microsoft.com/office/powerpoint/2010/main" val="1204008454"/>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12" name="Content Placeholder 27"/>
          <p:cNvSpPr>
            <a:spLocks noGrp="1"/>
          </p:cNvSpPr>
          <p:nvPr>
            <p:ph sz="quarter" idx="18"/>
          </p:nvPr>
        </p:nvSpPr>
        <p:spPr>
          <a:xfrm>
            <a:off x="495251"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4" name="Text Placeholder 13"/>
          <p:cNvSpPr>
            <a:spLocks noGrp="1"/>
          </p:cNvSpPr>
          <p:nvPr>
            <p:ph type="body" sz="quarter" idx="19"/>
          </p:nvPr>
        </p:nvSpPr>
        <p:spPr>
          <a:xfrm>
            <a:off x="495251"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8" name="Content Placeholder 27"/>
          <p:cNvSpPr>
            <a:spLocks noGrp="1"/>
          </p:cNvSpPr>
          <p:nvPr>
            <p:ph sz="quarter" idx="20"/>
          </p:nvPr>
        </p:nvSpPr>
        <p:spPr>
          <a:xfrm>
            <a:off x="4612528" y="2500305"/>
            <a:ext cx="396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9" name="Text Placeholder 13"/>
          <p:cNvSpPr>
            <a:spLocks noGrp="1"/>
          </p:cNvSpPr>
          <p:nvPr>
            <p:ph type="body" sz="quarter" idx="21"/>
          </p:nvPr>
        </p:nvSpPr>
        <p:spPr>
          <a:xfrm>
            <a:off x="4612528" y="1978289"/>
            <a:ext cx="396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smtClean="0"/>
              <a:t>Click to edit Master text</a:t>
            </a:r>
            <a:endParaRPr lang="th-TH" dirty="0"/>
          </a:p>
        </p:txBody>
      </p:sp>
      <p:sp>
        <p:nvSpPr>
          <p:cNvPr id="13"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9" name="Slide Number Placeholder 5"/>
          <p:cNvSpPr>
            <a:spLocks noGrp="1"/>
          </p:cNvSpPr>
          <p:nvPr>
            <p:ph type="sldNum" sz="quarter" idx="22"/>
          </p:nvPr>
        </p:nvSpPr>
        <p:spPr/>
        <p:txBody>
          <a:bodyPr/>
          <a:lstStyle>
            <a:lvl1pPr>
              <a:defRPr/>
            </a:lvl1pPr>
          </a:lstStyle>
          <a:p>
            <a:pPr>
              <a:defRPr/>
            </a:pPr>
            <a:fld id="{07E4F85D-629C-46AF-AB04-953180598C56}" type="slidenum">
              <a:rPr lang="th-TH"/>
              <a:pPr>
                <a:defRPr/>
              </a:pPr>
              <a:t>‹#›</a:t>
            </a:fld>
            <a:endParaRPr lang="th-TH"/>
          </a:p>
        </p:txBody>
      </p:sp>
    </p:spTree>
    <p:extLst>
      <p:ext uri="{BB962C8B-B14F-4D97-AF65-F5344CB8AC3E}">
        <p14:creationId xmlns:p14="http://schemas.microsoft.com/office/powerpoint/2010/main" val="3895587987"/>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8402672" cy="504000"/>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9D28C68A-2064-4B7C-AFCD-A80A23DCD611}" type="slidenum">
              <a:rPr lang="th-TH"/>
              <a:pPr>
                <a:defRPr/>
              </a:pPr>
              <a:t>‹#›</a:t>
            </a:fld>
            <a:endParaRPr lang="th-TH" dirty="0"/>
          </a:p>
        </p:txBody>
      </p:sp>
    </p:spTree>
    <p:extLst>
      <p:ext uri="{BB962C8B-B14F-4D97-AF65-F5344CB8AC3E}">
        <p14:creationId xmlns:p14="http://schemas.microsoft.com/office/powerpoint/2010/main" val="554367165"/>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C8591CDF-D0D6-4106-8F3B-F8E75BD2E1EF}" type="slidenum">
              <a:rPr lang="th-TH"/>
              <a:pPr>
                <a:defRPr/>
              </a:pPr>
              <a:t>‹#›</a:t>
            </a:fld>
            <a:endParaRPr lang="th-TH" dirty="0"/>
          </a:p>
        </p:txBody>
      </p:sp>
    </p:spTree>
    <p:extLst>
      <p:ext uri="{BB962C8B-B14F-4D97-AF65-F5344CB8AC3E}">
        <p14:creationId xmlns:p14="http://schemas.microsoft.com/office/powerpoint/2010/main" val="2526031459"/>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179388"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 </a:t>
            </a:r>
            <a:endParaRPr lang="th-TH" dirty="0"/>
          </a:p>
        </p:txBody>
      </p:sp>
      <p:sp>
        <p:nvSpPr>
          <p:cNvPr id="10" name="Title 25"/>
          <p:cNvSpPr>
            <a:spLocks noGrp="1"/>
          </p:cNvSpPr>
          <p:nvPr>
            <p:ph type="title"/>
          </p:nvPr>
        </p:nvSpPr>
        <p:spPr>
          <a:xfrm>
            <a:off x="169856" y="1571612"/>
            <a:ext cx="3330574" cy="1214446"/>
          </a:xfrm>
          <a:prstGeom prst="rect">
            <a:avLst/>
          </a:prstGeom>
        </p:spPr>
        <p:txBody>
          <a:bodyPr>
            <a:noAutofit/>
          </a:bodyPr>
          <a:lstStyle>
            <a:lvl1pPr algn="l">
              <a:defRPr sz="2400" b="1">
                <a:solidFill>
                  <a:srgbClr val="C00000"/>
                </a:solidFill>
              </a:defRPr>
            </a:lvl1pPr>
          </a:lstStyle>
          <a:p>
            <a:r>
              <a:rPr lang="en-US" dirty="0" smtClean="0"/>
              <a:t>Click to edit Master title style</a:t>
            </a:r>
            <a:endParaRPr lang="th-TH" dirty="0"/>
          </a:p>
        </p:txBody>
      </p:sp>
      <p:sp>
        <p:nvSpPr>
          <p:cNvPr id="9" name="Content Placeholder 27"/>
          <p:cNvSpPr>
            <a:spLocks noGrp="1"/>
          </p:cNvSpPr>
          <p:nvPr>
            <p:ph sz="quarter" idx="17"/>
          </p:nvPr>
        </p:nvSpPr>
        <p:spPr>
          <a:xfrm>
            <a:off x="3643306" y="1571612"/>
            <a:ext cx="4929222"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h-TH" dirty="0"/>
          </a:p>
        </p:txBody>
      </p:sp>
      <p:sp>
        <p:nvSpPr>
          <p:cNvPr id="18" name="Text Placeholder 16"/>
          <p:cNvSpPr>
            <a:spLocks noGrp="1"/>
          </p:cNvSpPr>
          <p:nvPr>
            <p:ph type="body" sz="quarter" idx="18"/>
          </p:nvPr>
        </p:nvSpPr>
        <p:spPr>
          <a:xfrm>
            <a:off x="495250" y="2857496"/>
            <a:ext cx="3005179"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smtClean="0"/>
              <a:t>Click to edit Master text styles</a:t>
            </a:r>
          </a:p>
        </p:txBody>
      </p:sp>
      <p:sp>
        <p:nvSpPr>
          <p:cNvPr id="12" name="Text Placeholder 20"/>
          <p:cNvSpPr>
            <a:spLocks noGrp="1"/>
          </p:cNvSpPr>
          <p:nvPr>
            <p:ph type="body" sz="quarter" idx="14"/>
          </p:nvPr>
        </p:nvSpPr>
        <p:spPr>
          <a:xfrm>
            <a:off x="495253" y="5429264"/>
            <a:ext cx="7648647"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smtClean="0"/>
          </a:p>
        </p:txBody>
      </p:sp>
      <p:sp>
        <p:nvSpPr>
          <p:cNvPr id="7" name="Slide Number Placeholder 5"/>
          <p:cNvSpPr>
            <a:spLocks noGrp="1"/>
          </p:cNvSpPr>
          <p:nvPr>
            <p:ph type="sldNum" sz="quarter" idx="19"/>
          </p:nvPr>
        </p:nvSpPr>
        <p:spPr/>
        <p:txBody>
          <a:bodyPr/>
          <a:lstStyle>
            <a:lvl1pPr>
              <a:defRPr/>
            </a:lvl1pPr>
          </a:lstStyle>
          <a:p>
            <a:pPr>
              <a:defRPr/>
            </a:pPr>
            <a:fld id="{12C67C25-607D-499B-A36D-431ACEA8E546}" type="slidenum">
              <a:rPr lang="th-TH"/>
              <a:pPr>
                <a:defRPr/>
              </a:pPr>
              <a:t>‹#›</a:t>
            </a:fld>
            <a:endParaRPr lang="th-TH"/>
          </a:p>
        </p:txBody>
      </p:sp>
    </p:spTree>
    <p:extLst>
      <p:ext uri="{BB962C8B-B14F-4D97-AF65-F5344CB8AC3E}">
        <p14:creationId xmlns:p14="http://schemas.microsoft.com/office/powerpoint/2010/main" val="78917406"/>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image" Target="../media/image4.png"/><Relationship Id="rId5" Type="http://schemas.openxmlformats.org/officeDocument/2006/relationships/slideLayout" Target="../slideLayouts/slideLayout7.xml"/><Relationship Id="rId10" Type="http://schemas.openxmlformats.org/officeDocument/2006/relationships/image" Target="../media/image3.png"/><Relationship Id="rId4" Type="http://schemas.openxmlformats.org/officeDocument/2006/relationships/slideLayout" Target="../slideLayouts/slideLayout6.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image" Target="../media/image4.png"/><Relationship Id="rId5" Type="http://schemas.openxmlformats.org/officeDocument/2006/relationships/slideLayout" Target="../slideLayouts/slideLayout15.xml"/><Relationship Id="rId10" Type="http://schemas.openxmlformats.org/officeDocument/2006/relationships/image" Target="../media/image3.png"/><Relationship Id="rId4" Type="http://schemas.openxmlformats.org/officeDocument/2006/relationships/slideLayout" Target="../slideLayouts/slideLayout14.xml"/><Relationship Id="rId9"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20.xml"/><Relationship Id="rId1" Type="http://schemas.openxmlformats.org/officeDocument/2006/relationships/slideLayout" Target="../slideLayouts/slideLayout19.xml"/><Relationship Id="rId4" Type="http://schemas.openxmlformats.org/officeDocument/2006/relationships/image" Target="../media/image1.pn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22.xml"/><Relationship Id="rId1" Type="http://schemas.openxmlformats.org/officeDocument/2006/relationships/slideLayout" Target="../slideLayouts/slideLayout21.xml"/><Relationship Id="rId4" Type="http://schemas.openxmlformats.org/officeDocument/2006/relationships/image" Target="../media/image1.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image" Target="../media/image4.png"/><Relationship Id="rId5" Type="http://schemas.openxmlformats.org/officeDocument/2006/relationships/slideLayout" Target="../slideLayouts/slideLayout27.xml"/><Relationship Id="rId10" Type="http://schemas.openxmlformats.org/officeDocument/2006/relationships/image" Target="../media/image3.png"/><Relationship Id="rId4" Type="http://schemas.openxmlformats.org/officeDocument/2006/relationships/slideLayout" Target="../slideLayouts/slideLayout26.xml"/><Relationship Id="rId9"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38.xml"/><Relationship Id="rId3" Type="http://schemas.openxmlformats.org/officeDocument/2006/relationships/slideLayout" Target="../slideLayouts/slideLayout33.xml"/><Relationship Id="rId7" Type="http://schemas.openxmlformats.org/officeDocument/2006/relationships/slideLayout" Target="../slideLayouts/slideLayout37.xml"/><Relationship Id="rId12" Type="http://schemas.openxmlformats.org/officeDocument/2006/relationships/image" Target="../media/image4.png"/><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image" Target="../media/image3.png"/><Relationship Id="rId5" Type="http://schemas.openxmlformats.org/officeDocument/2006/relationships/slideLayout" Target="../slideLayouts/slideLayout35.xml"/><Relationship Id="rId10" Type="http://schemas.openxmlformats.org/officeDocument/2006/relationships/theme" Target="../theme/theme7.xml"/><Relationship Id="rId4" Type="http://schemas.openxmlformats.org/officeDocument/2006/relationships/slideLayout" Target="../slideLayouts/slideLayout34.xml"/><Relationship Id="rId9"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360363"/>
            <a:ext cx="8786813" cy="6140450"/>
          </a:xfrm>
          <a:prstGeom prst="rect">
            <a:avLst/>
          </a:pr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p>
        </p:txBody>
      </p:sp>
      <p:sp>
        <p:nvSpPr>
          <p:cNvPr id="14" name="TextBox 13"/>
          <p:cNvSpPr txBox="1"/>
          <p:nvPr userDrawn="1"/>
        </p:nvSpPr>
        <p:spPr>
          <a:xfrm>
            <a:off x="7005638" y="6508750"/>
            <a:ext cx="1714500" cy="284163"/>
          </a:xfrm>
          <a:prstGeom prst="rect">
            <a:avLst/>
          </a:prstGeom>
          <a:noFill/>
        </p:spPr>
        <p:txBody>
          <a:bodyPr lIns="99569" tIns="49785" rIns="99569" bIns="49785">
            <a:spAutoFit/>
          </a:bodyPr>
          <a:lstStyle/>
          <a:p>
            <a:pPr algn="r" fontAlgn="auto">
              <a:spcBef>
                <a:spcPts val="0"/>
              </a:spcBef>
              <a:spcAft>
                <a:spcPts val="0"/>
              </a:spcAft>
              <a:defRPr/>
            </a:pPr>
            <a:r>
              <a:rPr lang="en-US" sz="1200" kern="700" dirty="0">
                <a:solidFill>
                  <a:srgbClr val="8782AF"/>
                </a:solidFill>
                <a:cs typeface="Arial" pitchFamily="34" charset="0"/>
              </a:rPr>
              <a:t>www.aidsdatahub.org</a:t>
            </a:r>
            <a:endParaRPr lang="th-TH" sz="1200" kern="700" dirty="0">
              <a:solidFill>
                <a:srgbClr val="8782AF"/>
              </a:solidFill>
              <a:cs typeface="+mn-cs"/>
            </a:endParaRPr>
          </a:p>
        </p:txBody>
      </p:sp>
      <p:pic>
        <p:nvPicPr>
          <p:cNvPr id="1028" name="Picture 3" descr="color-01.png"/>
          <p:cNvPicPr>
            <a:picLocks noChangeAspect="1"/>
          </p:cNvPicPr>
          <p:nvPr userDrawn="1"/>
        </p:nvPicPr>
        <p:blipFill>
          <a:blip r:embed="rId4" cstate="print">
            <a:extLst>
              <a:ext uri="{28A0092B-C50C-407E-A947-70E740481C1C}">
                <a14:useLocalDpi xmlns:a14="http://schemas.microsoft.com/office/drawing/2010/main" val="0"/>
              </a:ext>
            </a:extLst>
          </a:blip>
          <a:srcRect b="10271"/>
          <a:stretch>
            <a:fillRect/>
          </a:stretch>
        </p:blipFill>
        <p:spPr bwMode="auto">
          <a:xfrm>
            <a:off x="2495550" y="1189038"/>
            <a:ext cx="5616575" cy="531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13" r:id="rId1"/>
    <p:sldLayoutId id="2147483914" r:id="rId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userDrawn="1"/>
        </p:nvPicPr>
        <p:blipFill>
          <a:blip r:embed="rId10" cstate="print">
            <a:extLst>
              <a:ext uri="{28A0092B-C50C-407E-A947-70E740481C1C}">
                <a14:useLocalDpi xmlns:a14="http://schemas.microsoft.com/office/drawing/2010/main" val="0"/>
              </a:ext>
            </a:extLst>
          </a:blip>
          <a:srcRect r="8307" b="15314"/>
          <a:stretch>
            <a:fillRect/>
          </a:stretch>
        </p:blipFill>
        <p:spPr bwMode="auto">
          <a:xfrm>
            <a:off x="3230563" y="1103313"/>
            <a:ext cx="5913437"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8143875" y="6357938"/>
            <a:ext cx="542925"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2037F788-FB31-48BA-8E9B-0E30FE84CCC1}" type="slidenum">
              <a:rPr lang="th-TH"/>
              <a:pPr>
                <a:defRPr/>
              </a:pPr>
              <a:t>‹#›</a:t>
            </a:fld>
            <a:endParaRPr lang="th-TH" dirty="0"/>
          </a:p>
        </p:txBody>
      </p:sp>
      <p:sp>
        <p:nvSpPr>
          <p:cNvPr id="24" name="Freeform 23"/>
          <p:cNvSpPr/>
          <p:nvPr userDrawn="1"/>
        </p:nvSpPr>
        <p:spPr>
          <a:xfrm>
            <a:off x="0" y="360363"/>
            <a:ext cx="8786813"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p>
        </p:txBody>
      </p:sp>
      <p:cxnSp>
        <p:nvCxnSpPr>
          <p:cNvPr id="25" name="Straight Connector 24"/>
          <p:cNvCxnSpPr/>
          <p:nvPr userDrawn="1"/>
        </p:nvCxnSpPr>
        <p:spPr>
          <a:xfrm>
            <a:off x="0" y="1246188"/>
            <a:ext cx="8786813"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userDrawn="1"/>
        </p:nvSpPr>
        <p:spPr bwMode="auto">
          <a:xfrm>
            <a:off x="2286000" y="642938"/>
            <a:ext cx="3255963"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smtClean="0">
                <a:solidFill>
                  <a:schemeClr val="bg1"/>
                </a:solidFill>
              </a:rPr>
              <a:t>HIV and AIDS</a:t>
            </a:r>
            <a:endParaRPr lang="th-TH" sz="3600" b="1" smtClean="0">
              <a:solidFill>
                <a:schemeClr val="bg1"/>
              </a:solidFill>
            </a:endParaRPr>
          </a:p>
        </p:txBody>
      </p:sp>
      <p:sp>
        <p:nvSpPr>
          <p:cNvPr id="27" name="TextBox 26"/>
          <p:cNvSpPr txBox="1"/>
          <p:nvPr userDrawn="1"/>
        </p:nvSpPr>
        <p:spPr>
          <a:xfrm>
            <a:off x="5360988" y="800100"/>
            <a:ext cx="3711575"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schemeClr val="bg1"/>
                </a:solidFill>
                <a:cs typeface="Arial" pitchFamily="34" charset="0"/>
              </a:rPr>
              <a:t>Data Hub for Asia-Pacific</a:t>
            </a:r>
            <a:endParaRPr lang="th-TH" sz="2200" kern="700" dirty="0">
              <a:solidFill>
                <a:schemeClr val="bg1"/>
              </a:solidFill>
              <a:cs typeface="+mn-cs"/>
            </a:endParaRPr>
          </a:p>
        </p:txBody>
      </p:sp>
      <p:pic>
        <p:nvPicPr>
          <p:cNvPr id="2056" name="Picture 10" descr="Unaid logo_approve.png"/>
          <p:cNvPicPr>
            <a:picLocks noChangeAspect="1"/>
          </p:cNvPicPr>
          <p:nvPr userDrawn="1"/>
        </p:nvPicPr>
        <p:blipFill>
          <a:blip r:embed="rId11">
            <a:extLst>
              <a:ext uri="{28A0092B-C50C-407E-A947-70E740481C1C}">
                <a14:useLocalDpi xmlns:a14="http://schemas.microsoft.com/office/drawing/2010/main" val="0"/>
              </a:ext>
            </a:extLst>
          </a:blip>
          <a:srcRect b="15549"/>
          <a:stretch>
            <a:fillRect/>
          </a:stretch>
        </p:blipFill>
        <p:spPr bwMode="auto">
          <a:xfrm>
            <a:off x="50800" y="452438"/>
            <a:ext cx="2090738"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074" name="Picture 12" descr="color-02 more red.png"/>
          <p:cNvPicPr>
            <a:picLocks noChangeAspect="1"/>
          </p:cNvPicPr>
          <p:nvPr userDrawn="1"/>
        </p:nvPicPr>
        <p:blipFill>
          <a:blip r:embed="rId10" cstate="print">
            <a:extLst>
              <a:ext uri="{28A0092B-C50C-407E-A947-70E740481C1C}">
                <a14:useLocalDpi xmlns:a14="http://schemas.microsoft.com/office/drawing/2010/main" val="0"/>
              </a:ext>
            </a:extLst>
          </a:blip>
          <a:srcRect r="8307" b="15314"/>
          <a:stretch>
            <a:fillRect/>
          </a:stretch>
        </p:blipFill>
        <p:spPr bwMode="auto">
          <a:xfrm>
            <a:off x="3230563" y="1103313"/>
            <a:ext cx="5913437"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8143875" y="6357938"/>
            <a:ext cx="542925"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08F40ED5-69EC-4015-BD45-6BEC5B25E5F0}" type="slidenum">
              <a:rPr lang="th-TH"/>
              <a:pPr>
                <a:defRPr/>
              </a:pPr>
              <a:t>‹#›</a:t>
            </a:fld>
            <a:endParaRPr lang="th-TH" dirty="0"/>
          </a:p>
        </p:txBody>
      </p:sp>
      <p:sp>
        <p:nvSpPr>
          <p:cNvPr id="24" name="Freeform 23"/>
          <p:cNvSpPr/>
          <p:nvPr userDrawn="1"/>
        </p:nvSpPr>
        <p:spPr>
          <a:xfrm>
            <a:off x="0" y="360363"/>
            <a:ext cx="8786813"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p>
        </p:txBody>
      </p:sp>
      <p:cxnSp>
        <p:nvCxnSpPr>
          <p:cNvPr id="25" name="Straight Connector 24"/>
          <p:cNvCxnSpPr/>
          <p:nvPr userDrawn="1"/>
        </p:nvCxnSpPr>
        <p:spPr>
          <a:xfrm>
            <a:off x="0" y="1246188"/>
            <a:ext cx="8786813"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3078" name="TextBox 25"/>
          <p:cNvSpPr txBox="1">
            <a:spLocks noChangeArrowheads="1"/>
          </p:cNvSpPr>
          <p:nvPr userDrawn="1"/>
        </p:nvSpPr>
        <p:spPr bwMode="auto">
          <a:xfrm>
            <a:off x="2286000" y="642938"/>
            <a:ext cx="3255963"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smtClean="0">
                <a:solidFill>
                  <a:schemeClr val="bg1"/>
                </a:solidFill>
              </a:rPr>
              <a:t>HIV and AIDS</a:t>
            </a:r>
            <a:endParaRPr lang="th-TH" sz="3600" b="1" smtClean="0">
              <a:solidFill>
                <a:schemeClr val="bg1"/>
              </a:solidFill>
            </a:endParaRPr>
          </a:p>
        </p:txBody>
      </p:sp>
      <p:sp>
        <p:nvSpPr>
          <p:cNvPr id="27" name="TextBox 26"/>
          <p:cNvSpPr txBox="1"/>
          <p:nvPr userDrawn="1"/>
        </p:nvSpPr>
        <p:spPr>
          <a:xfrm>
            <a:off x="5360988" y="800100"/>
            <a:ext cx="3711575"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schemeClr val="bg1"/>
                </a:solidFill>
                <a:cs typeface="Arial" pitchFamily="34" charset="0"/>
              </a:rPr>
              <a:t>Data Hub for Asia-Pacific</a:t>
            </a:r>
            <a:endParaRPr lang="th-TH" sz="2200" kern="700" dirty="0">
              <a:solidFill>
                <a:schemeClr val="bg1"/>
              </a:solidFill>
              <a:cs typeface="+mn-cs"/>
            </a:endParaRPr>
          </a:p>
        </p:txBody>
      </p:sp>
      <p:pic>
        <p:nvPicPr>
          <p:cNvPr id="3080" name="Picture 10" descr="Unaid logo_approve.png"/>
          <p:cNvPicPr>
            <a:picLocks noChangeAspect="1"/>
          </p:cNvPicPr>
          <p:nvPr userDrawn="1"/>
        </p:nvPicPr>
        <p:blipFill>
          <a:blip r:embed="rId11">
            <a:extLst>
              <a:ext uri="{28A0092B-C50C-407E-A947-70E740481C1C}">
                <a14:useLocalDpi xmlns:a14="http://schemas.microsoft.com/office/drawing/2010/main" val="0"/>
              </a:ext>
            </a:extLst>
          </a:blip>
          <a:srcRect b="15549"/>
          <a:stretch>
            <a:fillRect/>
          </a:stretch>
        </p:blipFill>
        <p:spPr bwMode="auto">
          <a:xfrm>
            <a:off x="50800" y="452438"/>
            <a:ext cx="2090738"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Freeform 16"/>
          <p:cNvSpPr/>
          <p:nvPr userDrawn="1"/>
        </p:nvSpPr>
        <p:spPr>
          <a:xfrm>
            <a:off x="6715140" y="285728"/>
            <a:ext cx="1928826" cy="37338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gradFill flip="none" rotWithShape="1">
            <a:gsLst>
              <a:gs pos="0">
                <a:srgbClr val="D60000">
                  <a:shade val="30000"/>
                  <a:satMod val="115000"/>
                </a:srgbClr>
              </a:gs>
              <a:gs pos="50000">
                <a:srgbClr val="D60000">
                  <a:shade val="67500"/>
                  <a:satMod val="115000"/>
                </a:srgbClr>
              </a:gs>
              <a:gs pos="100000">
                <a:srgbClr val="D60000">
                  <a:shade val="100000"/>
                  <a:satMod val="115000"/>
                  <a:alpha val="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p>
        </p:txBody>
      </p:sp>
      <p:sp>
        <p:nvSpPr>
          <p:cNvPr id="12" name="TextBox 11"/>
          <p:cNvSpPr txBox="1"/>
          <p:nvPr userDrawn="1"/>
        </p:nvSpPr>
        <p:spPr>
          <a:xfrm>
            <a:off x="6967538" y="301625"/>
            <a:ext cx="1665287" cy="400050"/>
          </a:xfrm>
          <a:prstGeom prst="rect">
            <a:avLst/>
          </a:prstGeom>
          <a:noFill/>
          <a:effectLst>
            <a:outerShdw blurRad="50800" dist="38100" dir="5400000" algn="t" rotWithShape="0">
              <a:prstClr val="black">
                <a:alpha val="40000"/>
              </a:prstClr>
            </a:outerShdw>
          </a:effectLst>
        </p:spPr>
        <p:txBody>
          <a:bodyPr>
            <a:spAutoFit/>
          </a:bodyPr>
          <a:lstStyle/>
          <a:p>
            <a:pPr algn="r" fontAlgn="auto">
              <a:spcBef>
                <a:spcPts val="0"/>
              </a:spcBef>
              <a:spcAft>
                <a:spcPts val="0"/>
              </a:spcAft>
              <a:defRPr/>
            </a:pPr>
            <a:r>
              <a:rPr lang="en-US" sz="2000" b="1" i="1" dirty="0">
                <a:ln w="3175" cmpd="sng">
                  <a:noFill/>
                  <a:prstDash val="solid"/>
                </a:ln>
                <a:solidFill>
                  <a:srgbClr val="FFC000"/>
                </a:solidFill>
                <a:effectLst>
                  <a:outerShdw blurRad="38100" dist="38100" dir="2700000" algn="tl">
                    <a:srgbClr val="000000">
                      <a:alpha val="43137"/>
                    </a:srgbClr>
                  </a:outerShdw>
                </a:effectLst>
                <a:latin typeface="+mn-lt"/>
                <a:cs typeface="+mn-cs"/>
              </a:rPr>
              <a:t>Latest!</a:t>
            </a:r>
            <a:endParaRPr lang="th-TH" sz="2000" b="1" i="1" dirty="0">
              <a:ln w="3175" cmpd="sng">
                <a:noFill/>
                <a:prstDash val="solid"/>
              </a:ln>
              <a:solidFill>
                <a:srgbClr val="FFC000"/>
              </a:solidFill>
              <a:effectLst>
                <a:outerShdw blurRad="38100" dist="38100" dir="2700000" algn="tl">
                  <a:srgbClr val="000000">
                    <a:alpha val="43137"/>
                  </a:srgbClr>
                </a:outerShdw>
              </a:effectLst>
              <a:latin typeface="+mn-lt"/>
              <a:cs typeface="+mn-cs"/>
            </a:endParaRPr>
          </a:p>
        </p:txBody>
      </p:sp>
    </p:spTree>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 id="2147483930" r:id="rId8"/>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360363"/>
            <a:ext cx="8786813" cy="6140450"/>
          </a:xfrm>
          <a:prstGeom prst="rect">
            <a:avLst/>
          </a:pr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solidFill>
                <a:prstClr val="white"/>
              </a:solidFill>
            </a:endParaRPr>
          </a:p>
        </p:txBody>
      </p:sp>
      <p:sp>
        <p:nvSpPr>
          <p:cNvPr id="14" name="TextBox 13"/>
          <p:cNvSpPr txBox="1"/>
          <p:nvPr/>
        </p:nvSpPr>
        <p:spPr>
          <a:xfrm>
            <a:off x="7005638" y="6508750"/>
            <a:ext cx="1714500" cy="284163"/>
          </a:xfrm>
          <a:prstGeom prst="rect">
            <a:avLst/>
          </a:prstGeom>
          <a:noFill/>
        </p:spPr>
        <p:txBody>
          <a:bodyPr lIns="99569" tIns="49785" rIns="99569" bIns="49785">
            <a:spAutoFit/>
          </a:bodyPr>
          <a:lstStyle/>
          <a:p>
            <a:pPr algn="r" fontAlgn="auto">
              <a:spcBef>
                <a:spcPts val="0"/>
              </a:spcBef>
              <a:spcAft>
                <a:spcPts val="0"/>
              </a:spcAft>
              <a:defRPr/>
            </a:pPr>
            <a:r>
              <a:rPr lang="en-US" sz="1200" kern="700" dirty="0">
                <a:solidFill>
                  <a:srgbClr val="8782AF"/>
                </a:solidFill>
                <a:cs typeface="Arial" pitchFamily="34" charset="0"/>
              </a:rPr>
              <a:t>www.aidsdatahub.org</a:t>
            </a:r>
            <a:endParaRPr lang="th-TH" sz="1200" kern="700" dirty="0">
              <a:solidFill>
                <a:srgbClr val="8782AF"/>
              </a:solidFill>
              <a:cs typeface="Cordia New"/>
            </a:endParaRPr>
          </a:p>
        </p:txBody>
      </p:sp>
      <p:pic>
        <p:nvPicPr>
          <p:cNvPr id="4100" name="Picture 3" descr="color-01.png"/>
          <p:cNvPicPr>
            <a:picLocks noChangeAspect="1"/>
          </p:cNvPicPr>
          <p:nvPr/>
        </p:nvPicPr>
        <p:blipFill>
          <a:blip r:embed="rId4" cstate="print">
            <a:extLst>
              <a:ext uri="{28A0092B-C50C-407E-A947-70E740481C1C}">
                <a14:useLocalDpi xmlns:a14="http://schemas.microsoft.com/office/drawing/2010/main" val="0"/>
              </a:ext>
            </a:extLst>
          </a:blip>
          <a:srcRect b="10271"/>
          <a:stretch>
            <a:fillRect/>
          </a:stretch>
        </p:blipFill>
        <p:spPr bwMode="auto">
          <a:xfrm>
            <a:off x="2495550" y="1189038"/>
            <a:ext cx="5616575" cy="531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31" r:id="rId1"/>
    <p:sldLayoutId id="2147483932" r:id="rId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360363"/>
            <a:ext cx="8786813" cy="6140450"/>
          </a:xfrm>
          <a:prstGeom prst="rect">
            <a:avLst/>
          </a:pr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solidFill>
                <a:prstClr val="white"/>
              </a:solidFill>
            </a:endParaRPr>
          </a:p>
        </p:txBody>
      </p:sp>
      <p:sp>
        <p:nvSpPr>
          <p:cNvPr id="14" name="TextBox 13"/>
          <p:cNvSpPr txBox="1"/>
          <p:nvPr/>
        </p:nvSpPr>
        <p:spPr>
          <a:xfrm>
            <a:off x="7005638" y="6508750"/>
            <a:ext cx="1714500" cy="284163"/>
          </a:xfrm>
          <a:prstGeom prst="rect">
            <a:avLst/>
          </a:prstGeom>
          <a:noFill/>
        </p:spPr>
        <p:txBody>
          <a:bodyPr lIns="99569" tIns="49785" rIns="99569" bIns="49785">
            <a:spAutoFit/>
          </a:bodyPr>
          <a:lstStyle/>
          <a:p>
            <a:pPr algn="r" fontAlgn="auto">
              <a:spcBef>
                <a:spcPts val="0"/>
              </a:spcBef>
              <a:spcAft>
                <a:spcPts val="0"/>
              </a:spcAft>
              <a:defRPr/>
            </a:pPr>
            <a:r>
              <a:rPr lang="en-US" sz="1200" kern="700" dirty="0">
                <a:solidFill>
                  <a:srgbClr val="8782AF"/>
                </a:solidFill>
                <a:cs typeface="Arial" pitchFamily="34" charset="0"/>
              </a:rPr>
              <a:t>www.aidsdatahub.org</a:t>
            </a:r>
            <a:endParaRPr lang="th-TH" sz="1200" kern="700" dirty="0">
              <a:solidFill>
                <a:srgbClr val="8782AF"/>
              </a:solidFill>
              <a:cs typeface="Cordia New"/>
            </a:endParaRPr>
          </a:p>
        </p:txBody>
      </p:sp>
      <p:pic>
        <p:nvPicPr>
          <p:cNvPr id="5124" name="Picture 3" descr="color-01.png"/>
          <p:cNvPicPr>
            <a:picLocks noChangeAspect="1"/>
          </p:cNvPicPr>
          <p:nvPr/>
        </p:nvPicPr>
        <p:blipFill>
          <a:blip r:embed="rId4" cstate="print">
            <a:extLst>
              <a:ext uri="{28A0092B-C50C-407E-A947-70E740481C1C}">
                <a14:useLocalDpi xmlns:a14="http://schemas.microsoft.com/office/drawing/2010/main" val="0"/>
              </a:ext>
            </a:extLst>
          </a:blip>
          <a:srcRect b="10271"/>
          <a:stretch>
            <a:fillRect/>
          </a:stretch>
        </p:blipFill>
        <p:spPr bwMode="auto">
          <a:xfrm>
            <a:off x="2495550" y="1189038"/>
            <a:ext cx="5616575" cy="531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33" r:id="rId1"/>
    <p:sldLayoutId id="2147483934" r:id="rId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userDrawn="1"/>
        </p:nvPicPr>
        <p:blipFill>
          <a:blip r:embed="rId10" cstate="print">
            <a:extLst>
              <a:ext uri="{28A0092B-C50C-407E-A947-70E740481C1C}">
                <a14:useLocalDpi xmlns:a14="http://schemas.microsoft.com/office/drawing/2010/main" val="0"/>
              </a:ext>
            </a:extLst>
          </a:blip>
          <a:srcRect r="8307" b="15314"/>
          <a:stretch>
            <a:fillRect/>
          </a:stretch>
        </p:blipFill>
        <p:spPr bwMode="auto">
          <a:xfrm>
            <a:off x="3230563" y="1103313"/>
            <a:ext cx="5913437"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8143875" y="6357938"/>
            <a:ext cx="542925"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2037F788-FB31-48BA-8E9B-0E30FE84CCC1}" type="slidenum">
              <a:rPr lang="th-TH">
                <a:solidFill>
                  <a:prstClr val="black">
                    <a:tint val="75000"/>
                  </a:prstClr>
                </a:solidFill>
              </a:rPr>
              <a:pPr>
                <a:defRPr/>
              </a:pPr>
              <a:t>‹#›</a:t>
            </a:fld>
            <a:endParaRPr lang="th-TH" dirty="0">
              <a:solidFill>
                <a:prstClr val="black">
                  <a:tint val="75000"/>
                </a:prstClr>
              </a:solidFill>
            </a:endParaRPr>
          </a:p>
        </p:txBody>
      </p:sp>
      <p:sp>
        <p:nvSpPr>
          <p:cNvPr id="24" name="Freeform 23"/>
          <p:cNvSpPr/>
          <p:nvPr userDrawn="1"/>
        </p:nvSpPr>
        <p:spPr>
          <a:xfrm>
            <a:off x="0" y="360363"/>
            <a:ext cx="8786813"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solidFill>
                <a:prstClr val="white"/>
              </a:solidFill>
            </a:endParaRPr>
          </a:p>
        </p:txBody>
      </p:sp>
      <p:cxnSp>
        <p:nvCxnSpPr>
          <p:cNvPr id="25" name="Straight Connector 24"/>
          <p:cNvCxnSpPr/>
          <p:nvPr userDrawn="1"/>
        </p:nvCxnSpPr>
        <p:spPr>
          <a:xfrm>
            <a:off x="0" y="1246188"/>
            <a:ext cx="8786813"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userDrawn="1"/>
        </p:nvSpPr>
        <p:spPr bwMode="auto">
          <a:xfrm>
            <a:off x="2286000" y="642938"/>
            <a:ext cx="3255963"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smtClean="0">
                <a:solidFill>
                  <a:prstClr val="white"/>
                </a:solidFill>
              </a:rPr>
              <a:t>HIV and AIDS</a:t>
            </a:r>
            <a:endParaRPr lang="th-TH" sz="3600" b="1" smtClean="0">
              <a:solidFill>
                <a:prstClr val="white"/>
              </a:solidFill>
            </a:endParaRPr>
          </a:p>
        </p:txBody>
      </p:sp>
      <p:sp>
        <p:nvSpPr>
          <p:cNvPr id="27" name="TextBox 26"/>
          <p:cNvSpPr txBox="1"/>
          <p:nvPr userDrawn="1"/>
        </p:nvSpPr>
        <p:spPr>
          <a:xfrm>
            <a:off x="5360988" y="800100"/>
            <a:ext cx="3711575"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prstClr val="white"/>
                </a:solidFill>
                <a:cs typeface="Arial" pitchFamily="34" charset="0"/>
              </a:rPr>
              <a:t>Data Hub for Asia-Pacific</a:t>
            </a:r>
            <a:endParaRPr lang="th-TH" sz="2200" kern="700" dirty="0">
              <a:solidFill>
                <a:prstClr val="white"/>
              </a:solidFill>
              <a:cs typeface="Cordia New"/>
            </a:endParaRPr>
          </a:p>
        </p:txBody>
      </p:sp>
      <p:pic>
        <p:nvPicPr>
          <p:cNvPr id="2056" name="Picture 10" descr="Unaid logo_approve.png"/>
          <p:cNvPicPr>
            <a:picLocks noChangeAspect="1"/>
          </p:cNvPicPr>
          <p:nvPr userDrawn="1"/>
        </p:nvPicPr>
        <p:blipFill>
          <a:blip r:embed="rId11">
            <a:extLst>
              <a:ext uri="{28A0092B-C50C-407E-A947-70E740481C1C}">
                <a14:useLocalDpi xmlns:a14="http://schemas.microsoft.com/office/drawing/2010/main" val="0"/>
              </a:ext>
            </a:extLst>
          </a:blip>
          <a:srcRect b="15549"/>
          <a:stretch>
            <a:fillRect/>
          </a:stretch>
        </p:blipFill>
        <p:spPr bwMode="auto">
          <a:xfrm>
            <a:off x="50800" y="452438"/>
            <a:ext cx="2090738"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28803966"/>
      </p:ext>
    </p:extLst>
  </p:cSld>
  <p:clrMap bg1="lt1" tx1="dk1" bg2="lt2" tx2="dk2" accent1="accent1" accent2="accent2" accent3="accent3" accent4="accent4" accent5="accent5" accent6="accent6" hlink="hlink" folHlink="folHlink"/>
  <p:sldLayoutIdLst>
    <p:sldLayoutId id="2147483936" r:id="rId1"/>
    <p:sldLayoutId id="2147483937" r:id="rId2"/>
    <p:sldLayoutId id="2147483938" r:id="rId3"/>
    <p:sldLayoutId id="2147483939" r:id="rId4"/>
    <p:sldLayoutId id="2147483940" r:id="rId5"/>
    <p:sldLayoutId id="2147483941" r:id="rId6"/>
    <p:sldLayoutId id="2147483942" r:id="rId7"/>
    <p:sldLayoutId id="2147483943" r:id="rId8"/>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userDrawn="1"/>
        </p:nvPicPr>
        <p:blipFill>
          <a:blip r:embed="rId11" cstate="print">
            <a:extLst>
              <a:ext uri="{28A0092B-C50C-407E-A947-70E740481C1C}">
                <a14:useLocalDpi xmlns:a14="http://schemas.microsoft.com/office/drawing/2010/main" val="0"/>
              </a:ext>
            </a:extLst>
          </a:blip>
          <a:srcRect r="8307" b="15314"/>
          <a:stretch>
            <a:fillRect/>
          </a:stretch>
        </p:blipFill>
        <p:spPr bwMode="auto">
          <a:xfrm>
            <a:off x="3230563" y="1103313"/>
            <a:ext cx="5913437"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8143875" y="6357938"/>
            <a:ext cx="542925"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F97388D7-D88E-4BC6-AB13-F02FA9298C1D}" type="slidenum">
              <a:rPr lang="th-TH">
                <a:solidFill>
                  <a:prstClr val="black">
                    <a:tint val="75000"/>
                  </a:prstClr>
                </a:solidFill>
              </a:rPr>
              <a:pPr>
                <a:defRPr/>
              </a:pPr>
              <a:t>‹#›</a:t>
            </a:fld>
            <a:endParaRPr lang="th-TH" dirty="0">
              <a:solidFill>
                <a:prstClr val="black">
                  <a:tint val="75000"/>
                </a:prstClr>
              </a:solidFill>
            </a:endParaRPr>
          </a:p>
        </p:txBody>
      </p:sp>
      <p:sp>
        <p:nvSpPr>
          <p:cNvPr id="24" name="Freeform 23"/>
          <p:cNvSpPr/>
          <p:nvPr userDrawn="1"/>
        </p:nvSpPr>
        <p:spPr>
          <a:xfrm>
            <a:off x="0" y="360363"/>
            <a:ext cx="8786813"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dirty="0">
              <a:solidFill>
                <a:prstClr val="white"/>
              </a:solidFill>
            </a:endParaRPr>
          </a:p>
        </p:txBody>
      </p:sp>
      <p:cxnSp>
        <p:nvCxnSpPr>
          <p:cNvPr id="25" name="Straight Connector 24"/>
          <p:cNvCxnSpPr/>
          <p:nvPr userDrawn="1"/>
        </p:nvCxnSpPr>
        <p:spPr>
          <a:xfrm>
            <a:off x="0" y="1246188"/>
            <a:ext cx="8786813"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userDrawn="1"/>
        </p:nvSpPr>
        <p:spPr bwMode="auto">
          <a:xfrm>
            <a:off x="2286000" y="642938"/>
            <a:ext cx="3255963" cy="654050"/>
          </a:xfrm>
          <a:prstGeom prst="rect">
            <a:avLst/>
          </a:prstGeom>
          <a:noFill/>
          <a:ln>
            <a:noFill/>
          </a:ln>
          <a:extLst/>
        </p:spPr>
        <p:txBody>
          <a:bodyPr lIns="99569" tIns="49785" rIns="99569" bIns="49785">
            <a:spAutoFit/>
          </a:bodyPr>
          <a:lstStyle>
            <a:lvl1pPr>
              <a:defRPr sz="2800">
                <a:solidFill>
                  <a:schemeClr val="tx1"/>
                </a:solidFill>
                <a:latin typeface="Arial" pitchFamily="34" charset="0"/>
                <a:cs typeface="Cordia New" pitchFamily="34" charset="-34"/>
              </a:defRPr>
            </a:lvl1pPr>
            <a:lvl2pPr marL="742950" indent="-285750">
              <a:defRPr sz="2800">
                <a:solidFill>
                  <a:schemeClr val="tx1"/>
                </a:solidFill>
                <a:latin typeface="Arial" pitchFamily="34" charset="0"/>
                <a:cs typeface="Cordia New" pitchFamily="34" charset="-34"/>
              </a:defRPr>
            </a:lvl2pPr>
            <a:lvl3pPr marL="1143000" indent="-228600">
              <a:defRPr sz="2800">
                <a:solidFill>
                  <a:schemeClr val="tx1"/>
                </a:solidFill>
                <a:latin typeface="Arial" pitchFamily="34" charset="0"/>
                <a:cs typeface="Cordia New" pitchFamily="34" charset="-34"/>
              </a:defRPr>
            </a:lvl3pPr>
            <a:lvl4pPr marL="1600200" indent="-228600">
              <a:defRPr sz="2800">
                <a:solidFill>
                  <a:schemeClr val="tx1"/>
                </a:solidFill>
                <a:latin typeface="Arial" pitchFamily="34" charset="0"/>
                <a:cs typeface="Cordia New" pitchFamily="34" charset="-34"/>
              </a:defRPr>
            </a:lvl4pPr>
            <a:lvl5pPr marL="2057400" indent="-228600">
              <a:defRPr sz="2800">
                <a:solidFill>
                  <a:schemeClr val="tx1"/>
                </a:solidFill>
                <a:latin typeface="Arial" pitchFamily="34" charset="0"/>
                <a:cs typeface="Cordia New" pitchFamily="34" charset="-34"/>
              </a:defRPr>
            </a:lvl5pPr>
            <a:lvl6pPr marL="2514600" indent="-228600" fontAlgn="base">
              <a:spcBef>
                <a:spcPct val="0"/>
              </a:spcBef>
              <a:spcAft>
                <a:spcPct val="0"/>
              </a:spcAft>
              <a:defRPr sz="2800">
                <a:solidFill>
                  <a:schemeClr val="tx1"/>
                </a:solidFill>
                <a:latin typeface="Arial" pitchFamily="34" charset="0"/>
                <a:cs typeface="Cordia New" pitchFamily="34" charset="-34"/>
              </a:defRPr>
            </a:lvl6pPr>
            <a:lvl7pPr marL="2971800" indent="-228600" fontAlgn="base">
              <a:spcBef>
                <a:spcPct val="0"/>
              </a:spcBef>
              <a:spcAft>
                <a:spcPct val="0"/>
              </a:spcAft>
              <a:defRPr sz="2800">
                <a:solidFill>
                  <a:schemeClr val="tx1"/>
                </a:solidFill>
                <a:latin typeface="Arial" pitchFamily="34" charset="0"/>
                <a:cs typeface="Cordia New" pitchFamily="34" charset="-34"/>
              </a:defRPr>
            </a:lvl7pPr>
            <a:lvl8pPr marL="3429000" indent="-228600" fontAlgn="base">
              <a:spcBef>
                <a:spcPct val="0"/>
              </a:spcBef>
              <a:spcAft>
                <a:spcPct val="0"/>
              </a:spcAft>
              <a:defRPr sz="2800">
                <a:solidFill>
                  <a:schemeClr val="tx1"/>
                </a:solidFill>
                <a:latin typeface="Arial" pitchFamily="34" charset="0"/>
                <a:cs typeface="Cordia New" pitchFamily="34" charset="-34"/>
              </a:defRPr>
            </a:lvl8pPr>
            <a:lvl9pPr marL="3886200" indent="-228600" fontAlgn="base">
              <a:spcBef>
                <a:spcPct val="0"/>
              </a:spcBef>
              <a:spcAft>
                <a:spcPct val="0"/>
              </a:spcAft>
              <a:defRPr sz="2800">
                <a:solidFill>
                  <a:schemeClr val="tx1"/>
                </a:solidFill>
                <a:latin typeface="Arial" pitchFamily="34" charset="0"/>
                <a:cs typeface="Cordia New" pitchFamily="34" charset="-34"/>
              </a:defRPr>
            </a:lvl9pPr>
          </a:lstStyle>
          <a:p>
            <a:pPr>
              <a:defRPr/>
            </a:pPr>
            <a:r>
              <a:rPr lang="en-US" sz="3600" b="1" smtClean="0">
                <a:solidFill>
                  <a:prstClr val="white"/>
                </a:solidFill>
              </a:rPr>
              <a:t>HIV and AIDS</a:t>
            </a:r>
            <a:endParaRPr lang="th-TH" sz="3600" b="1" smtClean="0">
              <a:solidFill>
                <a:prstClr val="white"/>
              </a:solidFill>
            </a:endParaRPr>
          </a:p>
        </p:txBody>
      </p:sp>
      <p:sp>
        <p:nvSpPr>
          <p:cNvPr id="27" name="TextBox 26"/>
          <p:cNvSpPr txBox="1"/>
          <p:nvPr userDrawn="1"/>
        </p:nvSpPr>
        <p:spPr>
          <a:xfrm>
            <a:off x="5360988" y="800100"/>
            <a:ext cx="3711575"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prstClr val="white"/>
                </a:solidFill>
                <a:cs typeface="Arial" pitchFamily="34" charset="0"/>
              </a:rPr>
              <a:t>Data Hub for Asia-Pacific</a:t>
            </a:r>
            <a:endParaRPr lang="th-TH" sz="2200" kern="700" dirty="0">
              <a:solidFill>
                <a:prstClr val="white"/>
              </a:solidFill>
              <a:cs typeface="Cordia New"/>
            </a:endParaRPr>
          </a:p>
        </p:txBody>
      </p:sp>
      <p:pic>
        <p:nvPicPr>
          <p:cNvPr id="2056" name="Picture 10" descr="Unaid logo_approve.png"/>
          <p:cNvPicPr>
            <a:picLocks noChangeAspect="1"/>
          </p:cNvPicPr>
          <p:nvPr userDrawn="1"/>
        </p:nvPicPr>
        <p:blipFill>
          <a:blip r:embed="rId12">
            <a:extLst>
              <a:ext uri="{28A0092B-C50C-407E-A947-70E740481C1C}">
                <a14:useLocalDpi xmlns:a14="http://schemas.microsoft.com/office/drawing/2010/main" val="0"/>
              </a:ext>
            </a:extLst>
          </a:blip>
          <a:srcRect b="15549"/>
          <a:stretch>
            <a:fillRect/>
          </a:stretch>
        </p:blipFill>
        <p:spPr bwMode="auto">
          <a:xfrm>
            <a:off x="50800" y="452438"/>
            <a:ext cx="2090738"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26750674"/>
      </p:ext>
    </p:extLst>
  </p:cSld>
  <p:clrMap bg1="lt1" tx1="dk1" bg2="lt2" tx2="dk2" accent1="accent1" accent2="accent2" accent3="accent3" accent4="accent4" accent5="accent5" accent6="accent6" hlink="hlink" folHlink="folHlink"/>
  <p:sldLayoutIdLst>
    <p:sldLayoutId id="2147483945" r:id="rId1"/>
    <p:sldLayoutId id="2147483946" r:id="rId2"/>
    <p:sldLayoutId id="2147483947" r:id="rId3"/>
    <p:sldLayoutId id="2147483948" r:id="rId4"/>
    <p:sldLayoutId id="2147483949" r:id="rId5"/>
    <p:sldLayoutId id="2147483950" r:id="rId6"/>
    <p:sldLayoutId id="2147483951" r:id="rId7"/>
    <p:sldLayoutId id="2147483952" r:id="rId8"/>
    <p:sldLayoutId id="2147483953" r:id="rId9"/>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pitchFamily="34" charset="0"/>
          <a:cs typeface="Cordia New" pitchFamily="34" charset="-34"/>
        </a:defRPr>
      </a:lvl2pPr>
      <a:lvl3pPr algn="ctr" rtl="0" eaLnBrk="0" fontAlgn="base" hangingPunct="0">
        <a:spcBef>
          <a:spcPct val="0"/>
        </a:spcBef>
        <a:spcAft>
          <a:spcPct val="0"/>
        </a:spcAft>
        <a:defRPr sz="4400">
          <a:solidFill>
            <a:schemeClr val="tx1"/>
          </a:solidFill>
          <a:latin typeface="Arial" pitchFamily="34" charset="0"/>
          <a:cs typeface="Cordia New" pitchFamily="34" charset="-34"/>
        </a:defRPr>
      </a:lvl3pPr>
      <a:lvl4pPr algn="ctr" rtl="0" eaLnBrk="0" fontAlgn="base" hangingPunct="0">
        <a:spcBef>
          <a:spcPct val="0"/>
        </a:spcBef>
        <a:spcAft>
          <a:spcPct val="0"/>
        </a:spcAft>
        <a:defRPr sz="4400">
          <a:solidFill>
            <a:schemeClr val="tx1"/>
          </a:solidFill>
          <a:latin typeface="Arial" pitchFamily="34" charset="0"/>
          <a:cs typeface="Cordia New" pitchFamily="34" charset="-34"/>
        </a:defRPr>
      </a:lvl4pPr>
      <a:lvl5pPr algn="ctr" rtl="0" eaLnBrk="0" fontAlgn="base" hangingPunct="0">
        <a:spcBef>
          <a:spcPct val="0"/>
        </a:spcBef>
        <a:spcAft>
          <a:spcPct val="0"/>
        </a:spcAft>
        <a:defRPr sz="4400">
          <a:solidFill>
            <a:schemeClr val="tx1"/>
          </a:solidFill>
          <a:latin typeface="Arial" pitchFamily="34" charset="0"/>
          <a:cs typeface="Cordia New" pitchFamily="34" charset="-34"/>
        </a:defRPr>
      </a:lvl5pPr>
      <a:lvl6pPr marL="457200" algn="ctr" rtl="0" fontAlgn="base">
        <a:spcBef>
          <a:spcPct val="0"/>
        </a:spcBef>
        <a:spcAft>
          <a:spcPct val="0"/>
        </a:spcAft>
        <a:defRPr sz="4400">
          <a:solidFill>
            <a:schemeClr val="tx1"/>
          </a:solidFill>
          <a:latin typeface="Arial" pitchFamily="34" charset="0"/>
          <a:cs typeface="Cordia New" pitchFamily="34" charset="-34"/>
        </a:defRPr>
      </a:lvl6pPr>
      <a:lvl7pPr marL="914400" algn="ctr" rtl="0" fontAlgn="base">
        <a:spcBef>
          <a:spcPct val="0"/>
        </a:spcBef>
        <a:spcAft>
          <a:spcPct val="0"/>
        </a:spcAft>
        <a:defRPr sz="4400">
          <a:solidFill>
            <a:schemeClr val="tx1"/>
          </a:solidFill>
          <a:latin typeface="Arial" pitchFamily="34" charset="0"/>
          <a:cs typeface="Cordia New" pitchFamily="34" charset="-34"/>
        </a:defRPr>
      </a:lvl7pPr>
      <a:lvl8pPr marL="1371600" algn="ctr" rtl="0" fontAlgn="base">
        <a:spcBef>
          <a:spcPct val="0"/>
        </a:spcBef>
        <a:spcAft>
          <a:spcPct val="0"/>
        </a:spcAft>
        <a:defRPr sz="4400">
          <a:solidFill>
            <a:schemeClr val="tx1"/>
          </a:solidFill>
          <a:latin typeface="Arial" pitchFamily="34" charset="0"/>
          <a:cs typeface="Cordia New" pitchFamily="34" charset="-34"/>
        </a:defRPr>
      </a:lvl8pPr>
      <a:lvl9pPr marL="1828800" algn="ctr" rtl="0" fontAlgn="base">
        <a:spcBef>
          <a:spcPct val="0"/>
        </a:spcBef>
        <a:spcAft>
          <a:spcPct val="0"/>
        </a:spcAft>
        <a:defRPr sz="4400">
          <a:solidFill>
            <a:schemeClr val="tx1"/>
          </a:solidFill>
          <a:latin typeface="Arial" pitchFamily="34" charset="0"/>
          <a:cs typeface="Cordia New" pitchFamily="34" charset="-34"/>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hyperlink" Target="http://www.aidsdatahub.org/" TargetMode="External"/><Relationship Id="rId1" Type="http://schemas.openxmlformats.org/officeDocument/2006/relationships/slideLayout" Target="../slideLayouts/slideLayout3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hyperlink" Target="http://www.aidsdatahub.org/"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hyperlink" Target="http://www.aidsdatahub.org/"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hyperlink" Target="http://www.aidsdatahub.org/" TargetMode="Externa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slide" Target="slide3.xml"/><Relationship Id="rId1" Type="http://schemas.openxmlformats.org/officeDocument/2006/relationships/slideLayout" Target="../slideLayouts/slideLayout3.xml"/><Relationship Id="rId5" Type="http://schemas.openxmlformats.org/officeDocument/2006/relationships/slide" Target="slide12.xml"/><Relationship Id="rId4" Type="http://schemas.openxmlformats.org/officeDocument/2006/relationships/slide" Target="slide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hyperlink" Target="http://www.aidsdatahub.org/" TargetMode="External"/><Relationship Id="rId1" Type="http://schemas.openxmlformats.org/officeDocument/2006/relationships/slideLayout" Target="../slideLayouts/slideLayout3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hyperlink" Target="http://www.aidsdatahub.org/" TargetMode="External"/><Relationship Id="rId1" Type="http://schemas.openxmlformats.org/officeDocument/2006/relationships/slideLayout" Target="../slideLayouts/slideLayout3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hyperlink" Target="http://www.aidsdatahub.org/" TargetMode="External"/><Relationship Id="rId1" Type="http://schemas.openxmlformats.org/officeDocument/2006/relationships/slideLayout" Target="../slideLayouts/slideLayout3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hyperlink" Target="http://www.aidsdatahub.org/" TargetMode="External"/><Relationship Id="rId1" Type="http://schemas.openxmlformats.org/officeDocument/2006/relationships/slideLayout" Target="../slideLayouts/slideLayout32.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hyperlink" Target="http://www.aidsdatahub.org/" TargetMode="External"/><Relationship Id="rId1" Type="http://schemas.openxmlformats.org/officeDocument/2006/relationships/slideLayout" Target="../slideLayouts/slideLayout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2"/>
          <p:cNvSpPr>
            <a:spLocks noGrp="1"/>
          </p:cNvSpPr>
          <p:nvPr>
            <p:ph type="title"/>
          </p:nvPr>
        </p:nvSpPr>
        <p:spPr bwMode="auto">
          <a:xfrm>
            <a:off x="225424" y="4289425"/>
            <a:ext cx="8379023" cy="13573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eaLnBrk="1" hangingPunct="1"/>
            <a:r>
              <a:rPr lang="en-US" sz="6000" dirty="0" smtClean="0"/>
              <a:t>Clients of sex workers</a:t>
            </a:r>
            <a:br>
              <a:rPr lang="en-US" sz="6000" dirty="0" smtClean="0"/>
            </a:br>
            <a:endParaRPr lang="th-TH" sz="6000" i="1" dirty="0" smtClean="0"/>
          </a:p>
        </p:txBody>
      </p:sp>
      <p:sp>
        <p:nvSpPr>
          <p:cNvPr id="4" name="TextBox 3"/>
          <p:cNvSpPr txBox="1"/>
          <p:nvPr/>
        </p:nvSpPr>
        <p:spPr>
          <a:xfrm>
            <a:off x="228600" y="5879068"/>
            <a:ext cx="4038600" cy="400110"/>
          </a:xfrm>
          <a:prstGeom prst="rect">
            <a:avLst/>
          </a:prstGeom>
          <a:noFill/>
        </p:spPr>
        <p:txBody>
          <a:bodyPr wrap="square" rtlCol="0">
            <a:spAutoFit/>
          </a:bodyPr>
          <a:lstStyle/>
          <a:p>
            <a:r>
              <a:rPr lang="en-US" sz="2000" b="1" dirty="0" smtClean="0">
                <a:solidFill>
                  <a:schemeClr val="bg1"/>
                </a:solidFill>
              </a:rPr>
              <a:t>Last updated</a:t>
            </a:r>
            <a:r>
              <a:rPr lang="en-US" sz="2000" b="1" smtClean="0">
                <a:solidFill>
                  <a:schemeClr val="bg1"/>
                </a:solidFill>
              </a:rPr>
              <a:t>: November 2015</a:t>
            </a:r>
            <a:endParaRPr lang="en-GB" sz="2000" b="1" dirty="0">
              <a:solidFill>
                <a:schemeClr val="bg1"/>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bwMode="auto">
          <a:xfrm>
            <a:off x="225425" y="3390900"/>
            <a:ext cx="8115300" cy="1747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z="5400" smtClean="0">
                <a:cs typeface="Cordia New" pitchFamily="34" charset="-34"/>
              </a:rPr>
              <a:t>Vulnerability and </a:t>
            </a:r>
            <a:br>
              <a:rPr lang="en-US" sz="5400" smtClean="0">
                <a:cs typeface="Cordia New" pitchFamily="34" charset="-34"/>
              </a:rPr>
            </a:br>
            <a:r>
              <a:rPr lang="en-US" sz="5400" smtClean="0">
                <a:cs typeface="Cordia New" pitchFamily="34" charset="-34"/>
              </a:rPr>
              <a:t>HIV knowledge</a:t>
            </a:r>
            <a:endParaRPr lang="en-US" smtClean="0">
              <a:cs typeface="Cordia New" pitchFamily="34" charset="-34"/>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179512" y="6518487"/>
            <a:ext cx="8784976" cy="294889"/>
          </a:xfrm>
        </p:spPr>
        <p:txBody>
          <a:bodyPr>
            <a:noAutofit/>
          </a:bodyPr>
          <a:lstStyle/>
          <a:p>
            <a:r>
              <a:rPr lang="en-US" dirty="0">
                <a:solidFill>
                  <a:srgbClr val="000000"/>
                </a:solidFill>
                <a:cs typeface="Angsana New" pitchFamily="18" charset="-34"/>
              </a:rPr>
              <a:t>Sources:  </a:t>
            </a:r>
            <a:r>
              <a:rPr lang="en-US" dirty="0">
                <a:solidFill>
                  <a:srgbClr val="000000"/>
                </a:solidFill>
                <a:cs typeface="Angsana New" pitchFamily="18" charset="-34"/>
                <a:hlinkClick r:id="rId2"/>
              </a:rPr>
              <a:t>www.aidsdatahub.org</a:t>
            </a:r>
            <a:r>
              <a:rPr lang="en-US" dirty="0">
                <a:solidFill>
                  <a:srgbClr val="000000"/>
                </a:solidFill>
                <a:cs typeface="Angsana New" pitchFamily="18" charset="-34"/>
              </a:rPr>
              <a:t> based on </a:t>
            </a:r>
            <a:r>
              <a:rPr lang="en-US" dirty="0" smtClean="0">
                <a:solidFill>
                  <a:srgbClr val="000000"/>
                </a:solidFill>
                <a:cs typeface="Angsana New" pitchFamily="18" charset="-34"/>
              </a:rPr>
              <a:t>1) </a:t>
            </a:r>
            <a:r>
              <a:rPr lang="en-US" dirty="0">
                <a:solidFill>
                  <a:prstClr val="black"/>
                </a:solidFill>
              </a:rPr>
              <a:t>NACO. (2006). National </a:t>
            </a:r>
            <a:r>
              <a:rPr lang="en-US" dirty="0" err="1">
                <a:solidFill>
                  <a:prstClr val="black"/>
                </a:solidFill>
              </a:rPr>
              <a:t>Behavioural</a:t>
            </a:r>
            <a:r>
              <a:rPr lang="en-US" dirty="0">
                <a:solidFill>
                  <a:prstClr val="black"/>
                </a:solidFill>
              </a:rPr>
              <a:t> Surveillance Survey 2006. Female sex workers and their </a:t>
            </a:r>
            <a:r>
              <a:rPr lang="en-US" dirty="0" smtClean="0">
                <a:solidFill>
                  <a:prstClr val="black"/>
                </a:solidFill>
              </a:rPr>
              <a:t>clients; 2</a:t>
            </a:r>
            <a:r>
              <a:rPr lang="en-US" dirty="0">
                <a:solidFill>
                  <a:prstClr val="black"/>
                </a:solidFill>
              </a:rPr>
              <a:t>) UNAIDS, UNGASS Country Progress </a:t>
            </a:r>
            <a:r>
              <a:rPr lang="en-US" dirty="0" smtClean="0">
                <a:solidFill>
                  <a:prstClr val="black"/>
                </a:solidFill>
              </a:rPr>
              <a:t>Reports </a:t>
            </a:r>
            <a:r>
              <a:rPr lang="en-US" dirty="0">
                <a:solidFill>
                  <a:prstClr val="black"/>
                </a:solidFill>
              </a:rPr>
              <a:t>2010</a:t>
            </a:r>
            <a:endParaRPr lang="en-US" dirty="0"/>
          </a:p>
        </p:txBody>
      </p:sp>
      <p:sp>
        <p:nvSpPr>
          <p:cNvPr id="5" name="Slide Number Placeholder 4"/>
          <p:cNvSpPr>
            <a:spLocks noGrp="1"/>
          </p:cNvSpPr>
          <p:nvPr>
            <p:ph type="sldNum" sz="quarter" idx="15"/>
          </p:nvPr>
        </p:nvSpPr>
        <p:spPr/>
        <p:txBody>
          <a:bodyPr/>
          <a:lstStyle/>
          <a:p>
            <a:pPr>
              <a:defRPr/>
            </a:pPr>
            <a:fld id="{7FB29A0A-8553-4E6A-A16E-BBC7D0AA452E}" type="slidenum">
              <a:rPr lang="th-TH" smtClean="0">
                <a:solidFill>
                  <a:prstClr val="black">
                    <a:tint val="75000"/>
                  </a:prstClr>
                </a:solidFill>
              </a:rPr>
              <a:pPr>
                <a:defRPr/>
              </a:pPr>
              <a:t>11</a:t>
            </a:fld>
            <a:endParaRPr lang="th-TH" dirty="0">
              <a:solidFill>
                <a:prstClr val="black">
                  <a:tint val="75000"/>
                </a:prstClr>
              </a:solidFill>
            </a:endParaRPr>
          </a:p>
        </p:txBody>
      </p:sp>
      <p:sp>
        <p:nvSpPr>
          <p:cNvPr id="8" name="Title 1"/>
          <p:cNvSpPr>
            <a:spLocks noGrp="1"/>
          </p:cNvSpPr>
          <p:nvPr>
            <p:ph type="title"/>
          </p:nvPr>
        </p:nvSpPr>
        <p:spPr bwMode="auto">
          <a:xfrm>
            <a:off x="179512" y="1484784"/>
            <a:ext cx="8712968" cy="504000"/>
          </a:xfrm>
          <a:extLst/>
        </p:spPr>
        <p:txBody>
          <a:bodyPr>
            <a:noAutofit/>
          </a:bodyPr>
          <a:lstStyle/>
          <a:p>
            <a:r>
              <a:rPr lang="en-US" dirty="0" smtClean="0"/>
              <a:t>Proportion of clients of female sex workers with comprehensive HIV knowledge, 2006-2009</a:t>
            </a:r>
            <a:endParaRPr lang="en-US" dirty="0"/>
          </a:p>
        </p:txBody>
      </p:sp>
      <p:graphicFrame>
        <p:nvGraphicFramePr>
          <p:cNvPr id="11" name="Chart 10"/>
          <p:cNvGraphicFramePr>
            <a:graphicFrameLocks/>
          </p:cNvGraphicFramePr>
          <p:nvPr>
            <p:extLst>
              <p:ext uri="{D42A27DB-BD31-4B8C-83A1-F6EECF244321}">
                <p14:modId xmlns:p14="http://schemas.microsoft.com/office/powerpoint/2010/main" val="530818994"/>
              </p:ext>
            </p:extLst>
          </p:nvPr>
        </p:nvGraphicFramePr>
        <p:xfrm>
          <a:off x="611560" y="2348880"/>
          <a:ext cx="7632848" cy="40324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561119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bwMode="auto">
          <a:xfrm>
            <a:off x="225425" y="3390900"/>
            <a:ext cx="8115300" cy="1747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zh-CN" sz="5400" smtClean="0">
                <a:cs typeface="Cordia New" pitchFamily="34" charset="-34"/>
              </a:rPr>
              <a:t>National response</a:t>
            </a:r>
            <a:br>
              <a:rPr lang="en-US" altLang="zh-CN" sz="5400" smtClean="0">
                <a:cs typeface="Cordia New" pitchFamily="34" charset="-34"/>
              </a:rPr>
            </a:br>
            <a:endParaRPr lang="en-US" smtClean="0">
              <a:cs typeface="Cordia New" pitchFamily="34" charset="-34"/>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856" y="1571612"/>
            <a:ext cx="8794632" cy="504000"/>
          </a:xfrm>
        </p:spPr>
        <p:txBody>
          <a:bodyPr/>
          <a:lstStyle/>
          <a:p>
            <a:r>
              <a:rPr lang="en-US" dirty="0">
                <a:latin typeface="Arial" pitchFamily="34" charset="0"/>
                <a:cs typeface="Arial" pitchFamily="34" charset="0"/>
              </a:rPr>
              <a:t>Proportion of clients of female sex workers who received an HIV test, India, 2009-10</a:t>
            </a:r>
            <a:endParaRPr lang="en-GB" dirty="0"/>
          </a:p>
        </p:txBody>
      </p:sp>
      <p:sp>
        <p:nvSpPr>
          <p:cNvPr id="5" name="TextBox 4"/>
          <p:cNvSpPr txBox="1"/>
          <p:nvPr/>
        </p:nvSpPr>
        <p:spPr>
          <a:xfrm>
            <a:off x="107504" y="6453336"/>
            <a:ext cx="8928992" cy="369332"/>
          </a:xfrm>
          <a:prstGeom prst="rect">
            <a:avLst/>
          </a:prstGeom>
          <a:noFill/>
        </p:spPr>
        <p:txBody>
          <a:bodyPr wrap="square" rtlCol="0">
            <a:spAutoFit/>
          </a:bodyPr>
          <a:lstStyle/>
          <a:p>
            <a:r>
              <a:rPr lang="en-US" sz="900" dirty="0" smtClean="0"/>
              <a:t>Source: Prepared by </a:t>
            </a:r>
            <a:r>
              <a:rPr lang="en-US" sz="900" dirty="0" smtClean="0">
                <a:hlinkClick r:id="rId2"/>
              </a:rPr>
              <a:t>www.aidsdatahub.org</a:t>
            </a:r>
            <a:r>
              <a:rPr lang="en-US" sz="900" dirty="0" smtClean="0"/>
              <a:t> based on </a:t>
            </a:r>
            <a:r>
              <a:rPr lang="en-US" sz="900" dirty="0"/>
              <a:t>National Summary Report – India (July 2011), Integrated </a:t>
            </a:r>
            <a:r>
              <a:rPr lang="en-US" sz="900" dirty="0" err="1"/>
              <a:t>Behavioural</a:t>
            </a:r>
            <a:r>
              <a:rPr lang="en-US" sz="900" dirty="0"/>
              <a:t> and Biological Assessment (IBBA), Round 2 (2009-2010). New Delhi: Indian Council of Medical Research and FHI 360.</a:t>
            </a:r>
            <a:endParaRPr lang="en-GB" sz="900" dirty="0"/>
          </a:p>
        </p:txBody>
      </p:sp>
      <p:graphicFrame>
        <p:nvGraphicFramePr>
          <p:cNvPr id="6" name="Chart 5"/>
          <p:cNvGraphicFramePr>
            <a:graphicFrameLocks/>
          </p:cNvGraphicFramePr>
          <p:nvPr>
            <p:extLst>
              <p:ext uri="{D42A27DB-BD31-4B8C-83A1-F6EECF244321}">
                <p14:modId xmlns:p14="http://schemas.microsoft.com/office/powerpoint/2010/main" val="2583450034"/>
              </p:ext>
            </p:extLst>
          </p:nvPr>
        </p:nvGraphicFramePr>
        <p:xfrm>
          <a:off x="1115616" y="2564904"/>
          <a:ext cx="6984776" cy="374441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786791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484784"/>
            <a:ext cx="8794632" cy="504000"/>
          </a:xfrm>
        </p:spPr>
        <p:txBody>
          <a:bodyPr/>
          <a:lstStyle/>
          <a:p>
            <a:r>
              <a:rPr lang="en-US" dirty="0">
                <a:latin typeface="Arial" pitchFamily="34" charset="0"/>
                <a:cs typeface="Arial" pitchFamily="34" charset="0"/>
              </a:rPr>
              <a:t>Proportion of clients of female sex workers who received an HIV test in the last 12 months and knew the results, 2003-2009</a:t>
            </a:r>
            <a:endParaRPr lang="en-GB" dirty="0"/>
          </a:p>
        </p:txBody>
      </p:sp>
      <p:sp>
        <p:nvSpPr>
          <p:cNvPr id="5" name="TextBox 4"/>
          <p:cNvSpPr txBox="1"/>
          <p:nvPr/>
        </p:nvSpPr>
        <p:spPr>
          <a:xfrm>
            <a:off x="107504" y="6309320"/>
            <a:ext cx="8928992" cy="507831"/>
          </a:xfrm>
          <a:prstGeom prst="rect">
            <a:avLst/>
          </a:prstGeom>
          <a:noFill/>
        </p:spPr>
        <p:txBody>
          <a:bodyPr wrap="square" rtlCol="0">
            <a:spAutoFit/>
          </a:bodyPr>
          <a:lstStyle/>
          <a:p>
            <a:r>
              <a:rPr lang="en-US" sz="900" dirty="0" smtClean="0"/>
              <a:t>Source: Prepared by </a:t>
            </a:r>
            <a:r>
              <a:rPr lang="en-US" sz="900" dirty="0" smtClean="0">
                <a:hlinkClick r:id="rId2"/>
              </a:rPr>
              <a:t>www.aidsdatahub.org</a:t>
            </a:r>
            <a:r>
              <a:rPr lang="en-US" sz="900" dirty="0" smtClean="0"/>
              <a:t> based on 1</a:t>
            </a:r>
            <a:r>
              <a:rPr lang="en-US" sz="900" dirty="0"/>
              <a:t>) Indonesia UNAIDS, UNGASS Country Progress Report, 2005; 2) </a:t>
            </a:r>
            <a:r>
              <a:rPr lang="en-US" sz="900" dirty="0" smtClean="0"/>
              <a:t>WHO/UNAIDS/UNICEF. (2008).Towards </a:t>
            </a:r>
            <a:r>
              <a:rPr lang="en-US" sz="900" dirty="0"/>
              <a:t>Universal Access - Scaling up Priority HIV/AIDS Interventions in the Health Sector Progress Report, </a:t>
            </a:r>
            <a:r>
              <a:rPr lang="en-US" sz="900" dirty="0" smtClean="0"/>
              <a:t>2008; 3</a:t>
            </a:r>
            <a:r>
              <a:rPr lang="en-US" sz="900" dirty="0"/>
              <a:t>) Nepal Integrated Biological and Behavioral Survey, </a:t>
            </a:r>
            <a:r>
              <a:rPr lang="en-US" sz="900" dirty="0" smtClean="0"/>
              <a:t>2009; </a:t>
            </a:r>
            <a:r>
              <a:rPr lang="en-US" sz="900" dirty="0"/>
              <a:t>and Cambodia Behavioral Sentinel Survey (BSS), Sexual </a:t>
            </a:r>
            <a:r>
              <a:rPr lang="en-US" sz="900" dirty="0" smtClean="0"/>
              <a:t>Behavior </a:t>
            </a:r>
            <a:r>
              <a:rPr lang="en-US" sz="900" dirty="0"/>
              <a:t>among Urban Sentinel Groups, 2003</a:t>
            </a:r>
            <a:endParaRPr lang="en-GB" sz="900" dirty="0"/>
          </a:p>
        </p:txBody>
      </p:sp>
      <p:graphicFrame>
        <p:nvGraphicFramePr>
          <p:cNvPr id="7" name="Chart 6"/>
          <p:cNvGraphicFramePr>
            <a:graphicFrameLocks/>
          </p:cNvGraphicFramePr>
          <p:nvPr>
            <p:extLst>
              <p:ext uri="{D42A27DB-BD31-4B8C-83A1-F6EECF244321}">
                <p14:modId xmlns:p14="http://schemas.microsoft.com/office/powerpoint/2010/main" val="456513760"/>
              </p:ext>
            </p:extLst>
          </p:nvPr>
        </p:nvGraphicFramePr>
        <p:xfrm>
          <a:off x="1043608" y="2636912"/>
          <a:ext cx="6768752" cy="338437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120183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9734A0AC-F953-4587-90BC-4DB593D9F0A7}" type="slidenum">
              <a:rPr lang="th-TH" smtClean="0"/>
              <a:pPr>
                <a:defRPr/>
              </a:pPr>
              <a:t>15</a:t>
            </a:fld>
            <a:endParaRPr lang="th-TH" dirty="0"/>
          </a:p>
        </p:txBody>
      </p:sp>
      <p:sp>
        <p:nvSpPr>
          <p:cNvPr id="79875" name="Rectangle 2"/>
          <p:cNvSpPr txBox="1">
            <a:spLocks noChangeArrowheads="1"/>
          </p:cNvSpPr>
          <p:nvPr/>
        </p:nvSpPr>
        <p:spPr bwMode="auto">
          <a:xfrm>
            <a:off x="457200" y="1774825"/>
            <a:ext cx="8229600" cy="467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800">
                <a:solidFill>
                  <a:schemeClr val="tx1"/>
                </a:solidFill>
                <a:latin typeface="Arial" pitchFamily="34" charset="0"/>
                <a:cs typeface="Cordia New" pitchFamily="34" charset="-34"/>
              </a:defRPr>
            </a:lvl1pPr>
            <a:lvl2pPr marL="742950" indent="-285750" eaLnBrk="0" hangingPunct="0">
              <a:defRPr sz="2800">
                <a:solidFill>
                  <a:schemeClr val="tx1"/>
                </a:solidFill>
                <a:latin typeface="Arial" pitchFamily="34" charset="0"/>
                <a:cs typeface="Cordia New" pitchFamily="34" charset="-34"/>
              </a:defRPr>
            </a:lvl2pPr>
            <a:lvl3pPr marL="1143000" indent="-228600" eaLnBrk="0" hangingPunct="0">
              <a:defRPr sz="2800">
                <a:solidFill>
                  <a:schemeClr val="tx1"/>
                </a:solidFill>
                <a:latin typeface="Arial" pitchFamily="34" charset="0"/>
                <a:cs typeface="Cordia New" pitchFamily="34" charset="-34"/>
              </a:defRPr>
            </a:lvl3pPr>
            <a:lvl4pPr marL="1600200" indent="-228600" eaLnBrk="0" hangingPunct="0">
              <a:defRPr sz="2800">
                <a:solidFill>
                  <a:schemeClr val="tx1"/>
                </a:solidFill>
                <a:latin typeface="Arial" pitchFamily="34" charset="0"/>
                <a:cs typeface="Cordia New" pitchFamily="34" charset="-34"/>
              </a:defRPr>
            </a:lvl4pPr>
            <a:lvl5pPr marL="2057400" indent="-228600" eaLnBrk="0" hangingPunct="0">
              <a:defRPr sz="2800">
                <a:solidFill>
                  <a:schemeClr val="tx1"/>
                </a:solidFill>
                <a:latin typeface="Arial" pitchFamily="34" charset="0"/>
                <a:cs typeface="Cordia New" pitchFamily="34" charset="-34"/>
              </a:defRPr>
            </a:lvl5pPr>
            <a:lvl6pPr marL="2514600" indent="-228600" eaLnBrk="0" fontAlgn="base" hangingPunct="0">
              <a:spcBef>
                <a:spcPct val="0"/>
              </a:spcBef>
              <a:spcAft>
                <a:spcPct val="0"/>
              </a:spcAft>
              <a:defRPr sz="2800">
                <a:solidFill>
                  <a:schemeClr val="tx1"/>
                </a:solidFill>
                <a:latin typeface="Arial" pitchFamily="34" charset="0"/>
                <a:cs typeface="Cordia New" pitchFamily="34" charset="-34"/>
              </a:defRPr>
            </a:lvl6pPr>
            <a:lvl7pPr marL="2971800" indent="-228600" eaLnBrk="0" fontAlgn="base" hangingPunct="0">
              <a:spcBef>
                <a:spcPct val="0"/>
              </a:spcBef>
              <a:spcAft>
                <a:spcPct val="0"/>
              </a:spcAft>
              <a:defRPr sz="2800">
                <a:solidFill>
                  <a:schemeClr val="tx1"/>
                </a:solidFill>
                <a:latin typeface="Arial" pitchFamily="34" charset="0"/>
                <a:cs typeface="Cordia New" pitchFamily="34" charset="-34"/>
              </a:defRPr>
            </a:lvl7pPr>
            <a:lvl8pPr marL="3429000" indent="-228600" eaLnBrk="0" fontAlgn="base" hangingPunct="0">
              <a:spcBef>
                <a:spcPct val="0"/>
              </a:spcBef>
              <a:spcAft>
                <a:spcPct val="0"/>
              </a:spcAft>
              <a:defRPr sz="2800">
                <a:solidFill>
                  <a:schemeClr val="tx1"/>
                </a:solidFill>
                <a:latin typeface="Arial" pitchFamily="34" charset="0"/>
                <a:cs typeface="Cordia New" pitchFamily="34" charset="-34"/>
              </a:defRPr>
            </a:lvl8pPr>
            <a:lvl9pPr marL="3886200" indent="-228600" eaLnBrk="0" fontAlgn="base" hangingPunct="0">
              <a:spcBef>
                <a:spcPct val="0"/>
              </a:spcBef>
              <a:spcAft>
                <a:spcPct val="0"/>
              </a:spcAft>
              <a:defRPr sz="2800">
                <a:solidFill>
                  <a:schemeClr val="tx1"/>
                </a:solidFill>
                <a:latin typeface="Arial" pitchFamily="34" charset="0"/>
                <a:cs typeface="Cordia New" pitchFamily="34" charset="-34"/>
              </a:defRPr>
            </a:lvl9pPr>
          </a:lstStyle>
          <a:p>
            <a:pPr algn="ctr" eaLnBrk="1" hangingPunct="1">
              <a:spcBef>
                <a:spcPct val="20000"/>
              </a:spcBef>
            </a:pPr>
            <a:r>
              <a:rPr lang="en-US" sz="4000">
                <a:solidFill>
                  <a:srgbClr val="C00000"/>
                </a:solidFill>
              </a:rPr>
              <a:t>THANK YOU</a:t>
            </a:r>
          </a:p>
          <a:p>
            <a:pPr algn="ctr" eaLnBrk="1" hangingPunct="1">
              <a:spcBef>
                <a:spcPct val="20000"/>
              </a:spcBef>
            </a:pPr>
            <a:endParaRPr lang="en-US" sz="4000">
              <a:solidFill>
                <a:srgbClr val="C00000"/>
              </a:solidFill>
            </a:endParaRPr>
          </a:p>
          <a:p>
            <a:pPr algn="ctr" eaLnBrk="1" hangingPunct="1">
              <a:spcBef>
                <a:spcPct val="20000"/>
              </a:spcBef>
            </a:pPr>
            <a:r>
              <a:rPr lang="en-US">
                <a:solidFill>
                  <a:srgbClr val="C00000"/>
                </a:solidFill>
              </a:rPr>
              <a:t>slides compiled by </a:t>
            </a:r>
            <a:r>
              <a:rPr lang="en-US" u="sng">
                <a:solidFill>
                  <a:srgbClr val="C00000"/>
                </a:solidFill>
                <a:hlinkClick r:id="rId2"/>
              </a:rPr>
              <a:t>www.aidsdatahub.org</a:t>
            </a:r>
            <a:endParaRPr lang="en-US" u="sng">
              <a:solidFill>
                <a:srgbClr val="C00000"/>
              </a:solidFill>
            </a:endParaRPr>
          </a:p>
          <a:p>
            <a:pPr algn="ctr" eaLnBrk="1" hangingPunct="1">
              <a:spcBef>
                <a:spcPct val="20000"/>
              </a:spcBef>
            </a:pPr>
            <a:endParaRPr lang="en-US" sz="1400" i="1">
              <a:solidFill>
                <a:srgbClr val="C00000"/>
              </a:solidFill>
            </a:endParaRPr>
          </a:p>
          <a:p>
            <a:pPr algn="ctr" eaLnBrk="1" hangingPunct="1">
              <a:spcBef>
                <a:spcPct val="20000"/>
              </a:spcBef>
            </a:pPr>
            <a:endParaRPr lang="en-US" sz="1400" i="1">
              <a:solidFill>
                <a:srgbClr val="C00000"/>
              </a:solidFill>
            </a:endParaRPr>
          </a:p>
          <a:p>
            <a:pPr algn="ctr" eaLnBrk="1" hangingPunct="1">
              <a:spcBef>
                <a:spcPct val="20000"/>
              </a:spcBef>
            </a:pPr>
            <a:endParaRPr lang="en-US" sz="1400" i="1">
              <a:solidFill>
                <a:srgbClr val="C00000"/>
              </a:solidFill>
            </a:endParaRPr>
          </a:p>
          <a:p>
            <a:pPr algn="ctr" eaLnBrk="1" hangingPunct="1">
              <a:spcBef>
                <a:spcPct val="20000"/>
              </a:spcBef>
            </a:pPr>
            <a:endParaRPr lang="en-US" sz="1400" i="1">
              <a:solidFill>
                <a:srgbClr val="C00000"/>
              </a:solidFill>
            </a:endParaRPr>
          </a:p>
          <a:p>
            <a:pPr algn="ctr" eaLnBrk="1" hangingPunct="1">
              <a:spcBef>
                <a:spcPct val="20000"/>
              </a:spcBef>
            </a:pPr>
            <a:endParaRPr lang="en-US" sz="1400" i="1">
              <a:solidFill>
                <a:srgbClr val="C00000"/>
              </a:solidFill>
            </a:endParaRPr>
          </a:p>
          <a:p>
            <a:pPr algn="ctr" eaLnBrk="1" hangingPunct="1">
              <a:spcBef>
                <a:spcPct val="20000"/>
              </a:spcBef>
            </a:pPr>
            <a:r>
              <a:rPr lang="en-US" sz="1400" i="1">
                <a:solidFill>
                  <a:srgbClr val="C00000"/>
                </a:solidFill>
              </a:rPr>
              <a:t>Data shown in this slide set  are comprehensive to the extent they are available from country reports. Please inform us if you know of sources where more recent data can be used.  Please acknowledge </a:t>
            </a:r>
            <a:r>
              <a:rPr lang="en-US" sz="1400" i="1">
                <a:solidFill>
                  <a:srgbClr val="C00000"/>
                </a:solidFill>
                <a:hlinkClick r:id="rId2"/>
              </a:rPr>
              <a:t>www.aidsdatahub.org</a:t>
            </a:r>
            <a:r>
              <a:rPr lang="en-US" sz="1400" i="1">
                <a:solidFill>
                  <a:srgbClr val="C00000"/>
                </a:solidFill>
              </a:rPr>
              <a:t> if slides are lifted directly from this site</a:t>
            </a:r>
          </a:p>
          <a:p>
            <a:pPr algn="ctr" eaLnBrk="1" hangingPunct="1">
              <a:spcBef>
                <a:spcPct val="20000"/>
              </a:spcBef>
            </a:pPr>
            <a:endParaRPr lang="en-US" sz="1600">
              <a:solidFill>
                <a:srgbClr val="C00000"/>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5"/>
          </p:nvPr>
        </p:nvSpPr>
        <p:spPr/>
        <p:txBody>
          <a:bodyPr/>
          <a:lstStyle/>
          <a:p>
            <a:pPr>
              <a:defRPr/>
            </a:pPr>
            <a:fld id="{E19C7FDC-6A03-401C-9A12-EC31BE8A0E6F}" type="slidenum">
              <a:rPr lang="th-TH"/>
              <a:pPr>
                <a:defRPr/>
              </a:pPr>
              <a:t>2</a:t>
            </a:fld>
            <a:endParaRPr lang="th-TH" dirty="0"/>
          </a:p>
        </p:txBody>
      </p:sp>
      <p:sp>
        <p:nvSpPr>
          <p:cNvPr id="29699" name="Subtitle 4"/>
          <p:cNvSpPr>
            <a:spLocks noGrp="1"/>
          </p:cNvSpPr>
          <p:nvPr>
            <p:ph type="subTitle" idx="1"/>
          </p:nvPr>
        </p:nvSpPr>
        <p:spPr bwMode="auto">
          <a:xfrm>
            <a:off x="468313" y="2276475"/>
            <a:ext cx="8077200" cy="34480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base">
              <a:spcAft>
                <a:spcPct val="0"/>
              </a:spcAft>
            </a:pPr>
            <a:r>
              <a:rPr lang="en-US" dirty="0" smtClean="0">
                <a:cs typeface="Cordia New" pitchFamily="34" charset="-34"/>
                <a:hlinkClick r:id="rId2" action="ppaction://hlinksldjump"/>
              </a:rPr>
              <a:t>HIV prevalence and epidemiology </a:t>
            </a:r>
            <a:endParaRPr lang="en-US" dirty="0" smtClean="0">
              <a:cs typeface="Cordia New" pitchFamily="34" charset="-34"/>
            </a:endParaRPr>
          </a:p>
          <a:p>
            <a:pPr fontAlgn="base">
              <a:spcAft>
                <a:spcPct val="0"/>
              </a:spcAft>
            </a:pPr>
            <a:r>
              <a:rPr lang="en-US" dirty="0" smtClean="0">
                <a:cs typeface="Cordia New" pitchFamily="34" charset="-34"/>
                <a:hlinkClick r:id="rId3" action="ppaction://hlinksldjump"/>
              </a:rPr>
              <a:t>Risk behaviors</a:t>
            </a:r>
            <a:endParaRPr lang="en-US" dirty="0" smtClean="0">
              <a:cs typeface="Cordia New" pitchFamily="34" charset="-34"/>
            </a:endParaRPr>
          </a:p>
          <a:p>
            <a:pPr fontAlgn="base">
              <a:spcAft>
                <a:spcPct val="0"/>
              </a:spcAft>
            </a:pPr>
            <a:r>
              <a:rPr lang="en-US" dirty="0" smtClean="0">
                <a:cs typeface="Cordia New" pitchFamily="34" charset="-34"/>
                <a:hlinkClick r:id="rId4" action="ppaction://hlinksldjump"/>
              </a:rPr>
              <a:t>Vulnerability and HIV knowledge </a:t>
            </a:r>
            <a:endParaRPr lang="en-US" dirty="0" smtClean="0">
              <a:cs typeface="Cordia New" pitchFamily="34" charset="-34"/>
            </a:endParaRPr>
          </a:p>
          <a:p>
            <a:pPr fontAlgn="base">
              <a:spcAft>
                <a:spcPct val="0"/>
              </a:spcAft>
            </a:pPr>
            <a:r>
              <a:rPr lang="en-US" dirty="0" smtClean="0">
                <a:cs typeface="Cordia New" pitchFamily="34" charset="-34"/>
                <a:hlinkClick r:id="rId5" action="ppaction://hlinksldjump"/>
              </a:rPr>
              <a:t>National </a:t>
            </a:r>
            <a:r>
              <a:rPr lang="en-US" dirty="0" smtClean="0">
                <a:cs typeface="Cordia New" pitchFamily="34" charset="-34"/>
                <a:hlinkClick r:id="rId5" action="ppaction://hlinksldjump"/>
              </a:rPr>
              <a:t>response </a:t>
            </a:r>
            <a:endParaRPr lang="en-US" dirty="0" smtClean="0">
              <a:cs typeface="Cordia New" pitchFamily="34" charset="-34"/>
            </a:endParaRPr>
          </a:p>
        </p:txBody>
      </p:sp>
      <p:sp>
        <p:nvSpPr>
          <p:cNvPr id="29700" name="Title 3"/>
          <p:cNvSpPr>
            <a:spLocks noGrp="1"/>
          </p:cNvSpPr>
          <p:nvPr>
            <p:ph type="title"/>
          </p:nvPr>
        </p:nvSpPr>
        <p:spPr bwMode="auto">
          <a:xfrm>
            <a:off x="169863" y="1571625"/>
            <a:ext cx="8402637" cy="5032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mtClean="0">
                <a:cs typeface="Cordia New" pitchFamily="34" charset="-34"/>
              </a:rPr>
              <a:t>CONTENT</a:t>
            </a:r>
            <a:endParaRPr lang="th-TH"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5"/>
          <p:cNvSpPr>
            <a:spLocks noGrp="1"/>
          </p:cNvSpPr>
          <p:nvPr>
            <p:ph type="title"/>
          </p:nvPr>
        </p:nvSpPr>
        <p:spPr bwMode="auto">
          <a:xfrm>
            <a:off x="225425" y="3390900"/>
            <a:ext cx="8115300" cy="1747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z="5400" dirty="0" smtClean="0">
                <a:cs typeface="Cordia New" pitchFamily="34" charset="-34"/>
              </a:rPr>
              <a:t>HIV prevalence and </a:t>
            </a:r>
            <a:br>
              <a:rPr lang="en-US" sz="5400" dirty="0" smtClean="0">
                <a:cs typeface="Cordia New" pitchFamily="34" charset="-34"/>
              </a:rPr>
            </a:br>
            <a:r>
              <a:rPr lang="en-US" sz="5400" dirty="0" smtClean="0">
                <a:cs typeface="Cordia New" pitchFamily="34" charset="-34"/>
              </a:rPr>
              <a:t>epidemiology</a:t>
            </a:r>
            <a:endParaRPr lang="th-TH"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91345" y="6374471"/>
            <a:ext cx="8784976" cy="483529"/>
          </a:xfrm>
        </p:spPr>
        <p:txBody>
          <a:bodyPr>
            <a:noAutofit/>
          </a:bodyPr>
          <a:lstStyle/>
          <a:p>
            <a:r>
              <a:rPr lang="en-US" dirty="0">
                <a:solidFill>
                  <a:srgbClr val="000000"/>
                </a:solidFill>
                <a:cs typeface="Angsana New" pitchFamily="18" charset="-34"/>
              </a:rPr>
              <a:t>Sources:  </a:t>
            </a:r>
            <a:r>
              <a:rPr lang="en-US" dirty="0">
                <a:solidFill>
                  <a:srgbClr val="000000"/>
                </a:solidFill>
                <a:cs typeface="Angsana New" pitchFamily="18" charset="-34"/>
                <a:hlinkClick r:id="rId2"/>
              </a:rPr>
              <a:t>www.aidsdatahub.org</a:t>
            </a:r>
            <a:r>
              <a:rPr lang="en-US" dirty="0">
                <a:solidFill>
                  <a:srgbClr val="000000"/>
                </a:solidFill>
                <a:cs typeface="Angsana New" pitchFamily="18" charset="-34"/>
              </a:rPr>
              <a:t> based on 1) National Summary Report – India (July 2011), Integrated </a:t>
            </a:r>
            <a:r>
              <a:rPr lang="en-US" dirty="0" smtClean="0">
                <a:solidFill>
                  <a:srgbClr val="000000"/>
                </a:solidFill>
                <a:cs typeface="Angsana New" pitchFamily="18" charset="-34"/>
              </a:rPr>
              <a:t>Behavioral </a:t>
            </a:r>
            <a:r>
              <a:rPr lang="en-US" dirty="0">
                <a:solidFill>
                  <a:srgbClr val="000000"/>
                </a:solidFill>
                <a:cs typeface="Angsana New" pitchFamily="18" charset="-34"/>
              </a:rPr>
              <a:t>and Biological Assessment (IBBA), Round 2 (2009-2010). New Delhi: Indian Council of Medical Research and FHI 360; 2) </a:t>
            </a:r>
            <a:r>
              <a:rPr lang="en-US" dirty="0" smtClean="0">
                <a:solidFill>
                  <a:srgbClr val="000000"/>
                </a:solidFill>
                <a:cs typeface="Angsana New" pitchFamily="18" charset="-34"/>
              </a:rPr>
              <a:t>DOH. (2007). </a:t>
            </a:r>
            <a:r>
              <a:rPr lang="en-US" dirty="0">
                <a:solidFill>
                  <a:srgbClr val="000000"/>
                </a:solidFill>
                <a:cs typeface="Angsana New" pitchFamily="18" charset="-34"/>
              </a:rPr>
              <a:t>WHO Report from the Technical Working Group on Estimation and Projection of HIV and AIDS, 2007; </a:t>
            </a:r>
            <a:r>
              <a:rPr lang="en-US" dirty="0" smtClean="0">
                <a:solidFill>
                  <a:srgbClr val="000000"/>
                </a:solidFill>
                <a:cs typeface="Angsana New" pitchFamily="18" charset="-34"/>
              </a:rPr>
              <a:t>3</a:t>
            </a:r>
            <a:r>
              <a:rPr lang="en-US" dirty="0">
                <a:solidFill>
                  <a:srgbClr val="000000"/>
                </a:solidFill>
                <a:cs typeface="Angsana New" pitchFamily="18" charset="-34"/>
              </a:rPr>
              <a:t>) Nepal UNGASS Country Progress Report, </a:t>
            </a:r>
            <a:r>
              <a:rPr lang="en-US" dirty="0" smtClean="0">
                <a:solidFill>
                  <a:srgbClr val="000000"/>
                </a:solidFill>
                <a:cs typeface="Angsana New" pitchFamily="18" charset="-34"/>
              </a:rPr>
              <a:t>2008; and 4) Viet Nam Global AIDS Response Progress Reporting 2015. (Country Narrative Report)</a:t>
            </a:r>
            <a:endParaRPr lang="en-US" dirty="0"/>
          </a:p>
        </p:txBody>
      </p:sp>
      <p:sp>
        <p:nvSpPr>
          <p:cNvPr id="5" name="Slide Number Placeholder 4"/>
          <p:cNvSpPr>
            <a:spLocks noGrp="1"/>
          </p:cNvSpPr>
          <p:nvPr>
            <p:ph type="sldNum" sz="quarter" idx="15"/>
          </p:nvPr>
        </p:nvSpPr>
        <p:spPr/>
        <p:txBody>
          <a:bodyPr/>
          <a:lstStyle/>
          <a:p>
            <a:pPr>
              <a:defRPr/>
            </a:pPr>
            <a:fld id="{7FB29A0A-8553-4E6A-A16E-BBC7D0AA452E}" type="slidenum">
              <a:rPr lang="th-TH" smtClean="0">
                <a:solidFill>
                  <a:prstClr val="black">
                    <a:tint val="75000"/>
                  </a:prstClr>
                </a:solidFill>
              </a:rPr>
              <a:pPr>
                <a:defRPr/>
              </a:pPr>
              <a:t>4</a:t>
            </a:fld>
            <a:endParaRPr lang="th-TH" dirty="0">
              <a:solidFill>
                <a:prstClr val="black">
                  <a:tint val="75000"/>
                </a:prstClr>
              </a:solidFill>
            </a:endParaRPr>
          </a:p>
        </p:txBody>
      </p:sp>
      <p:sp>
        <p:nvSpPr>
          <p:cNvPr id="8" name="Title 1"/>
          <p:cNvSpPr>
            <a:spLocks noGrp="1"/>
          </p:cNvSpPr>
          <p:nvPr>
            <p:ph type="title"/>
          </p:nvPr>
        </p:nvSpPr>
        <p:spPr bwMode="auto">
          <a:xfrm>
            <a:off x="179512" y="1484784"/>
            <a:ext cx="8712968" cy="504000"/>
          </a:xfrm>
          <a:extLst/>
        </p:spPr>
        <p:txBody>
          <a:bodyPr>
            <a:noAutofit/>
          </a:bodyPr>
          <a:lstStyle/>
          <a:p>
            <a:r>
              <a:rPr lang="en-US" dirty="0"/>
              <a:t>HIV prevalence among clients of female sex </a:t>
            </a:r>
            <a:r>
              <a:rPr lang="en-US" dirty="0" smtClean="0"/>
              <a:t>workers, countries where data is available,  2006-2013</a:t>
            </a:r>
            <a:endParaRPr lang="en-US" dirty="0"/>
          </a:p>
        </p:txBody>
      </p:sp>
      <p:graphicFrame>
        <p:nvGraphicFramePr>
          <p:cNvPr id="6" name="Chart 5"/>
          <p:cNvGraphicFramePr>
            <a:graphicFrameLocks/>
          </p:cNvGraphicFramePr>
          <p:nvPr>
            <p:extLst>
              <p:ext uri="{D42A27DB-BD31-4B8C-83A1-F6EECF244321}">
                <p14:modId xmlns:p14="http://schemas.microsoft.com/office/powerpoint/2010/main" val="1969711746"/>
              </p:ext>
            </p:extLst>
          </p:nvPr>
        </p:nvGraphicFramePr>
        <p:xfrm>
          <a:off x="683568" y="2348880"/>
          <a:ext cx="7416824" cy="374441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782367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91345" y="6374471"/>
            <a:ext cx="8784976" cy="483529"/>
          </a:xfrm>
        </p:spPr>
        <p:txBody>
          <a:bodyPr>
            <a:noAutofit/>
          </a:bodyPr>
          <a:lstStyle/>
          <a:p>
            <a:r>
              <a:rPr lang="en-US" dirty="0">
                <a:solidFill>
                  <a:srgbClr val="000000"/>
                </a:solidFill>
                <a:cs typeface="Angsana New" pitchFamily="18" charset="-34"/>
              </a:rPr>
              <a:t>Sources:  </a:t>
            </a:r>
            <a:r>
              <a:rPr lang="en-US" dirty="0">
                <a:solidFill>
                  <a:srgbClr val="000000"/>
                </a:solidFill>
                <a:cs typeface="Angsana New" pitchFamily="18" charset="-34"/>
                <a:hlinkClick r:id="rId2"/>
              </a:rPr>
              <a:t>www.aidsdatahub.org</a:t>
            </a:r>
            <a:r>
              <a:rPr lang="en-US" dirty="0">
                <a:solidFill>
                  <a:srgbClr val="000000"/>
                </a:solidFill>
                <a:cs typeface="Angsana New" pitchFamily="18" charset="-34"/>
              </a:rPr>
              <a:t> based on </a:t>
            </a:r>
            <a:r>
              <a:rPr lang="en-US" dirty="0" smtClean="0">
                <a:solidFill>
                  <a:srgbClr val="000000"/>
                </a:solidFill>
                <a:cs typeface="Angsana New" pitchFamily="18" charset="-34"/>
              </a:rPr>
              <a:t>National </a:t>
            </a:r>
            <a:r>
              <a:rPr lang="en-US" dirty="0">
                <a:solidFill>
                  <a:srgbClr val="000000"/>
                </a:solidFill>
                <a:cs typeface="Angsana New" pitchFamily="18" charset="-34"/>
              </a:rPr>
              <a:t>Summary Report – India (July 2011), Integrated </a:t>
            </a:r>
            <a:r>
              <a:rPr lang="en-US" dirty="0" smtClean="0">
                <a:solidFill>
                  <a:srgbClr val="000000"/>
                </a:solidFill>
                <a:cs typeface="Angsana New" pitchFamily="18" charset="-34"/>
              </a:rPr>
              <a:t>Behavioral </a:t>
            </a:r>
            <a:r>
              <a:rPr lang="en-US" dirty="0">
                <a:solidFill>
                  <a:srgbClr val="000000"/>
                </a:solidFill>
                <a:cs typeface="Angsana New" pitchFamily="18" charset="-34"/>
              </a:rPr>
              <a:t>and Biological Assessment (IBBA), Round 2 (2009-2010). New Delhi: Indian Council of Medical Research and FHI </a:t>
            </a:r>
            <a:r>
              <a:rPr lang="en-US" dirty="0" smtClean="0">
                <a:solidFill>
                  <a:srgbClr val="000000"/>
                </a:solidFill>
                <a:cs typeface="Angsana New" pitchFamily="18" charset="-34"/>
              </a:rPr>
              <a:t>360</a:t>
            </a:r>
            <a:endParaRPr lang="en-US" dirty="0"/>
          </a:p>
        </p:txBody>
      </p:sp>
      <p:sp>
        <p:nvSpPr>
          <p:cNvPr id="5" name="Slide Number Placeholder 4"/>
          <p:cNvSpPr>
            <a:spLocks noGrp="1"/>
          </p:cNvSpPr>
          <p:nvPr>
            <p:ph type="sldNum" sz="quarter" idx="15"/>
          </p:nvPr>
        </p:nvSpPr>
        <p:spPr/>
        <p:txBody>
          <a:bodyPr/>
          <a:lstStyle/>
          <a:p>
            <a:pPr>
              <a:defRPr/>
            </a:pPr>
            <a:fld id="{7FB29A0A-8553-4E6A-A16E-BBC7D0AA452E}" type="slidenum">
              <a:rPr lang="th-TH" smtClean="0">
                <a:solidFill>
                  <a:prstClr val="black">
                    <a:tint val="75000"/>
                  </a:prstClr>
                </a:solidFill>
              </a:rPr>
              <a:pPr>
                <a:defRPr/>
              </a:pPr>
              <a:t>5</a:t>
            </a:fld>
            <a:endParaRPr lang="th-TH" dirty="0">
              <a:solidFill>
                <a:prstClr val="black">
                  <a:tint val="75000"/>
                </a:prstClr>
              </a:solidFill>
            </a:endParaRPr>
          </a:p>
        </p:txBody>
      </p:sp>
      <p:sp>
        <p:nvSpPr>
          <p:cNvPr id="8" name="Title 1"/>
          <p:cNvSpPr>
            <a:spLocks noGrp="1"/>
          </p:cNvSpPr>
          <p:nvPr>
            <p:ph type="title"/>
          </p:nvPr>
        </p:nvSpPr>
        <p:spPr bwMode="auto">
          <a:xfrm>
            <a:off x="179512" y="1484784"/>
            <a:ext cx="8712968" cy="504000"/>
          </a:xfrm>
          <a:extLst/>
        </p:spPr>
        <p:txBody>
          <a:bodyPr>
            <a:noAutofit/>
          </a:bodyPr>
          <a:lstStyle/>
          <a:p>
            <a:r>
              <a:rPr lang="en-US" dirty="0"/>
              <a:t>Active syphilis prevalence among clients of female sex workers, India, 2009-2010</a:t>
            </a:r>
          </a:p>
        </p:txBody>
      </p:sp>
      <p:graphicFrame>
        <p:nvGraphicFramePr>
          <p:cNvPr id="6" name="Chart 5"/>
          <p:cNvGraphicFramePr>
            <a:graphicFrameLocks/>
          </p:cNvGraphicFramePr>
          <p:nvPr>
            <p:extLst>
              <p:ext uri="{D42A27DB-BD31-4B8C-83A1-F6EECF244321}">
                <p14:modId xmlns:p14="http://schemas.microsoft.com/office/powerpoint/2010/main" val="877084541"/>
              </p:ext>
            </p:extLst>
          </p:nvPr>
        </p:nvGraphicFramePr>
        <p:xfrm>
          <a:off x="971600" y="2420888"/>
          <a:ext cx="7056784" cy="381642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452247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91345" y="6374471"/>
            <a:ext cx="8784976" cy="483529"/>
          </a:xfrm>
        </p:spPr>
        <p:txBody>
          <a:bodyPr>
            <a:noAutofit/>
          </a:bodyPr>
          <a:lstStyle/>
          <a:p>
            <a:r>
              <a:rPr lang="en-US" dirty="0">
                <a:solidFill>
                  <a:srgbClr val="000000"/>
                </a:solidFill>
                <a:cs typeface="Angsana New" pitchFamily="18" charset="-34"/>
              </a:rPr>
              <a:t>Sources:  </a:t>
            </a:r>
            <a:r>
              <a:rPr lang="en-US" dirty="0">
                <a:solidFill>
                  <a:srgbClr val="000000"/>
                </a:solidFill>
                <a:cs typeface="Angsana New" pitchFamily="18" charset="-34"/>
                <a:hlinkClick r:id="rId2"/>
              </a:rPr>
              <a:t>www.aidsdatahub.org</a:t>
            </a:r>
            <a:r>
              <a:rPr lang="en-US" dirty="0">
                <a:solidFill>
                  <a:srgbClr val="000000"/>
                </a:solidFill>
                <a:cs typeface="Angsana New" pitchFamily="18" charset="-34"/>
              </a:rPr>
              <a:t> based on </a:t>
            </a:r>
            <a:r>
              <a:rPr lang="en-US" dirty="0" smtClean="0">
                <a:solidFill>
                  <a:srgbClr val="000000"/>
                </a:solidFill>
                <a:cs typeface="Angsana New" pitchFamily="18" charset="-34"/>
              </a:rPr>
              <a:t>National </a:t>
            </a:r>
            <a:r>
              <a:rPr lang="en-US" dirty="0">
                <a:solidFill>
                  <a:srgbClr val="000000"/>
                </a:solidFill>
                <a:cs typeface="Angsana New" pitchFamily="18" charset="-34"/>
              </a:rPr>
              <a:t>Summary Report – India (July 2011), Integrated </a:t>
            </a:r>
            <a:r>
              <a:rPr lang="en-US" dirty="0" smtClean="0">
                <a:solidFill>
                  <a:srgbClr val="000000"/>
                </a:solidFill>
                <a:cs typeface="Angsana New" pitchFamily="18" charset="-34"/>
              </a:rPr>
              <a:t>Behavioral </a:t>
            </a:r>
            <a:r>
              <a:rPr lang="en-US" dirty="0">
                <a:solidFill>
                  <a:srgbClr val="000000"/>
                </a:solidFill>
                <a:cs typeface="Angsana New" pitchFamily="18" charset="-34"/>
              </a:rPr>
              <a:t>and Biological Assessment (IBBA), Round 2 (2009-2010). New Delhi: Indian Council of Medical Research and FHI </a:t>
            </a:r>
            <a:r>
              <a:rPr lang="en-US" dirty="0" smtClean="0">
                <a:solidFill>
                  <a:srgbClr val="000000"/>
                </a:solidFill>
                <a:cs typeface="Angsana New" pitchFamily="18" charset="-34"/>
              </a:rPr>
              <a:t>360</a:t>
            </a:r>
            <a:endParaRPr lang="en-US" dirty="0"/>
          </a:p>
        </p:txBody>
      </p:sp>
      <p:sp>
        <p:nvSpPr>
          <p:cNvPr id="5" name="Slide Number Placeholder 4"/>
          <p:cNvSpPr>
            <a:spLocks noGrp="1"/>
          </p:cNvSpPr>
          <p:nvPr>
            <p:ph type="sldNum" sz="quarter" idx="15"/>
          </p:nvPr>
        </p:nvSpPr>
        <p:spPr/>
        <p:txBody>
          <a:bodyPr/>
          <a:lstStyle/>
          <a:p>
            <a:pPr>
              <a:defRPr/>
            </a:pPr>
            <a:fld id="{7FB29A0A-8553-4E6A-A16E-BBC7D0AA452E}" type="slidenum">
              <a:rPr lang="th-TH" smtClean="0">
                <a:solidFill>
                  <a:prstClr val="black">
                    <a:tint val="75000"/>
                  </a:prstClr>
                </a:solidFill>
              </a:rPr>
              <a:pPr>
                <a:defRPr/>
              </a:pPr>
              <a:t>6</a:t>
            </a:fld>
            <a:endParaRPr lang="th-TH" dirty="0">
              <a:solidFill>
                <a:prstClr val="black">
                  <a:tint val="75000"/>
                </a:prstClr>
              </a:solidFill>
            </a:endParaRPr>
          </a:p>
        </p:txBody>
      </p:sp>
      <p:sp>
        <p:nvSpPr>
          <p:cNvPr id="8" name="Title 1"/>
          <p:cNvSpPr>
            <a:spLocks noGrp="1"/>
          </p:cNvSpPr>
          <p:nvPr>
            <p:ph type="title"/>
          </p:nvPr>
        </p:nvSpPr>
        <p:spPr bwMode="auto">
          <a:xfrm>
            <a:off x="179512" y="1484784"/>
            <a:ext cx="8712968" cy="504000"/>
          </a:xfrm>
          <a:extLst/>
        </p:spPr>
        <p:txBody>
          <a:bodyPr>
            <a:noAutofit/>
          </a:bodyPr>
          <a:lstStyle/>
          <a:p>
            <a:r>
              <a:rPr lang="en-US" dirty="0" smtClean="0"/>
              <a:t>Chlamydia and gonorrhea prevalence </a:t>
            </a:r>
            <a:r>
              <a:rPr lang="en-US" dirty="0"/>
              <a:t>among clients of female sex workers, India, 2009-2010</a:t>
            </a:r>
          </a:p>
        </p:txBody>
      </p:sp>
      <p:graphicFrame>
        <p:nvGraphicFramePr>
          <p:cNvPr id="7" name="Chart 6"/>
          <p:cNvGraphicFramePr>
            <a:graphicFrameLocks/>
          </p:cNvGraphicFramePr>
          <p:nvPr>
            <p:extLst>
              <p:ext uri="{D42A27DB-BD31-4B8C-83A1-F6EECF244321}">
                <p14:modId xmlns:p14="http://schemas.microsoft.com/office/powerpoint/2010/main" val="3748336046"/>
              </p:ext>
            </p:extLst>
          </p:nvPr>
        </p:nvGraphicFramePr>
        <p:xfrm>
          <a:off x="827584" y="2492896"/>
          <a:ext cx="6984776" cy="381642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66477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bwMode="auto">
          <a:xfrm>
            <a:off x="225425" y="3390900"/>
            <a:ext cx="8115300" cy="1747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zh-CN" sz="5400" smtClean="0">
                <a:cs typeface="Cordia New" pitchFamily="34" charset="-34"/>
              </a:rPr>
              <a:t>Risk behaviours</a:t>
            </a:r>
            <a:br>
              <a:rPr lang="en-US" altLang="zh-CN" sz="5400" smtClean="0">
                <a:cs typeface="Cordia New" pitchFamily="34" charset="-34"/>
              </a:rPr>
            </a:br>
            <a:r>
              <a:rPr lang="zh-CN" altLang="en-US" sz="5400" smtClean="0">
                <a:cs typeface="Cordia New" pitchFamily="34" charset="-34"/>
              </a:rPr>
              <a:t/>
            </a:r>
            <a:br>
              <a:rPr lang="zh-CN" altLang="en-US" sz="5400" smtClean="0">
                <a:cs typeface="Cordia New" pitchFamily="34" charset="-34"/>
              </a:rPr>
            </a:br>
            <a:endParaRPr lang="en-US" smtClean="0">
              <a:cs typeface="Cordia New" pitchFamily="34" charset="-34"/>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91345" y="6374471"/>
            <a:ext cx="8784976" cy="483529"/>
          </a:xfrm>
        </p:spPr>
        <p:txBody>
          <a:bodyPr>
            <a:noAutofit/>
          </a:bodyPr>
          <a:lstStyle/>
          <a:p>
            <a:r>
              <a:rPr lang="en-US" dirty="0">
                <a:solidFill>
                  <a:srgbClr val="000000"/>
                </a:solidFill>
                <a:cs typeface="Angsana New" pitchFamily="18" charset="-34"/>
              </a:rPr>
              <a:t>Sources:  </a:t>
            </a:r>
            <a:r>
              <a:rPr lang="en-US" dirty="0">
                <a:solidFill>
                  <a:srgbClr val="000000"/>
                </a:solidFill>
                <a:cs typeface="Angsana New" pitchFamily="18" charset="-34"/>
                <a:hlinkClick r:id="rId2"/>
              </a:rPr>
              <a:t>www.aidsdatahub.org</a:t>
            </a:r>
            <a:r>
              <a:rPr lang="en-US" dirty="0">
                <a:solidFill>
                  <a:srgbClr val="000000"/>
                </a:solidFill>
                <a:cs typeface="Angsana New" pitchFamily="18" charset="-34"/>
              </a:rPr>
              <a:t> based on 1. </a:t>
            </a:r>
            <a:r>
              <a:rPr lang="en-US" dirty="0">
                <a:solidFill>
                  <a:prstClr val="black"/>
                </a:solidFill>
              </a:rPr>
              <a:t>FHI, ICDDR, B., &amp; USAID. (2006). </a:t>
            </a:r>
            <a:r>
              <a:rPr lang="en-US" i="1" dirty="0">
                <a:solidFill>
                  <a:prstClr val="black"/>
                </a:solidFill>
              </a:rPr>
              <a:t>Assessment of Sexual Behavior of Men in Bangladesh: A Methodological </a:t>
            </a:r>
            <a:r>
              <a:rPr lang="en-US" i="1" dirty="0" smtClean="0">
                <a:solidFill>
                  <a:prstClr val="black"/>
                </a:solidFill>
              </a:rPr>
              <a:t>Experiment;  2.</a:t>
            </a:r>
            <a:r>
              <a:rPr lang="en-US" dirty="0" smtClean="0">
                <a:solidFill>
                  <a:srgbClr val="000000"/>
                </a:solidFill>
                <a:cs typeface="Angsana New" pitchFamily="18" charset="-34"/>
              </a:rPr>
              <a:t>India</a:t>
            </a:r>
            <a:r>
              <a:rPr lang="en-US" dirty="0">
                <a:solidFill>
                  <a:srgbClr val="000000"/>
                </a:solidFill>
                <a:cs typeface="Angsana New" pitchFamily="18" charset="-34"/>
              </a:rPr>
              <a:t>, NBSS-General Population (2006) and BBS in 6 states (2009) cited in </a:t>
            </a:r>
            <a:r>
              <a:rPr lang="en-US" dirty="0">
                <a:solidFill>
                  <a:prstClr val="black"/>
                </a:solidFill>
              </a:rPr>
              <a:t>National AIDS Control Organization India. (2010). </a:t>
            </a:r>
            <a:r>
              <a:rPr lang="en-US" i="1" dirty="0">
                <a:solidFill>
                  <a:prstClr val="black"/>
                </a:solidFill>
              </a:rPr>
              <a:t>UNGASS Country Progress Report: </a:t>
            </a:r>
            <a:r>
              <a:rPr lang="en-US" i="1" dirty="0" smtClean="0">
                <a:solidFill>
                  <a:prstClr val="black"/>
                </a:solidFill>
              </a:rPr>
              <a:t>India; </a:t>
            </a:r>
            <a:r>
              <a:rPr lang="en-US" dirty="0" smtClean="0">
                <a:solidFill>
                  <a:prstClr val="black"/>
                </a:solidFill>
              </a:rPr>
              <a:t>3. Demographic and Health Surveys</a:t>
            </a:r>
            <a:endParaRPr lang="en-US" dirty="0"/>
          </a:p>
        </p:txBody>
      </p:sp>
      <p:sp>
        <p:nvSpPr>
          <p:cNvPr id="5" name="Slide Number Placeholder 4"/>
          <p:cNvSpPr>
            <a:spLocks noGrp="1"/>
          </p:cNvSpPr>
          <p:nvPr>
            <p:ph type="sldNum" sz="quarter" idx="15"/>
          </p:nvPr>
        </p:nvSpPr>
        <p:spPr/>
        <p:txBody>
          <a:bodyPr/>
          <a:lstStyle/>
          <a:p>
            <a:pPr>
              <a:defRPr/>
            </a:pPr>
            <a:fld id="{7FB29A0A-8553-4E6A-A16E-BBC7D0AA452E}" type="slidenum">
              <a:rPr lang="th-TH" smtClean="0">
                <a:solidFill>
                  <a:prstClr val="black">
                    <a:tint val="75000"/>
                  </a:prstClr>
                </a:solidFill>
              </a:rPr>
              <a:pPr>
                <a:defRPr/>
              </a:pPr>
              <a:t>8</a:t>
            </a:fld>
            <a:endParaRPr lang="th-TH" dirty="0">
              <a:solidFill>
                <a:prstClr val="black">
                  <a:tint val="75000"/>
                </a:prstClr>
              </a:solidFill>
            </a:endParaRPr>
          </a:p>
        </p:txBody>
      </p:sp>
      <p:sp>
        <p:nvSpPr>
          <p:cNvPr id="8" name="Title 1"/>
          <p:cNvSpPr>
            <a:spLocks noGrp="1"/>
          </p:cNvSpPr>
          <p:nvPr>
            <p:ph type="title"/>
          </p:nvPr>
        </p:nvSpPr>
        <p:spPr bwMode="auto">
          <a:xfrm>
            <a:off x="179512" y="1484784"/>
            <a:ext cx="8712968" cy="504000"/>
          </a:xfrm>
          <a:extLst/>
        </p:spPr>
        <p:txBody>
          <a:bodyPr>
            <a:noAutofit/>
          </a:bodyPr>
          <a:lstStyle/>
          <a:p>
            <a:r>
              <a:rPr lang="en-US" dirty="0"/>
              <a:t>Percentage of men </a:t>
            </a:r>
            <a:r>
              <a:rPr lang="en-US" dirty="0" smtClean="0"/>
              <a:t>who reported </a:t>
            </a:r>
            <a:r>
              <a:rPr lang="en-US" dirty="0"/>
              <a:t>paying for sex in the last 12 months, countries where data is available, </a:t>
            </a:r>
            <a:r>
              <a:rPr lang="en-US" dirty="0" smtClean="0"/>
              <a:t>2005 </a:t>
            </a:r>
            <a:r>
              <a:rPr lang="en-US" dirty="0"/>
              <a:t>- </a:t>
            </a:r>
            <a:r>
              <a:rPr lang="en-US" dirty="0" smtClean="0"/>
              <a:t>2014</a:t>
            </a:r>
            <a:endParaRPr lang="en-US" dirty="0"/>
          </a:p>
        </p:txBody>
      </p:sp>
      <p:graphicFrame>
        <p:nvGraphicFramePr>
          <p:cNvPr id="11" name="Content Placeholder 8"/>
          <p:cNvGraphicFramePr>
            <a:graphicFrameLocks noGrp="1"/>
          </p:cNvGraphicFramePr>
          <p:nvPr>
            <p:extLst>
              <p:ext uri="{D42A27DB-BD31-4B8C-83A1-F6EECF244321}">
                <p14:modId xmlns:p14="http://schemas.microsoft.com/office/powerpoint/2010/main" val="973439778"/>
              </p:ext>
            </p:extLst>
          </p:nvPr>
        </p:nvGraphicFramePr>
        <p:xfrm>
          <a:off x="395536" y="2348880"/>
          <a:ext cx="8280920" cy="388843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550594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179512" y="6309320"/>
            <a:ext cx="8784976" cy="483529"/>
          </a:xfrm>
        </p:spPr>
        <p:txBody>
          <a:bodyPr>
            <a:noAutofit/>
          </a:bodyPr>
          <a:lstStyle/>
          <a:p>
            <a:r>
              <a:rPr lang="en-US" dirty="0">
                <a:solidFill>
                  <a:srgbClr val="000000"/>
                </a:solidFill>
                <a:cs typeface="Angsana New" pitchFamily="18" charset="-34"/>
              </a:rPr>
              <a:t>Sources:  </a:t>
            </a:r>
            <a:r>
              <a:rPr lang="en-US" dirty="0">
                <a:solidFill>
                  <a:srgbClr val="000000"/>
                </a:solidFill>
                <a:cs typeface="Angsana New" pitchFamily="18" charset="-34"/>
                <a:hlinkClick r:id="rId2"/>
              </a:rPr>
              <a:t>www.aidsdatahub.org</a:t>
            </a:r>
            <a:r>
              <a:rPr lang="en-US" dirty="0">
                <a:solidFill>
                  <a:srgbClr val="000000"/>
                </a:solidFill>
                <a:cs typeface="Angsana New" pitchFamily="18" charset="-34"/>
              </a:rPr>
              <a:t> based on </a:t>
            </a:r>
            <a:r>
              <a:rPr lang="en-US" dirty="0" smtClean="0">
                <a:solidFill>
                  <a:srgbClr val="000000"/>
                </a:solidFill>
                <a:cs typeface="Angsana New" pitchFamily="18" charset="-34"/>
              </a:rPr>
              <a:t>1) Integrated Biological and </a:t>
            </a:r>
            <a:r>
              <a:rPr lang="en-US" dirty="0">
                <a:solidFill>
                  <a:srgbClr val="000000"/>
                </a:solidFill>
                <a:cs typeface="Angsana New" pitchFamily="18" charset="-34"/>
              </a:rPr>
              <a:t>Behavioral Surveillance Reports; 2) National Center for HIV/AIDS, Dermatology and STD (NCHADS), Behavioral Sentinel Surveillance (Dissemination Presentation by </a:t>
            </a:r>
            <a:r>
              <a:rPr lang="en-US" dirty="0" err="1">
                <a:solidFill>
                  <a:srgbClr val="000000"/>
                </a:solidFill>
                <a:cs typeface="Angsana New" pitchFamily="18" charset="-34"/>
              </a:rPr>
              <a:t>Chhea</a:t>
            </a:r>
            <a:r>
              <a:rPr lang="en-US" dirty="0">
                <a:solidFill>
                  <a:srgbClr val="000000"/>
                </a:solidFill>
                <a:cs typeface="Angsana New" pitchFamily="18" charset="-34"/>
              </a:rPr>
              <a:t> </a:t>
            </a:r>
            <a:r>
              <a:rPr lang="en-US" dirty="0" err="1">
                <a:solidFill>
                  <a:srgbClr val="000000"/>
                </a:solidFill>
                <a:cs typeface="Angsana New" pitchFamily="18" charset="-34"/>
              </a:rPr>
              <a:t>Chhorvann</a:t>
            </a:r>
            <a:r>
              <a:rPr lang="en-US" dirty="0">
                <a:solidFill>
                  <a:srgbClr val="000000"/>
                </a:solidFill>
                <a:cs typeface="Angsana New" pitchFamily="18" charset="-34"/>
              </a:rPr>
              <a:t> at Sun Way Hotel, 28th April 2008), 2007; 3) National AIDS Control Program.  HIV Second Generation Surveillance in Pakistan, National Report Round IV 2011; and 4) </a:t>
            </a:r>
            <a:r>
              <a:rPr lang="en-US" dirty="0" err="1">
                <a:solidFill>
                  <a:srgbClr val="000000"/>
                </a:solidFill>
                <a:cs typeface="Angsana New" pitchFamily="18" charset="-34"/>
              </a:rPr>
              <a:t>icddr,b</a:t>
            </a:r>
            <a:r>
              <a:rPr lang="en-US" dirty="0">
                <a:solidFill>
                  <a:srgbClr val="000000"/>
                </a:solidFill>
                <a:cs typeface="Angsana New" pitchFamily="18" charset="-34"/>
              </a:rPr>
              <a:t>. (2015). A Survey of HIV, syphilis and risk behaviors among males having sex with males, male sex workers and </a:t>
            </a:r>
            <a:r>
              <a:rPr lang="en-US" dirty="0" err="1">
                <a:solidFill>
                  <a:srgbClr val="000000"/>
                </a:solidFill>
                <a:cs typeface="Angsana New" pitchFamily="18" charset="-34"/>
              </a:rPr>
              <a:t>hijra</a:t>
            </a:r>
            <a:r>
              <a:rPr lang="en-US" dirty="0">
                <a:solidFill>
                  <a:srgbClr val="000000"/>
                </a:solidFill>
                <a:cs typeface="Angsana New" pitchFamily="18" charset="-34"/>
              </a:rPr>
              <a:t>. Global Fund Rolling Continuation Channel Project of </a:t>
            </a:r>
            <a:r>
              <a:rPr lang="en-US" dirty="0" err="1">
                <a:solidFill>
                  <a:srgbClr val="000000"/>
                </a:solidFill>
                <a:cs typeface="Angsana New" pitchFamily="18" charset="-34"/>
              </a:rPr>
              <a:t>icddr,b</a:t>
            </a:r>
            <a:r>
              <a:rPr lang="en-US" dirty="0">
                <a:solidFill>
                  <a:srgbClr val="000000"/>
                </a:solidFill>
                <a:cs typeface="Angsana New" pitchFamily="18" charset="-34"/>
              </a:rPr>
              <a:t>.</a:t>
            </a:r>
            <a:endParaRPr lang="en-US" dirty="0"/>
          </a:p>
        </p:txBody>
      </p:sp>
      <p:sp>
        <p:nvSpPr>
          <p:cNvPr id="5" name="Slide Number Placeholder 4"/>
          <p:cNvSpPr>
            <a:spLocks noGrp="1"/>
          </p:cNvSpPr>
          <p:nvPr>
            <p:ph type="sldNum" sz="quarter" idx="15"/>
          </p:nvPr>
        </p:nvSpPr>
        <p:spPr/>
        <p:txBody>
          <a:bodyPr/>
          <a:lstStyle/>
          <a:p>
            <a:pPr>
              <a:defRPr/>
            </a:pPr>
            <a:fld id="{7FB29A0A-8553-4E6A-A16E-BBC7D0AA452E}" type="slidenum">
              <a:rPr lang="th-TH" smtClean="0">
                <a:solidFill>
                  <a:prstClr val="black">
                    <a:tint val="75000"/>
                  </a:prstClr>
                </a:solidFill>
              </a:rPr>
              <a:pPr>
                <a:defRPr/>
              </a:pPr>
              <a:t>9</a:t>
            </a:fld>
            <a:endParaRPr lang="th-TH" dirty="0">
              <a:solidFill>
                <a:prstClr val="black">
                  <a:tint val="75000"/>
                </a:prstClr>
              </a:solidFill>
            </a:endParaRPr>
          </a:p>
        </p:txBody>
      </p:sp>
      <p:sp>
        <p:nvSpPr>
          <p:cNvPr id="8" name="Title 1"/>
          <p:cNvSpPr>
            <a:spLocks noGrp="1"/>
          </p:cNvSpPr>
          <p:nvPr>
            <p:ph type="title"/>
          </p:nvPr>
        </p:nvSpPr>
        <p:spPr bwMode="auto">
          <a:xfrm>
            <a:off x="179512" y="1484784"/>
            <a:ext cx="8712968" cy="504000"/>
          </a:xfrm>
          <a:extLst/>
        </p:spPr>
        <p:txBody>
          <a:bodyPr>
            <a:noAutofit/>
          </a:bodyPr>
          <a:lstStyle/>
          <a:p>
            <a:r>
              <a:rPr lang="en-US" dirty="0"/>
              <a:t>Proportion of key populations who reported condom use at last sex with female sex </a:t>
            </a:r>
            <a:r>
              <a:rPr lang="en-US" dirty="0" smtClean="0"/>
              <a:t>workers, 2007-2014</a:t>
            </a:r>
            <a:endParaRPr lang="en-US" dirty="0"/>
          </a:p>
        </p:txBody>
      </p:sp>
      <p:graphicFrame>
        <p:nvGraphicFramePr>
          <p:cNvPr id="6" name="Chart 5"/>
          <p:cNvGraphicFramePr>
            <a:graphicFrameLocks/>
          </p:cNvGraphicFramePr>
          <p:nvPr>
            <p:extLst>
              <p:ext uri="{D42A27DB-BD31-4B8C-83A1-F6EECF244321}">
                <p14:modId xmlns:p14="http://schemas.microsoft.com/office/powerpoint/2010/main" val="2486258362"/>
              </p:ext>
            </p:extLst>
          </p:nvPr>
        </p:nvGraphicFramePr>
        <p:xfrm>
          <a:off x="395536" y="2204864"/>
          <a:ext cx="8064896" cy="396044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422017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ONLINEALLOWACCESS" val="1"/>
  <p:tag name="ISPRINGONLINEUPLOADPRESENTATION" val="1"/>
  <p:tag name="ISPRINGONLINEALLOWDOWNLOAD" val="1"/>
  <p:tag name="ISPRINGONLINETOPIC" val="Education"/>
  <p:tag name="ISPRINGONLINELANG" val="en"/>
</p:tagLst>
</file>

<file path=ppt/theme/theme1.xml><?xml version="1.0" encoding="utf-8"?>
<a:theme xmlns:a="http://schemas.openxmlformats.org/drawingml/2006/main" name="1_Cover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yout with Lates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Cover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Cover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1_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2_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9553</TotalTime>
  <Words>765</Words>
  <Application>Microsoft Office PowerPoint</Application>
  <PresentationFormat>On-screen Show (4:3)</PresentationFormat>
  <Paragraphs>63</Paragraphs>
  <Slides>15</Slides>
  <Notes>1</Notes>
  <HiddenSlides>0</HiddenSlides>
  <MMClips>0</MMClips>
  <ScaleCrop>false</ScaleCrop>
  <HeadingPairs>
    <vt:vector size="4" baseType="variant">
      <vt:variant>
        <vt:lpstr>Theme</vt:lpstr>
      </vt:variant>
      <vt:variant>
        <vt:i4>7</vt:i4>
      </vt:variant>
      <vt:variant>
        <vt:lpstr>Slide Titles</vt:lpstr>
      </vt:variant>
      <vt:variant>
        <vt:i4>15</vt:i4>
      </vt:variant>
    </vt:vector>
  </HeadingPairs>
  <TitlesOfParts>
    <vt:vector size="22" baseType="lpstr">
      <vt:lpstr>1_Cover Design</vt:lpstr>
      <vt:lpstr>Layout</vt:lpstr>
      <vt:lpstr>Layout with Latest!</vt:lpstr>
      <vt:lpstr>2_Cover Design</vt:lpstr>
      <vt:lpstr>3_Cover Design</vt:lpstr>
      <vt:lpstr>1_Layout</vt:lpstr>
      <vt:lpstr>2_Layout</vt:lpstr>
      <vt:lpstr>Clients of sex workers </vt:lpstr>
      <vt:lpstr>CONTENT</vt:lpstr>
      <vt:lpstr>HIV prevalence and  epidemiology</vt:lpstr>
      <vt:lpstr>HIV prevalence among clients of female sex workers, countries where data is available,  2006-2013</vt:lpstr>
      <vt:lpstr>Active syphilis prevalence among clients of female sex workers, India, 2009-2010</vt:lpstr>
      <vt:lpstr>Chlamydia and gonorrhea prevalence among clients of female sex workers, India, 2009-2010</vt:lpstr>
      <vt:lpstr>Risk behaviours  </vt:lpstr>
      <vt:lpstr>Percentage of men who reported paying for sex in the last 12 months, countries where data is available, 2005 - 2014</vt:lpstr>
      <vt:lpstr>Proportion of key populations who reported condom use at last sex with female sex workers, 2007-2014</vt:lpstr>
      <vt:lpstr>Vulnerability and  HIV knowledge</vt:lpstr>
      <vt:lpstr>Proportion of clients of female sex workers with comprehensive HIV knowledge, 2006-2009</vt:lpstr>
      <vt:lpstr>National response </vt:lpstr>
      <vt:lpstr>Proportion of clients of female sex workers who received an HIV test, India, 2009-10</vt:lpstr>
      <vt:lpstr>Proportion of clients of female sex workers who received an HIV test in the last 12 months and knew the results, 2003-2009</vt:lpstr>
      <vt:lpstr>PowerPoint Presentation</vt:lpstr>
    </vt:vector>
  </TitlesOfParts>
  <Company>Computer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 at higher risk</dc:title>
  <dc:creator>HomeUser</dc:creator>
  <cp:lastModifiedBy>Administrator</cp:lastModifiedBy>
  <cp:revision>777</cp:revision>
  <dcterms:created xsi:type="dcterms:W3CDTF">2010-11-08T08:31:49Z</dcterms:created>
  <dcterms:modified xsi:type="dcterms:W3CDTF">2016-12-12T02:17:31Z</dcterms:modified>
</cp:coreProperties>
</file>